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56"/>
  </p:notesMasterIdLst>
  <p:sldIdLst>
    <p:sldId id="256" r:id="rId3"/>
    <p:sldId id="308" r:id="rId4"/>
    <p:sldId id="307"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Lst>
  <p:sldSz cx="9144000" cy="5143500" type="screen16x9"/>
  <p:notesSz cx="6858000" cy="9144000"/>
  <p:embeddedFontLst>
    <p:embeddedFont>
      <p:font typeface="Amatic SC" panose="020B0604020202020204" charset="-79"/>
      <p:regular r:id="rId57"/>
      <p:bold r:id="rId58"/>
    </p:embeddedFont>
    <p:embeddedFont>
      <p:font typeface="Barlow" panose="020B0604020202020204" charset="0"/>
      <p:regular r:id="rId59"/>
      <p:bold r:id="rId60"/>
      <p:italic r:id="rId61"/>
      <p:boldItalic r:id="rId62"/>
    </p:embeddedFont>
    <p:embeddedFont>
      <p:font typeface="Calibri" panose="020F0502020204030204" pitchFamily="34" charset="0"/>
      <p:regular r:id="rId63"/>
      <p:bold r:id="rId64"/>
      <p:italic r:id="rId65"/>
      <p:boldItalic r:id="rId66"/>
    </p:embeddedFont>
    <p:embeddedFont>
      <p:font typeface="Montserrat" panose="020B0604020202020204" charset="0"/>
      <p:regular r:id="rId67"/>
      <p:bold r:id="rId68"/>
      <p:italic r:id="rId69"/>
      <p:boldItalic r:id="rId70"/>
    </p:embeddedFont>
    <p:embeddedFont>
      <p:font typeface="Montserrat Black" panose="020B0604020202020204" charset="0"/>
      <p:bold r:id="rId71"/>
      <p:boldItalic r:id="rId72"/>
    </p:embeddedFont>
    <p:embeddedFont>
      <p:font typeface="Proxima Nova" panose="020B0604020202020204" charset="0"/>
      <p:regular r:id="rId73"/>
      <p:bold r:id="rId74"/>
      <p:italic r:id="rId75"/>
      <p:boldItalic r:id="rId76"/>
    </p:embeddedFont>
    <p:embeddedFont>
      <p:font typeface="Proxima Nova Semibold" panose="020B0604020202020204" charset="0"/>
      <p:regular r:id="rId77"/>
      <p:bold r:id="rId78"/>
      <p:boldItalic r:id="rId79"/>
    </p:embeddedFont>
    <p:embeddedFont>
      <p:font typeface="Roboto" panose="020B0604020202020204" charset="0"/>
      <p:regular r:id="rId80"/>
      <p:bold r:id="rId81"/>
      <p:italic r:id="rId82"/>
      <p:boldItalic r:id="rId83"/>
    </p:embeddedFont>
    <p:embeddedFont>
      <p:font typeface="Roboto Light" panose="020B0604020202020204" charset="0"/>
      <p:regular r:id="rId84"/>
      <p:bold r:id="rId85"/>
      <p:italic r:id="rId86"/>
      <p:boldItalic r:id="rId87"/>
    </p:embeddedFont>
    <p:embeddedFont>
      <p:font typeface="Roboto Medium" panose="020B0604020202020204" charset="0"/>
      <p:regular r:id="rId88"/>
      <p:bold r:id="rId89"/>
      <p:italic r:id="rId90"/>
      <p:boldItalic r:id="rId9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E1AC07F-1A07-4155-86B7-CCD1B8A6FA55}">
  <a:tblStyle styleId="{7E1AC07F-1A07-4155-86B7-CCD1B8A6FA5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946" y="18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font" Target="fonts/font7.fntdata"/><Relationship Id="rId68" Type="http://schemas.openxmlformats.org/officeDocument/2006/relationships/font" Target="fonts/font12.fntdata"/><Relationship Id="rId76" Type="http://schemas.openxmlformats.org/officeDocument/2006/relationships/font" Target="fonts/font20.fntdata"/><Relationship Id="rId84" Type="http://schemas.openxmlformats.org/officeDocument/2006/relationships/font" Target="fonts/font28.fntdata"/><Relationship Id="rId89" Type="http://schemas.openxmlformats.org/officeDocument/2006/relationships/font" Target="fonts/font33.fntdata"/><Relationship Id="rId7" Type="http://schemas.openxmlformats.org/officeDocument/2006/relationships/slide" Target="slides/slide5.xml"/><Relationship Id="rId71" Type="http://schemas.openxmlformats.org/officeDocument/2006/relationships/font" Target="fonts/font15.fntdata"/><Relationship Id="rId92"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font" Target="fonts/font2.fntdata"/><Relationship Id="rId66" Type="http://schemas.openxmlformats.org/officeDocument/2006/relationships/font" Target="fonts/font10.fntdata"/><Relationship Id="rId74" Type="http://schemas.openxmlformats.org/officeDocument/2006/relationships/font" Target="fonts/font18.fntdata"/><Relationship Id="rId79" Type="http://schemas.openxmlformats.org/officeDocument/2006/relationships/font" Target="fonts/font23.fntdata"/><Relationship Id="rId87" Type="http://schemas.openxmlformats.org/officeDocument/2006/relationships/font" Target="fonts/font31.fntdata"/><Relationship Id="rId5" Type="http://schemas.openxmlformats.org/officeDocument/2006/relationships/slide" Target="slides/slide3.xml"/><Relationship Id="rId61" Type="http://schemas.openxmlformats.org/officeDocument/2006/relationships/font" Target="fonts/font5.fntdata"/><Relationship Id="rId82" Type="http://schemas.openxmlformats.org/officeDocument/2006/relationships/font" Target="fonts/font26.fntdata"/><Relationship Id="rId90" Type="http://schemas.openxmlformats.org/officeDocument/2006/relationships/font" Target="fonts/font34.fntdata"/><Relationship Id="rId95"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font" Target="fonts/font2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80" Type="http://schemas.openxmlformats.org/officeDocument/2006/relationships/font" Target="fonts/font24.fntdata"/><Relationship Id="rId85" Type="http://schemas.openxmlformats.org/officeDocument/2006/relationships/font" Target="fonts/font29.fntdata"/><Relationship Id="rId93"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font" Target="fonts/font27.fntdata"/><Relationship Id="rId88" Type="http://schemas.openxmlformats.org/officeDocument/2006/relationships/font" Target="fonts/font32.fntdata"/><Relationship Id="rId91" Type="http://schemas.openxmlformats.org/officeDocument/2006/relationships/font" Target="fonts/font35.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86" Type="http://schemas.openxmlformats.org/officeDocument/2006/relationships/font" Target="fonts/font30.fntdata"/><Relationship Id="rId9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s>
</file>

<file path=ppt/media/image1.jpg>
</file>

<file path=ppt/media/image10.jpg>
</file>

<file path=ppt/media/image11.pn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png>
</file>

<file path=ppt/media/image21.jpg>
</file>

<file path=ppt/media/image22.png>
</file>

<file path=ppt/media/image23.gif>
</file>

<file path=ppt/media/image24.gif>
</file>

<file path=ppt/media/image25.gif>
</file>

<file path=ppt/media/image26.gif>
</file>

<file path=ppt/media/image27.gif>
</file>

<file path=ppt/media/image28.png>
</file>

<file path=ppt/media/image3.jpg>
</file>

<file path=ppt/media/image4.jpg>
</file>

<file path=ppt/media/image5.jp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821e98109a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821e98109a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821e98109a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821e98109a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821e98109a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821e98109a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8d32de7696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8d32de7696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821e98109a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821e98109a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821e98109a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821e98109a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821e98109a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821e98109a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821e98109a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821e98109a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821e98109a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821e98109a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821e98109a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g821e98109a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821e98109a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821e98109a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83111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821e98109a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821e98109a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821e98109a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821e98109a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821e98109a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821e98109a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g821e98109a_0_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6" name="Google Shape;576;g821e98109a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821e98109a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821e98109a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821e98109a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821e98109a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821e98109a_0_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821e98109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821e98109a_0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821e98109a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821e98109a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821e98109a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821e98109a_0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821e98109a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821e98109a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821e98109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822b897a53_0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 name="Google Shape;663;g822b897a53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g822b897a53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1" name="Google Shape;691;g822b897a53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
        <p:cNvGrpSpPr/>
        <p:nvPr/>
      </p:nvGrpSpPr>
      <p:grpSpPr>
        <a:xfrm>
          <a:off x="0" y="0"/>
          <a:ext cx="0" cy="0"/>
          <a:chOff x="0" y="0"/>
          <a:chExt cx="0" cy="0"/>
        </a:xfrm>
      </p:grpSpPr>
      <p:sp>
        <p:nvSpPr>
          <p:cNvPr id="704" name="Google Shape;704;g821e98109a_0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 name="Google Shape;705;g821e98109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
        <p:cNvGrpSpPr/>
        <p:nvPr/>
      </p:nvGrpSpPr>
      <p:grpSpPr>
        <a:xfrm>
          <a:off x="0" y="0"/>
          <a:ext cx="0" cy="0"/>
          <a:chOff x="0" y="0"/>
          <a:chExt cx="0" cy="0"/>
        </a:xfrm>
      </p:grpSpPr>
      <p:sp>
        <p:nvSpPr>
          <p:cNvPr id="718" name="Google Shape;718;g8bb513190f_0_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 name="Google Shape;719;g8bb513190f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821e98109a_0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821e98109a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
        <p:cNvGrpSpPr/>
        <p:nvPr/>
      </p:nvGrpSpPr>
      <p:grpSpPr>
        <a:xfrm>
          <a:off x="0" y="0"/>
          <a:ext cx="0" cy="0"/>
          <a:chOff x="0" y="0"/>
          <a:chExt cx="0" cy="0"/>
        </a:xfrm>
      </p:grpSpPr>
      <p:sp>
        <p:nvSpPr>
          <p:cNvPr id="735" name="Google Shape;735;g8d32de7696_3_2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6" name="Google Shape;736;g8d32de7696_3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g8ad18415e5_2_103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8ad18415e5_2_10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8ad18415e5_2_103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8ad18415e5_2_10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
        <p:cNvGrpSpPr/>
        <p:nvPr/>
      </p:nvGrpSpPr>
      <p:grpSpPr>
        <a:xfrm>
          <a:off x="0" y="0"/>
          <a:ext cx="0" cy="0"/>
          <a:chOff x="0" y="0"/>
          <a:chExt cx="0" cy="0"/>
        </a:xfrm>
      </p:grpSpPr>
      <p:sp>
        <p:nvSpPr>
          <p:cNvPr id="768" name="Google Shape;768;g8ad18415e5_2_103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 name="Google Shape;769;g8ad18415e5_2_10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8ad18415e5_2_104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8ad18415e5_2_10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8d32de769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8d32de769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0"/>
        <p:cNvGrpSpPr/>
        <p:nvPr/>
      </p:nvGrpSpPr>
      <p:grpSpPr>
        <a:xfrm>
          <a:off x="0" y="0"/>
          <a:ext cx="0" cy="0"/>
          <a:chOff x="0" y="0"/>
          <a:chExt cx="0" cy="0"/>
        </a:xfrm>
      </p:grpSpPr>
      <p:sp>
        <p:nvSpPr>
          <p:cNvPr id="1121" name="Google Shape;1121;g8ad18415e5_2_107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2" name="Google Shape;1122;g8ad18415e5_2_10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0"/>
        <p:cNvGrpSpPr/>
        <p:nvPr/>
      </p:nvGrpSpPr>
      <p:grpSpPr>
        <a:xfrm>
          <a:off x="0" y="0"/>
          <a:ext cx="0" cy="0"/>
          <a:chOff x="0" y="0"/>
          <a:chExt cx="0" cy="0"/>
        </a:xfrm>
      </p:grpSpPr>
      <p:sp>
        <p:nvSpPr>
          <p:cNvPr id="7621" name="Google Shape;7621;g8ad18415e5_2_172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2" name="Google Shape;7622;g8ad18415e5_2_17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7"/>
        <p:cNvGrpSpPr/>
        <p:nvPr/>
      </p:nvGrpSpPr>
      <p:grpSpPr>
        <a:xfrm>
          <a:off x="0" y="0"/>
          <a:ext cx="0" cy="0"/>
          <a:chOff x="0" y="0"/>
          <a:chExt cx="0" cy="0"/>
        </a:xfrm>
      </p:grpSpPr>
      <p:sp>
        <p:nvSpPr>
          <p:cNvPr id="8048" name="Google Shape;8048;g8ad18415e5_2_17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9" name="Google Shape;8049;g8ad18415e5_2_17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0"/>
        <p:cNvGrpSpPr/>
        <p:nvPr/>
      </p:nvGrpSpPr>
      <p:grpSpPr>
        <a:xfrm>
          <a:off x="0" y="0"/>
          <a:ext cx="0" cy="0"/>
          <a:chOff x="0" y="0"/>
          <a:chExt cx="0" cy="0"/>
        </a:xfrm>
      </p:grpSpPr>
      <p:sp>
        <p:nvSpPr>
          <p:cNvPr id="8211" name="Google Shape;8211;g8ad18415e5_2_178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2" name="Google Shape;8212;g8ad18415e5_2_178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2"/>
        <p:cNvGrpSpPr/>
        <p:nvPr/>
      </p:nvGrpSpPr>
      <p:grpSpPr>
        <a:xfrm>
          <a:off x="0" y="0"/>
          <a:ext cx="0" cy="0"/>
          <a:chOff x="0" y="0"/>
          <a:chExt cx="0" cy="0"/>
        </a:xfrm>
      </p:grpSpPr>
      <p:sp>
        <p:nvSpPr>
          <p:cNvPr id="8613" name="Google Shape;8613;g8ad18415e5_2_182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4" name="Google Shape;8614;g8ad18415e5_2_18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3"/>
        <p:cNvGrpSpPr/>
        <p:nvPr/>
      </p:nvGrpSpPr>
      <p:grpSpPr>
        <a:xfrm>
          <a:off x="0" y="0"/>
          <a:ext cx="0" cy="0"/>
          <a:chOff x="0" y="0"/>
          <a:chExt cx="0" cy="0"/>
        </a:xfrm>
      </p:grpSpPr>
      <p:sp>
        <p:nvSpPr>
          <p:cNvPr id="8984" name="Google Shape;8984;g8ad18415e5_2_18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85" name="Google Shape;8985;g8ad18415e5_2_18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85"/>
        <p:cNvGrpSpPr/>
        <p:nvPr/>
      </p:nvGrpSpPr>
      <p:grpSpPr>
        <a:xfrm>
          <a:off x="0" y="0"/>
          <a:ext cx="0" cy="0"/>
          <a:chOff x="0" y="0"/>
          <a:chExt cx="0" cy="0"/>
        </a:xfrm>
      </p:grpSpPr>
      <p:sp>
        <p:nvSpPr>
          <p:cNvPr id="9286" name="Google Shape;9286;g8ad18415e5_2_188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87" name="Google Shape;9287;g8ad18415e5_2_188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7"/>
        <p:cNvGrpSpPr/>
        <p:nvPr/>
      </p:nvGrpSpPr>
      <p:grpSpPr>
        <a:xfrm>
          <a:off x="0" y="0"/>
          <a:ext cx="0" cy="0"/>
          <a:chOff x="0" y="0"/>
          <a:chExt cx="0" cy="0"/>
        </a:xfrm>
      </p:grpSpPr>
      <p:sp>
        <p:nvSpPr>
          <p:cNvPr id="9578" name="Google Shape;9578;g8ad18415e5_2_191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9" name="Google Shape;9579;g8ad18415e5_2_19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6"/>
        <p:cNvGrpSpPr/>
        <p:nvPr/>
      </p:nvGrpSpPr>
      <p:grpSpPr>
        <a:xfrm>
          <a:off x="0" y="0"/>
          <a:ext cx="0" cy="0"/>
          <a:chOff x="0" y="0"/>
          <a:chExt cx="0" cy="0"/>
        </a:xfrm>
      </p:grpSpPr>
      <p:sp>
        <p:nvSpPr>
          <p:cNvPr id="9937" name="Google Shape;9937;g8ad18415e5_2_195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38" name="Google Shape;9938;g8ad18415e5_2_19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53"/>
        <p:cNvGrpSpPr/>
        <p:nvPr/>
      </p:nvGrpSpPr>
      <p:grpSpPr>
        <a:xfrm>
          <a:off x="0" y="0"/>
          <a:ext cx="0" cy="0"/>
          <a:chOff x="0" y="0"/>
          <a:chExt cx="0" cy="0"/>
        </a:xfrm>
      </p:grpSpPr>
      <p:sp>
        <p:nvSpPr>
          <p:cNvPr id="10354" name="Google Shape;10354;g8ad18415e5_2_199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5" name="Google Shape;10355;g8ad18415e5_2_19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821e98109a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821e98109a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2"/>
        <p:cNvGrpSpPr/>
        <p:nvPr/>
      </p:nvGrpSpPr>
      <p:grpSpPr>
        <a:xfrm>
          <a:off x="0" y="0"/>
          <a:ext cx="0" cy="0"/>
          <a:chOff x="0" y="0"/>
          <a:chExt cx="0" cy="0"/>
        </a:xfrm>
      </p:grpSpPr>
      <p:sp>
        <p:nvSpPr>
          <p:cNvPr id="10693" name="Google Shape;10693;g8ad18415e5_2_203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94" name="Google Shape;10694;g8ad18415e5_2_20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80"/>
        <p:cNvGrpSpPr/>
        <p:nvPr/>
      </p:nvGrpSpPr>
      <p:grpSpPr>
        <a:xfrm>
          <a:off x="0" y="0"/>
          <a:ext cx="0" cy="0"/>
          <a:chOff x="0" y="0"/>
          <a:chExt cx="0" cy="0"/>
        </a:xfrm>
      </p:grpSpPr>
      <p:sp>
        <p:nvSpPr>
          <p:cNvPr id="10881" name="Google Shape;10881;g8ad18415e5_2_204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82" name="Google Shape;10882;g8ad18415e5_2_204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3"/>
        <p:cNvGrpSpPr/>
        <p:nvPr/>
      </p:nvGrpSpPr>
      <p:grpSpPr>
        <a:xfrm>
          <a:off x="0" y="0"/>
          <a:ext cx="0" cy="0"/>
          <a:chOff x="0" y="0"/>
          <a:chExt cx="0" cy="0"/>
        </a:xfrm>
      </p:grpSpPr>
      <p:sp>
        <p:nvSpPr>
          <p:cNvPr id="11124" name="Google Shape;11124;g8ad18415e5_2_20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25" name="Google Shape;11125;g8ad18415e5_2_20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930309fcb8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930309fcb8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8df8c632bf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8df8c632b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821e98109a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821e98109a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821e98109a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821e98109a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540562" y="1121887"/>
            <a:ext cx="3476400" cy="1138200"/>
          </a:xfrm>
          <a:prstGeom prst="rect">
            <a:avLst/>
          </a:prstGeom>
        </p:spPr>
        <p:txBody>
          <a:bodyPr spcFirstLastPara="1" wrap="square" lIns="91425" tIns="91425" rIns="91425" bIns="91425" anchor="b" anchorCtr="0">
            <a:noAutofit/>
          </a:bodyPr>
          <a:lstStyle>
            <a:lvl1pPr lvl="0" algn="ctr">
              <a:spcBef>
                <a:spcPts val="0"/>
              </a:spcBef>
              <a:spcAft>
                <a:spcPts val="0"/>
              </a:spcAft>
              <a:buSzPts val="6500"/>
              <a:buFont typeface="Montserrat Black"/>
              <a:buNone/>
              <a:defRPr sz="6500">
                <a:latin typeface="Montserrat Black"/>
                <a:ea typeface="Montserrat Black"/>
                <a:cs typeface="Montserrat Black"/>
                <a:sym typeface="Montserrat Black"/>
              </a:defRPr>
            </a:lvl1pPr>
            <a:lvl2pPr lvl="1" algn="ctr">
              <a:spcBef>
                <a:spcPts val="0"/>
              </a:spcBef>
              <a:spcAft>
                <a:spcPts val="0"/>
              </a:spcAft>
              <a:buSzPts val="6500"/>
              <a:buFont typeface="Montserrat Black"/>
              <a:buNone/>
              <a:defRPr sz="6500">
                <a:latin typeface="Montserrat Black"/>
                <a:ea typeface="Montserrat Black"/>
                <a:cs typeface="Montserrat Black"/>
                <a:sym typeface="Montserrat Black"/>
              </a:defRPr>
            </a:lvl2pPr>
            <a:lvl3pPr lvl="2" algn="ctr">
              <a:spcBef>
                <a:spcPts val="0"/>
              </a:spcBef>
              <a:spcAft>
                <a:spcPts val="0"/>
              </a:spcAft>
              <a:buSzPts val="6500"/>
              <a:buFont typeface="Montserrat Black"/>
              <a:buNone/>
              <a:defRPr sz="6500">
                <a:latin typeface="Montserrat Black"/>
                <a:ea typeface="Montserrat Black"/>
                <a:cs typeface="Montserrat Black"/>
                <a:sym typeface="Montserrat Black"/>
              </a:defRPr>
            </a:lvl3pPr>
            <a:lvl4pPr lvl="3" algn="ctr">
              <a:spcBef>
                <a:spcPts val="0"/>
              </a:spcBef>
              <a:spcAft>
                <a:spcPts val="0"/>
              </a:spcAft>
              <a:buSzPts val="6500"/>
              <a:buFont typeface="Montserrat Black"/>
              <a:buNone/>
              <a:defRPr sz="6500">
                <a:latin typeface="Montserrat Black"/>
                <a:ea typeface="Montserrat Black"/>
                <a:cs typeface="Montserrat Black"/>
                <a:sym typeface="Montserrat Black"/>
              </a:defRPr>
            </a:lvl4pPr>
            <a:lvl5pPr lvl="4" algn="ctr">
              <a:spcBef>
                <a:spcPts val="0"/>
              </a:spcBef>
              <a:spcAft>
                <a:spcPts val="0"/>
              </a:spcAft>
              <a:buSzPts val="6500"/>
              <a:buFont typeface="Montserrat Black"/>
              <a:buNone/>
              <a:defRPr sz="6500">
                <a:latin typeface="Montserrat Black"/>
                <a:ea typeface="Montserrat Black"/>
                <a:cs typeface="Montserrat Black"/>
                <a:sym typeface="Montserrat Black"/>
              </a:defRPr>
            </a:lvl5pPr>
            <a:lvl6pPr lvl="5" algn="ctr">
              <a:spcBef>
                <a:spcPts val="0"/>
              </a:spcBef>
              <a:spcAft>
                <a:spcPts val="0"/>
              </a:spcAft>
              <a:buSzPts val="6500"/>
              <a:buFont typeface="Montserrat Black"/>
              <a:buNone/>
              <a:defRPr sz="6500">
                <a:latin typeface="Montserrat Black"/>
                <a:ea typeface="Montserrat Black"/>
                <a:cs typeface="Montserrat Black"/>
                <a:sym typeface="Montserrat Black"/>
              </a:defRPr>
            </a:lvl6pPr>
            <a:lvl7pPr lvl="6" algn="ctr">
              <a:spcBef>
                <a:spcPts val="0"/>
              </a:spcBef>
              <a:spcAft>
                <a:spcPts val="0"/>
              </a:spcAft>
              <a:buSzPts val="6500"/>
              <a:buFont typeface="Montserrat Black"/>
              <a:buNone/>
              <a:defRPr sz="6500">
                <a:latin typeface="Montserrat Black"/>
                <a:ea typeface="Montserrat Black"/>
                <a:cs typeface="Montserrat Black"/>
                <a:sym typeface="Montserrat Black"/>
              </a:defRPr>
            </a:lvl7pPr>
            <a:lvl8pPr lvl="7" algn="ctr">
              <a:spcBef>
                <a:spcPts val="0"/>
              </a:spcBef>
              <a:spcAft>
                <a:spcPts val="0"/>
              </a:spcAft>
              <a:buSzPts val="6500"/>
              <a:buFont typeface="Montserrat Black"/>
              <a:buNone/>
              <a:defRPr sz="6500">
                <a:latin typeface="Montserrat Black"/>
                <a:ea typeface="Montserrat Black"/>
                <a:cs typeface="Montserrat Black"/>
                <a:sym typeface="Montserrat Black"/>
              </a:defRPr>
            </a:lvl8pPr>
            <a:lvl9pPr lvl="8" algn="ctr">
              <a:spcBef>
                <a:spcPts val="0"/>
              </a:spcBef>
              <a:spcAft>
                <a:spcPts val="0"/>
              </a:spcAft>
              <a:buSzPts val="6500"/>
              <a:buFont typeface="Montserrat Black"/>
              <a:buNone/>
              <a:defRPr sz="6500">
                <a:latin typeface="Montserrat Black"/>
                <a:ea typeface="Montserrat Black"/>
                <a:cs typeface="Montserrat Black"/>
                <a:sym typeface="Montserrat Black"/>
              </a:defRPr>
            </a:lvl9pPr>
          </a:lstStyle>
          <a:p>
            <a:endParaRPr/>
          </a:p>
        </p:txBody>
      </p:sp>
      <p:sp>
        <p:nvSpPr>
          <p:cNvPr id="10" name="Google Shape;10;p2"/>
          <p:cNvSpPr txBox="1">
            <a:spLocks noGrp="1"/>
          </p:cNvSpPr>
          <p:nvPr>
            <p:ph type="subTitle" idx="1"/>
          </p:nvPr>
        </p:nvSpPr>
        <p:spPr>
          <a:xfrm>
            <a:off x="4470512" y="2692144"/>
            <a:ext cx="3616500" cy="429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txBox="1">
            <a:spLocks noGrp="1"/>
          </p:cNvSpPr>
          <p:nvPr>
            <p:ph type="ctrTitle" idx="2"/>
          </p:nvPr>
        </p:nvSpPr>
        <p:spPr>
          <a:xfrm>
            <a:off x="4393262" y="2292225"/>
            <a:ext cx="3771000" cy="5400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3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lt1"/>
        </a:solidFill>
        <a:effectLst/>
      </p:bgPr>
    </p:bg>
    <p:spTree>
      <p:nvGrpSpPr>
        <p:cNvPr id="1" name="Shape 50"/>
        <p:cNvGrpSpPr/>
        <p:nvPr/>
      </p:nvGrpSpPr>
      <p:grpSpPr>
        <a:xfrm>
          <a:off x="0" y="0"/>
          <a:ext cx="0" cy="0"/>
          <a:chOff x="0" y="0"/>
          <a:chExt cx="0" cy="0"/>
        </a:xfrm>
      </p:grpSpPr>
      <p:sp>
        <p:nvSpPr>
          <p:cNvPr id="51" name="Google Shape;51;p11"/>
          <p:cNvSpPr/>
          <p:nvPr/>
        </p:nvSpPr>
        <p:spPr>
          <a:xfrm>
            <a:off x="729825" y="-14450"/>
            <a:ext cx="7742700" cy="2742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1"/>
          <p:cNvSpPr/>
          <p:nvPr/>
        </p:nvSpPr>
        <p:spPr>
          <a:xfrm>
            <a:off x="2022750" y="3383400"/>
            <a:ext cx="5098500" cy="1760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1"/>
          <p:cNvSpPr txBox="1">
            <a:spLocks noGrp="1"/>
          </p:cNvSpPr>
          <p:nvPr>
            <p:ph type="title" hasCustomPrompt="1"/>
          </p:nvPr>
        </p:nvSpPr>
        <p:spPr>
          <a:xfrm>
            <a:off x="311700" y="5727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7000"/>
              <a:buFont typeface="Montserrat Black"/>
              <a:buNone/>
              <a:defRPr sz="7000">
                <a:latin typeface="Montserrat Black"/>
                <a:ea typeface="Montserrat Black"/>
                <a:cs typeface="Montserrat Black"/>
                <a:sym typeface="Montserrat Black"/>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4" name="Google Shape;54;p11"/>
          <p:cNvSpPr txBox="1">
            <a:spLocks noGrp="1"/>
          </p:cNvSpPr>
          <p:nvPr>
            <p:ph type="body" idx="1"/>
          </p:nvPr>
        </p:nvSpPr>
        <p:spPr>
          <a:xfrm>
            <a:off x="311700" y="2783619"/>
            <a:ext cx="8520600" cy="541200"/>
          </a:xfrm>
          <a:prstGeom prst="rect">
            <a:avLst/>
          </a:prstGeom>
        </p:spPr>
        <p:txBody>
          <a:bodyPr spcFirstLastPara="1" wrap="square" lIns="91425" tIns="91425" rIns="91425" bIns="91425" anchor="t" anchorCtr="0">
            <a:noAutofit/>
          </a:bodyPr>
          <a:lstStyle>
            <a:lvl1pPr marL="457200" lvl="0" indent="-342900" algn="ctr">
              <a:lnSpc>
                <a:spcPct val="100000"/>
              </a:lnSpc>
              <a:spcBef>
                <a:spcPts val="0"/>
              </a:spcBef>
              <a:spcAft>
                <a:spcPts val="0"/>
              </a:spcAft>
              <a:buSzPts val="1800"/>
              <a:buChar char="●"/>
              <a:defRPr sz="1900"/>
            </a:lvl1pPr>
            <a:lvl2pPr marL="914400" lvl="1" indent="-317500" algn="ctr">
              <a:spcBef>
                <a:spcPts val="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55"/>
        <p:cNvGrpSpPr/>
        <p:nvPr/>
      </p:nvGrpSpPr>
      <p:grpSpPr>
        <a:xfrm>
          <a:off x="0" y="0"/>
          <a:ext cx="0" cy="0"/>
          <a:chOff x="0" y="0"/>
          <a:chExt cx="0" cy="0"/>
        </a:xfrm>
      </p:grpSpPr>
      <p:sp>
        <p:nvSpPr>
          <p:cNvPr id="56" name="Google Shape;56;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2 COLUMNS">
  <p:cSld name="BLANK_1">
    <p:bg>
      <p:bgPr>
        <a:solidFill>
          <a:schemeClr val="lt1"/>
        </a:solidFill>
        <a:effectLst/>
      </p:bgPr>
    </p:bg>
    <p:spTree>
      <p:nvGrpSpPr>
        <p:cNvPr id="1" name="Shape 57"/>
        <p:cNvGrpSpPr/>
        <p:nvPr/>
      </p:nvGrpSpPr>
      <p:grpSpPr>
        <a:xfrm>
          <a:off x="0" y="0"/>
          <a:ext cx="0" cy="0"/>
          <a:chOff x="0" y="0"/>
          <a:chExt cx="0" cy="0"/>
        </a:xfrm>
      </p:grpSpPr>
      <p:sp>
        <p:nvSpPr>
          <p:cNvPr id="58" name="Google Shape;58;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
        <p:nvSpPr>
          <p:cNvPr id="59" name="Google Shape;59;p13"/>
          <p:cNvSpPr/>
          <p:nvPr/>
        </p:nvSpPr>
        <p:spPr>
          <a:xfrm>
            <a:off x="4519200" y="2565550"/>
            <a:ext cx="4624800" cy="2577900"/>
          </a:xfrm>
          <a:prstGeom prst="rect">
            <a:avLst/>
          </a:prstGeom>
          <a:solidFill>
            <a:srgbClr val="A8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3"/>
          <p:cNvSpPr/>
          <p:nvPr/>
        </p:nvSpPr>
        <p:spPr>
          <a:xfrm>
            <a:off x="-29400" y="2094575"/>
            <a:ext cx="4548600" cy="3050700"/>
          </a:xfrm>
          <a:prstGeom prst="rect">
            <a:avLst/>
          </a:pr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3"/>
          <p:cNvSpPr txBox="1">
            <a:spLocks noGrp="1"/>
          </p:cNvSpPr>
          <p:nvPr>
            <p:ph type="title"/>
          </p:nvPr>
        </p:nvSpPr>
        <p:spPr>
          <a:xfrm>
            <a:off x="680075" y="690777"/>
            <a:ext cx="7742700" cy="74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sz="3500">
                <a:latin typeface="Roboto"/>
                <a:ea typeface="Roboto"/>
                <a:cs typeface="Roboto"/>
                <a:sym typeface="Roboto"/>
              </a:defRPr>
            </a:lvl2pPr>
            <a:lvl3pPr lvl="2" rtl="0">
              <a:spcBef>
                <a:spcPts val="0"/>
              </a:spcBef>
              <a:spcAft>
                <a:spcPts val="0"/>
              </a:spcAft>
              <a:buSzPts val="3500"/>
              <a:buNone/>
              <a:defRPr sz="3500">
                <a:latin typeface="Roboto"/>
                <a:ea typeface="Roboto"/>
                <a:cs typeface="Roboto"/>
                <a:sym typeface="Roboto"/>
              </a:defRPr>
            </a:lvl3pPr>
            <a:lvl4pPr lvl="3" rtl="0">
              <a:spcBef>
                <a:spcPts val="0"/>
              </a:spcBef>
              <a:spcAft>
                <a:spcPts val="0"/>
              </a:spcAft>
              <a:buSzPts val="3500"/>
              <a:buNone/>
              <a:defRPr sz="3500">
                <a:latin typeface="Roboto"/>
                <a:ea typeface="Roboto"/>
                <a:cs typeface="Roboto"/>
                <a:sym typeface="Roboto"/>
              </a:defRPr>
            </a:lvl4pPr>
            <a:lvl5pPr lvl="4" rtl="0">
              <a:spcBef>
                <a:spcPts val="0"/>
              </a:spcBef>
              <a:spcAft>
                <a:spcPts val="0"/>
              </a:spcAft>
              <a:buSzPts val="3500"/>
              <a:buNone/>
              <a:defRPr sz="3500">
                <a:latin typeface="Roboto"/>
                <a:ea typeface="Roboto"/>
                <a:cs typeface="Roboto"/>
                <a:sym typeface="Roboto"/>
              </a:defRPr>
            </a:lvl5pPr>
            <a:lvl6pPr lvl="5" rtl="0">
              <a:spcBef>
                <a:spcPts val="0"/>
              </a:spcBef>
              <a:spcAft>
                <a:spcPts val="0"/>
              </a:spcAft>
              <a:buSzPts val="3500"/>
              <a:buNone/>
              <a:defRPr sz="3500">
                <a:latin typeface="Roboto"/>
                <a:ea typeface="Roboto"/>
                <a:cs typeface="Roboto"/>
                <a:sym typeface="Roboto"/>
              </a:defRPr>
            </a:lvl6pPr>
            <a:lvl7pPr lvl="6" rtl="0">
              <a:spcBef>
                <a:spcPts val="0"/>
              </a:spcBef>
              <a:spcAft>
                <a:spcPts val="0"/>
              </a:spcAft>
              <a:buSzPts val="3500"/>
              <a:buNone/>
              <a:defRPr sz="3500">
                <a:latin typeface="Roboto"/>
                <a:ea typeface="Roboto"/>
                <a:cs typeface="Roboto"/>
                <a:sym typeface="Roboto"/>
              </a:defRPr>
            </a:lvl7pPr>
            <a:lvl8pPr lvl="7" rtl="0">
              <a:spcBef>
                <a:spcPts val="0"/>
              </a:spcBef>
              <a:spcAft>
                <a:spcPts val="0"/>
              </a:spcAft>
              <a:buSzPts val="3500"/>
              <a:buNone/>
              <a:defRPr sz="3500">
                <a:latin typeface="Roboto"/>
                <a:ea typeface="Roboto"/>
                <a:cs typeface="Roboto"/>
                <a:sym typeface="Roboto"/>
              </a:defRPr>
            </a:lvl8pPr>
            <a:lvl9pPr lvl="8" rtl="0">
              <a:spcBef>
                <a:spcPts val="0"/>
              </a:spcBef>
              <a:spcAft>
                <a:spcPts val="0"/>
              </a:spcAft>
              <a:buSzPts val="3500"/>
              <a:buNone/>
              <a:defRPr sz="3500">
                <a:latin typeface="Roboto"/>
                <a:ea typeface="Roboto"/>
                <a:cs typeface="Roboto"/>
                <a:sym typeface="Roboto"/>
              </a:defRPr>
            </a:lvl9pPr>
          </a:lstStyle>
          <a:p>
            <a:endParaRPr/>
          </a:p>
        </p:txBody>
      </p:sp>
      <p:sp>
        <p:nvSpPr>
          <p:cNvPr id="62" name="Google Shape;62;p13"/>
          <p:cNvSpPr txBox="1">
            <a:spLocks noGrp="1"/>
          </p:cNvSpPr>
          <p:nvPr>
            <p:ph type="subTitle" idx="1"/>
          </p:nvPr>
        </p:nvSpPr>
        <p:spPr>
          <a:xfrm>
            <a:off x="859325" y="2612463"/>
            <a:ext cx="3112800" cy="3936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b="1"/>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63" name="Google Shape;63;p13"/>
          <p:cNvSpPr txBox="1">
            <a:spLocks noGrp="1"/>
          </p:cNvSpPr>
          <p:nvPr>
            <p:ph type="body" idx="2"/>
          </p:nvPr>
        </p:nvSpPr>
        <p:spPr>
          <a:xfrm>
            <a:off x="878375" y="2994175"/>
            <a:ext cx="3074700" cy="969900"/>
          </a:xfrm>
          <a:prstGeom prst="rect">
            <a:avLst/>
          </a:prstGeom>
        </p:spPr>
        <p:txBody>
          <a:bodyPr spcFirstLastPara="1" wrap="square" lIns="91425" tIns="91425" rIns="91425" bIns="91425" anchor="t" anchorCtr="0">
            <a:noAutofit/>
          </a:bodyPr>
          <a:lstStyle>
            <a:lvl1pPr marL="457200" lvl="0" indent="-355600">
              <a:lnSpc>
                <a:spcPct val="100000"/>
              </a:lnSpc>
              <a:spcBef>
                <a:spcPts val="0"/>
              </a:spcBef>
              <a:spcAft>
                <a:spcPts val="0"/>
              </a:spcAft>
              <a:buSzPts val="2000"/>
              <a:buChar char="●"/>
              <a:defRPr sz="1400"/>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4" name="Google Shape;64;p13"/>
          <p:cNvSpPr txBox="1">
            <a:spLocks noGrp="1"/>
          </p:cNvSpPr>
          <p:nvPr>
            <p:ph type="subTitle" idx="3"/>
          </p:nvPr>
        </p:nvSpPr>
        <p:spPr>
          <a:xfrm>
            <a:off x="5083150" y="2612463"/>
            <a:ext cx="3112800" cy="3936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b="1"/>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5" name="Google Shape;65;p13"/>
          <p:cNvSpPr txBox="1">
            <a:spLocks noGrp="1"/>
          </p:cNvSpPr>
          <p:nvPr>
            <p:ph type="body" idx="4"/>
          </p:nvPr>
        </p:nvSpPr>
        <p:spPr>
          <a:xfrm>
            <a:off x="5102200" y="2993871"/>
            <a:ext cx="3074700" cy="969900"/>
          </a:xfrm>
          <a:prstGeom prst="rect">
            <a:avLst/>
          </a:prstGeom>
        </p:spPr>
        <p:txBody>
          <a:bodyPr spcFirstLastPara="1" wrap="square" lIns="91425" tIns="91425" rIns="91425" bIns="91425" anchor="t" anchorCtr="0">
            <a:noAutofit/>
          </a:bodyPr>
          <a:lstStyle>
            <a:lvl1pPr marL="457200" lvl="0" indent="-355600" rtl="0">
              <a:lnSpc>
                <a:spcPct val="100000"/>
              </a:lnSpc>
              <a:spcBef>
                <a:spcPts val="0"/>
              </a:spcBef>
              <a:spcAft>
                <a:spcPts val="0"/>
              </a:spcAft>
              <a:buSzPts val="2000"/>
              <a:buChar char="●"/>
              <a:defRPr sz="1400"/>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orient="horz" pos="1553">
          <p15:clr>
            <a:srgbClr val="FA7B17"/>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3 COLUMNS">
  <p:cSld name="BLANK_1_1">
    <p:spTree>
      <p:nvGrpSpPr>
        <p:cNvPr id="1" name="Shape 66"/>
        <p:cNvGrpSpPr/>
        <p:nvPr/>
      </p:nvGrpSpPr>
      <p:grpSpPr>
        <a:xfrm>
          <a:off x="0" y="0"/>
          <a:ext cx="0" cy="0"/>
          <a:chOff x="0" y="0"/>
          <a:chExt cx="0" cy="0"/>
        </a:xfrm>
      </p:grpSpPr>
      <p:sp>
        <p:nvSpPr>
          <p:cNvPr id="67" name="Google Shape;67;p14"/>
          <p:cNvSpPr/>
          <p:nvPr/>
        </p:nvSpPr>
        <p:spPr>
          <a:xfrm>
            <a:off x="-37175" y="2243435"/>
            <a:ext cx="3054300" cy="3157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
        <p:nvSpPr>
          <p:cNvPr id="69" name="Google Shape;69;p14"/>
          <p:cNvSpPr/>
          <p:nvPr/>
        </p:nvSpPr>
        <p:spPr>
          <a:xfrm>
            <a:off x="6092825" y="2243435"/>
            <a:ext cx="3054300" cy="3157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4"/>
          <p:cNvSpPr/>
          <p:nvPr/>
        </p:nvSpPr>
        <p:spPr>
          <a:xfrm>
            <a:off x="2993975" y="2034400"/>
            <a:ext cx="3121800" cy="3095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4"/>
          <p:cNvSpPr txBox="1">
            <a:spLocks noGrp="1"/>
          </p:cNvSpPr>
          <p:nvPr>
            <p:ph type="title"/>
          </p:nvPr>
        </p:nvSpPr>
        <p:spPr>
          <a:xfrm>
            <a:off x="681150" y="452451"/>
            <a:ext cx="7781700" cy="844500"/>
          </a:xfrm>
          <a:prstGeom prst="rect">
            <a:avLst/>
          </a:prstGeom>
        </p:spPr>
        <p:txBody>
          <a:bodyPr spcFirstLastPara="1" wrap="square" lIns="91425" tIns="91425" rIns="91425" bIns="91425" anchor="t" anchorCtr="0">
            <a:noAutofit/>
          </a:bodyPr>
          <a:lstStyle>
            <a:lvl1pPr lvl="0" algn="ctr">
              <a:spcBef>
                <a:spcPts val="0"/>
              </a:spcBef>
              <a:spcAft>
                <a:spcPts val="0"/>
              </a:spcAft>
              <a:buSzPts val="3500"/>
              <a:buNone/>
              <a:defRPr sz="3500"/>
            </a:lvl1pPr>
            <a:lvl2pPr lvl="1">
              <a:spcBef>
                <a:spcPts val="0"/>
              </a:spcBef>
              <a:spcAft>
                <a:spcPts val="0"/>
              </a:spcAft>
              <a:buSzPts val="2800"/>
              <a:buNone/>
              <a:defRPr>
                <a:latin typeface="Roboto"/>
                <a:ea typeface="Roboto"/>
                <a:cs typeface="Roboto"/>
                <a:sym typeface="Roboto"/>
              </a:defRPr>
            </a:lvl2pPr>
            <a:lvl3pPr lvl="2">
              <a:spcBef>
                <a:spcPts val="0"/>
              </a:spcBef>
              <a:spcAft>
                <a:spcPts val="0"/>
              </a:spcAft>
              <a:buSzPts val="2800"/>
              <a:buNone/>
              <a:defRPr>
                <a:latin typeface="Roboto"/>
                <a:ea typeface="Roboto"/>
                <a:cs typeface="Roboto"/>
                <a:sym typeface="Roboto"/>
              </a:defRPr>
            </a:lvl3pPr>
            <a:lvl4pPr lvl="3">
              <a:spcBef>
                <a:spcPts val="0"/>
              </a:spcBef>
              <a:spcAft>
                <a:spcPts val="0"/>
              </a:spcAft>
              <a:buSzPts val="2800"/>
              <a:buNone/>
              <a:defRPr>
                <a:latin typeface="Roboto"/>
                <a:ea typeface="Roboto"/>
                <a:cs typeface="Roboto"/>
                <a:sym typeface="Roboto"/>
              </a:defRPr>
            </a:lvl4pPr>
            <a:lvl5pPr lvl="4">
              <a:spcBef>
                <a:spcPts val="0"/>
              </a:spcBef>
              <a:spcAft>
                <a:spcPts val="0"/>
              </a:spcAft>
              <a:buSzPts val="2800"/>
              <a:buNone/>
              <a:defRPr>
                <a:latin typeface="Roboto"/>
                <a:ea typeface="Roboto"/>
                <a:cs typeface="Roboto"/>
                <a:sym typeface="Roboto"/>
              </a:defRPr>
            </a:lvl5pPr>
            <a:lvl6pPr lvl="5">
              <a:spcBef>
                <a:spcPts val="0"/>
              </a:spcBef>
              <a:spcAft>
                <a:spcPts val="0"/>
              </a:spcAft>
              <a:buSzPts val="2800"/>
              <a:buNone/>
              <a:defRPr>
                <a:latin typeface="Roboto"/>
                <a:ea typeface="Roboto"/>
                <a:cs typeface="Roboto"/>
                <a:sym typeface="Roboto"/>
              </a:defRPr>
            </a:lvl6pPr>
            <a:lvl7pPr lvl="6">
              <a:spcBef>
                <a:spcPts val="0"/>
              </a:spcBef>
              <a:spcAft>
                <a:spcPts val="0"/>
              </a:spcAft>
              <a:buSzPts val="2800"/>
              <a:buNone/>
              <a:defRPr>
                <a:latin typeface="Roboto"/>
                <a:ea typeface="Roboto"/>
                <a:cs typeface="Roboto"/>
                <a:sym typeface="Roboto"/>
              </a:defRPr>
            </a:lvl7pPr>
            <a:lvl8pPr lvl="7">
              <a:spcBef>
                <a:spcPts val="0"/>
              </a:spcBef>
              <a:spcAft>
                <a:spcPts val="0"/>
              </a:spcAft>
              <a:buSzPts val="2800"/>
              <a:buNone/>
              <a:defRPr>
                <a:latin typeface="Roboto"/>
                <a:ea typeface="Roboto"/>
                <a:cs typeface="Roboto"/>
                <a:sym typeface="Roboto"/>
              </a:defRPr>
            </a:lvl8pPr>
            <a:lvl9pPr lvl="8">
              <a:spcBef>
                <a:spcPts val="0"/>
              </a:spcBef>
              <a:spcAft>
                <a:spcPts val="0"/>
              </a:spcAft>
              <a:buSzPts val="2800"/>
              <a:buNone/>
              <a:defRPr>
                <a:latin typeface="Roboto"/>
                <a:ea typeface="Roboto"/>
                <a:cs typeface="Roboto"/>
                <a:sym typeface="Roboto"/>
              </a:defRPr>
            </a:lvl9pPr>
          </a:lstStyle>
          <a:p>
            <a:endParaRPr/>
          </a:p>
        </p:txBody>
      </p:sp>
      <p:sp>
        <p:nvSpPr>
          <p:cNvPr id="72" name="Google Shape;72;p14"/>
          <p:cNvSpPr txBox="1">
            <a:spLocks noGrp="1"/>
          </p:cNvSpPr>
          <p:nvPr>
            <p:ph type="subTitle" idx="1"/>
          </p:nvPr>
        </p:nvSpPr>
        <p:spPr>
          <a:xfrm>
            <a:off x="729825" y="2395825"/>
            <a:ext cx="2154300" cy="4746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b="1"/>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73" name="Google Shape;73;p14"/>
          <p:cNvSpPr txBox="1">
            <a:spLocks noGrp="1"/>
          </p:cNvSpPr>
          <p:nvPr>
            <p:ph type="body" idx="2"/>
          </p:nvPr>
        </p:nvSpPr>
        <p:spPr>
          <a:xfrm>
            <a:off x="749375" y="2975012"/>
            <a:ext cx="2078400" cy="13818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74" name="Google Shape;74;p14"/>
          <p:cNvSpPr txBox="1">
            <a:spLocks noGrp="1"/>
          </p:cNvSpPr>
          <p:nvPr>
            <p:ph type="subTitle" idx="3"/>
          </p:nvPr>
        </p:nvSpPr>
        <p:spPr>
          <a:xfrm>
            <a:off x="3558133" y="2395825"/>
            <a:ext cx="2319600" cy="4746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b="1"/>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75" name="Google Shape;75;p14"/>
          <p:cNvSpPr txBox="1">
            <a:spLocks noGrp="1"/>
          </p:cNvSpPr>
          <p:nvPr>
            <p:ph type="body" idx="4"/>
          </p:nvPr>
        </p:nvSpPr>
        <p:spPr>
          <a:xfrm>
            <a:off x="3564650" y="2967874"/>
            <a:ext cx="2014500" cy="1381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76" name="Google Shape;76;p14"/>
          <p:cNvSpPr txBox="1">
            <a:spLocks noGrp="1"/>
          </p:cNvSpPr>
          <p:nvPr>
            <p:ph type="subTitle" idx="5"/>
          </p:nvPr>
        </p:nvSpPr>
        <p:spPr>
          <a:xfrm>
            <a:off x="6332137" y="2395825"/>
            <a:ext cx="2078400" cy="4746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b="1"/>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77" name="Google Shape;77;p14"/>
          <p:cNvSpPr txBox="1">
            <a:spLocks noGrp="1"/>
          </p:cNvSpPr>
          <p:nvPr>
            <p:ph type="body" idx="6"/>
          </p:nvPr>
        </p:nvSpPr>
        <p:spPr>
          <a:xfrm>
            <a:off x="6344525" y="2967876"/>
            <a:ext cx="2078400" cy="1381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solidFill>
                  <a:schemeClr val="dk1"/>
                </a:solidFill>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orient="horz" pos="1512">
          <p15:clr>
            <a:srgbClr val="FA7B17"/>
          </p15:clr>
        </p15:guide>
        <p15:guide id="2" pos="2880">
          <p15:clr>
            <a:srgbClr val="FA7B17"/>
          </p15:clr>
        </p15:guide>
        <p15:guide id="3" pos="460">
          <p15:clr>
            <a:srgbClr val="FA7B17"/>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title Left amd Photo">
  <p:cSld name="CUSTOM">
    <p:bg>
      <p:bgPr>
        <a:solidFill>
          <a:schemeClr val="accent1"/>
        </a:solidFill>
        <a:effectLst/>
      </p:bgPr>
    </p:bg>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a:off x="641231" y="434467"/>
            <a:ext cx="3369000" cy="5727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sz="3500"/>
            </a:lvl1pPr>
            <a:lvl2pPr lvl="1">
              <a:spcBef>
                <a:spcPts val="0"/>
              </a:spcBef>
              <a:spcAft>
                <a:spcPts val="0"/>
              </a:spcAft>
              <a:buSzPts val="3500"/>
              <a:buNone/>
              <a:defRPr sz="3500">
                <a:latin typeface="Roboto"/>
                <a:ea typeface="Roboto"/>
                <a:cs typeface="Roboto"/>
                <a:sym typeface="Roboto"/>
              </a:defRPr>
            </a:lvl2pPr>
            <a:lvl3pPr lvl="2">
              <a:spcBef>
                <a:spcPts val="0"/>
              </a:spcBef>
              <a:spcAft>
                <a:spcPts val="0"/>
              </a:spcAft>
              <a:buSzPts val="3500"/>
              <a:buNone/>
              <a:defRPr sz="3500">
                <a:latin typeface="Roboto"/>
                <a:ea typeface="Roboto"/>
                <a:cs typeface="Roboto"/>
                <a:sym typeface="Roboto"/>
              </a:defRPr>
            </a:lvl3pPr>
            <a:lvl4pPr lvl="3">
              <a:spcBef>
                <a:spcPts val="0"/>
              </a:spcBef>
              <a:spcAft>
                <a:spcPts val="0"/>
              </a:spcAft>
              <a:buSzPts val="3500"/>
              <a:buNone/>
              <a:defRPr sz="3500">
                <a:latin typeface="Roboto"/>
                <a:ea typeface="Roboto"/>
                <a:cs typeface="Roboto"/>
                <a:sym typeface="Roboto"/>
              </a:defRPr>
            </a:lvl4pPr>
            <a:lvl5pPr lvl="4">
              <a:spcBef>
                <a:spcPts val="0"/>
              </a:spcBef>
              <a:spcAft>
                <a:spcPts val="0"/>
              </a:spcAft>
              <a:buSzPts val="3500"/>
              <a:buNone/>
              <a:defRPr sz="3500">
                <a:latin typeface="Roboto"/>
                <a:ea typeface="Roboto"/>
                <a:cs typeface="Roboto"/>
                <a:sym typeface="Roboto"/>
              </a:defRPr>
            </a:lvl5pPr>
            <a:lvl6pPr lvl="5">
              <a:spcBef>
                <a:spcPts val="0"/>
              </a:spcBef>
              <a:spcAft>
                <a:spcPts val="0"/>
              </a:spcAft>
              <a:buSzPts val="3500"/>
              <a:buNone/>
              <a:defRPr sz="3500">
                <a:latin typeface="Roboto"/>
                <a:ea typeface="Roboto"/>
                <a:cs typeface="Roboto"/>
                <a:sym typeface="Roboto"/>
              </a:defRPr>
            </a:lvl6pPr>
            <a:lvl7pPr lvl="6">
              <a:spcBef>
                <a:spcPts val="0"/>
              </a:spcBef>
              <a:spcAft>
                <a:spcPts val="0"/>
              </a:spcAft>
              <a:buSzPts val="3500"/>
              <a:buNone/>
              <a:defRPr sz="3500">
                <a:latin typeface="Roboto"/>
                <a:ea typeface="Roboto"/>
                <a:cs typeface="Roboto"/>
                <a:sym typeface="Roboto"/>
              </a:defRPr>
            </a:lvl7pPr>
            <a:lvl8pPr lvl="7">
              <a:spcBef>
                <a:spcPts val="0"/>
              </a:spcBef>
              <a:spcAft>
                <a:spcPts val="0"/>
              </a:spcAft>
              <a:buSzPts val="3500"/>
              <a:buNone/>
              <a:defRPr sz="3500">
                <a:latin typeface="Roboto"/>
                <a:ea typeface="Roboto"/>
                <a:cs typeface="Roboto"/>
                <a:sym typeface="Roboto"/>
              </a:defRPr>
            </a:lvl8pPr>
            <a:lvl9pPr lvl="8">
              <a:spcBef>
                <a:spcPts val="0"/>
              </a:spcBef>
              <a:spcAft>
                <a:spcPts val="0"/>
              </a:spcAft>
              <a:buSzPts val="3500"/>
              <a:buNone/>
              <a:defRPr sz="3500">
                <a:latin typeface="Roboto"/>
                <a:ea typeface="Roboto"/>
                <a:cs typeface="Roboto"/>
                <a:sym typeface="Roboto"/>
              </a:defRPr>
            </a:lvl9pPr>
          </a:lstStyle>
          <a:p>
            <a:endParaRPr/>
          </a:p>
        </p:txBody>
      </p:sp>
      <p:sp>
        <p:nvSpPr>
          <p:cNvPr id="80" name="Google Shape;80;p15"/>
          <p:cNvSpPr txBox="1">
            <a:spLocks noGrp="1"/>
          </p:cNvSpPr>
          <p:nvPr>
            <p:ph type="subTitle" idx="1"/>
          </p:nvPr>
        </p:nvSpPr>
        <p:spPr>
          <a:xfrm>
            <a:off x="614825" y="3309841"/>
            <a:ext cx="2941800" cy="721200"/>
          </a:xfrm>
          <a:prstGeom prst="rect">
            <a:avLst/>
          </a:prstGeom>
        </p:spPr>
        <p:txBody>
          <a:bodyPr spcFirstLastPara="1" wrap="square" lIns="91425" tIns="91425" rIns="91425" bIns="91425" anchor="t" anchorCtr="0">
            <a:noAutofit/>
          </a:bodyPr>
          <a:lstStyle>
            <a:lvl1pPr lvl="0" algn="just">
              <a:lnSpc>
                <a:spcPct val="100000"/>
              </a:lnSpc>
              <a:spcBef>
                <a:spcPts val="0"/>
              </a:spcBef>
              <a:spcAft>
                <a:spcPts val="0"/>
              </a:spcAft>
              <a:buSzPts val="1400"/>
              <a:buNone/>
              <a:defRPr sz="14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Text blank space">
  <p:cSld name="CUSTOM_1">
    <p:bg>
      <p:bgPr>
        <a:solidFill>
          <a:schemeClr val="accent1"/>
        </a:solidFill>
        <a:effectLst/>
      </p:bgPr>
    </p:bg>
    <p:spTree>
      <p:nvGrpSpPr>
        <p:cNvPr id="1" name="Shape 81"/>
        <p:cNvGrpSpPr/>
        <p:nvPr/>
      </p:nvGrpSpPr>
      <p:grpSpPr>
        <a:xfrm>
          <a:off x="0" y="0"/>
          <a:ext cx="0" cy="0"/>
          <a:chOff x="0" y="0"/>
          <a:chExt cx="0" cy="0"/>
        </a:xfrm>
      </p:grpSpPr>
      <p:sp>
        <p:nvSpPr>
          <p:cNvPr id="82" name="Google Shape;82;p16"/>
          <p:cNvSpPr/>
          <p:nvPr/>
        </p:nvSpPr>
        <p:spPr>
          <a:xfrm>
            <a:off x="-195950" y="-5675"/>
            <a:ext cx="9441900" cy="5247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6"/>
          <p:cNvSpPr txBox="1">
            <a:spLocks noGrp="1"/>
          </p:cNvSpPr>
          <p:nvPr>
            <p:ph type="title"/>
          </p:nvPr>
        </p:nvSpPr>
        <p:spPr>
          <a:xfrm>
            <a:off x="729825" y="432923"/>
            <a:ext cx="77427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3500">
                <a:highlight>
                  <a:schemeClr val="accent6"/>
                </a:highlight>
              </a:defRPr>
            </a:lvl1pPr>
            <a:lvl2pPr lvl="1">
              <a:spcBef>
                <a:spcPts val="0"/>
              </a:spcBef>
              <a:spcAft>
                <a:spcPts val="0"/>
              </a:spcAft>
              <a:buSzPts val="2800"/>
              <a:buNone/>
              <a:defRPr>
                <a:latin typeface="Roboto"/>
                <a:ea typeface="Roboto"/>
                <a:cs typeface="Roboto"/>
                <a:sym typeface="Roboto"/>
              </a:defRPr>
            </a:lvl2pPr>
            <a:lvl3pPr lvl="2">
              <a:spcBef>
                <a:spcPts val="0"/>
              </a:spcBef>
              <a:spcAft>
                <a:spcPts val="0"/>
              </a:spcAft>
              <a:buSzPts val="2800"/>
              <a:buNone/>
              <a:defRPr>
                <a:latin typeface="Roboto"/>
                <a:ea typeface="Roboto"/>
                <a:cs typeface="Roboto"/>
                <a:sym typeface="Roboto"/>
              </a:defRPr>
            </a:lvl3pPr>
            <a:lvl4pPr lvl="3">
              <a:spcBef>
                <a:spcPts val="0"/>
              </a:spcBef>
              <a:spcAft>
                <a:spcPts val="0"/>
              </a:spcAft>
              <a:buSzPts val="2800"/>
              <a:buNone/>
              <a:defRPr>
                <a:latin typeface="Roboto"/>
                <a:ea typeface="Roboto"/>
                <a:cs typeface="Roboto"/>
                <a:sym typeface="Roboto"/>
              </a:defRPr>
            </a:lvl4pPr>
            <a:lvl5pPr lvl="4">
              <a:spcBef>
                <a:spcPts val="0"/>
              </a:spcBef>
              <a:spcAft>
                <a:spcPts val="0"/>
              </a:spcAft>
              <a:buSzPts val="2800"/>
              <a:buNone/>
              <a:defRPr>
                <a:latin typeface="Roboto"/>
                <a:ea typeface="Roboto"/>
                <a:cs typeface="Roboto"/>
                <a:sym typeface="Roboto"/>
              </a:defRPr>
            </a:lvl5pPr>
            <a:lvl6pPr lvl="5">
              <a:spcBef>
                <a:spcPts val="0"/>
              </a:spcBef>
              <a:spcAft>
                <a:spcPts val="0"/>
              </a:spcAft>
              <a:buSzPts val="2800"/>
              <a:buNone/>
              <a:defRPr>
                <a:latin typeface="Roboto"/>
                <a:ea typeface="Roboto"/>
                <a:cs typeface="Roboto"/>
                <a:sym typeface="Roboto"/>
              </a:defRPr>
            </a:lvl6pPr>
            <a:lvl7pPr lvl="6">
              <a:spcBef>
                <a:spcPts val="0"/>
              </a:spcBef>
              <a:spcAft>
                <a:spcPts val="0"/>
              </a:spcAft>
              <a:buSzPts val="2800"/>
              <a:buNone/>
              <a:defRPr>
                <a:latin typeface="Roboto"/>
                <a:ea typeface="Roboto"/>
                <a:cs typeface="Roboto"/>
                <a:sym typeface="Roboto"/>
              </a:defRPr>
            </a:lvl7pPr>
            <a:lvl8pPr lvl="7">
              <a:spcBef>
                <a:spcPts val="0"/>
              </a:spcBef>
              <a:spcAft>
                <a:spcPts val="0"/>
              </a:spcAft>
              <a:buSzPts val="2800"/>
              <a:buNone/>
              <a:defRPr>
                <a:latin typeface="Roboto"/>
                <a:ea typeface="Roboto"/>
                <a:cs typeface="Roboto"/>
                <a:sym typeface="Roboto"/>
              </a:defRPr>
            </a:lvl8pPr>
            <a:lvl9pPr lvl="8">
              <a:spcBef>
                <a:spcPts val="0"/>
              </a:spcBef>
              <a:spcAft>
                <a:spcPts val="0"/>
              </a:spcAft>
              <a:buSzPts val="2800"/>
              <a:buNone/>
              <a:defRPr>
                <a:latin typeface="Roboto"/>
                <a:ea typeface="Roboto"/>
                <a:cs typeface="Roboto"/>
                <a:sym typeface="Roboto"/>
              </a:defRPr>
            </a:lvl9pPr>
          </a:lstStyle>
          <a:p>
            <a:endParaRPr/>
          </a:p>
        </p:txBody>
      </p:sp>
      <p:sp>
        <p:nvSpPr>
          <p:cNvPr id="84" name="Google Shape;84;p16"/>
          <p:cNvSpPr txBox="1">
            <a:spLocks noGrp="1"/>
          </p:cNvSpPr>
          <p:nvPr>
            <p:ph type="body" idx="1"/>
          </p:nvPr>
        </p:nvSpPr>
        <p:spPr>
          <a:xfrm>
            <a:off x="6121121" y="2528704"/>
            <a:ext cx="1689300" cy="7308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85" name="Google Shape;85;p16"/>
          <p:cNvSpPr txBox="1">
            <a:spLocks noGrp="1"/>
          </p:cNvSpPr>
          <p:nvPr>
            <p:ph type="body" idx="2"/>
          </p:nvPr>
        </p:nvSpPr>
        <p:spPr>
          <a:xfrm>
            <a:off x="1205161" y="2397829"/>
            <a:ext cx="1689300" cy="730800"/>
          </a:xfrm>
          <a:prstGeom prst="rect">
            <a:avLst/>
          </a:prstGeom>
        </p:spPr>
        <p:txBody>
          <a:bodyPr spcFirstLastPara="1" wrap="square" lIns="91425" tIns="91425" rIns="91425" bIns="91425" anchor="t" anchorCtr="0">
            <a:noAutofit/>
          </a:bodyPr>
          <a:lstStyle>
            <a:lvl1pPr marL="457200" lvl="0" indent="-342900" rtl="0">
              <a:lnSpc>
                <a:spcPct val="100000"/>
              </a:lnSpc>
              <a:spcBef>
                <a:spcPts val="0"/>
              </a:spcBef>
              <a:spcAft>
                <a:spcPts val="0"/>
              </a:spcAft>
              <a:buSzPts val="1800"/>
              <a:buChar char="●"/>
              <a:defRPr sz="1400"/>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6" name="Google Shape;86;p16"/>
          <p:cNvSpPr txBox="1">
            <a:spLocks noGrp="1"/>
          </p:cNvSpPr>
          <p:nvPr>
            <p:ph type="body" idx="3"/>
          </p:nvPr>
        </p:nvSpPr>
        <p:spPr>
          <a:xfrm>
            <a:off x="6522575" y="3867272"/>
            <a:ext cx="1448100" cy="7308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7" name="Google Shape;87;p16"/>
          <p:cNvSpPr txBox="1">
            <a:spLocks noGrp="1"/>
          </p:cNvSpPr>
          <p:nvPr>
            <p:ph type="body" idx="4"/>
          </p:nvPr>
        </p:nvSpPr>
        <p:spPr>
          <a:xfrm>
            <a:off x="1205161" y="3868847"/>
            <a:ext cx="1689300" cy="730800"/>
          </a:xfrm>
          <a:prstGeom prst="rect">
            <a:avLst/>
          </a:prstGeom>
        </p:spPr>
        <p:txBody>
          <a:bodyPr spcFirstLastPara="1" wrap="square" lIns="91425" tIns="91425" rIns="91425" bIns="91425" anchor="t" anchorCtr="0">
            <a:noAutofit/>
          </a:bodyPr>
          <a:lstStyle>
            <a:lvl1pPr marL="457200" lvl="0" indent="-342900" rtl="0">
              <a:lnSpc>
                <a:spcPct val="100000"/>
              </a:lnSpc>
              <a:spcBef>
                <a:spcPts val="0"/>
              </a:spcBef>
              <a:spcAft>
                <a:spcPts val="0"/>
              </a:spcAft>
              <a:buSzPts val="1800"/>
              <a:buChar char="●"/>
              <a:defRPr sz="1400"/>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8" name="Google Shape;88;p16"/>
          <p:cNvSpPr txBox="1">
            <a:spLocks noGrp="1"/>
          </p:cNvSpPr>
          <p:nvPr>
            <p:ph type="subTitle" idx="5"/>
          </p:nvPr>
        </p:nvSpPr>
        <p:spPr>
          <a:xfrm>
            <a:off x="1203425" y="2129301"/>
            <a:ext cx="1689300" cy="4086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b="1"/>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89" name="Google Shape;89;p16"/>
          <p:cNvSpPr txBox="1">
            <a:spLocks noGrp="1"/>
          </p:cNvSpPr>
          <p:nvPr>
            <p:ph type="subTitle" idx="6"/>
          </p:nvPr>
        </p:nvSpPr>
        <p:spPr>
          <a:xfrm>
            <a:off x="6429684" y="2255269"/>
            <a:ext cx="1381200" cy="408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b="1"/>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0" name="Google Shape;90;p16"/>
          <p:cNvSpPr txBox="1">
            <a:spLocks noGrp="1"/>
          </p:cNvSpPr>
          <p:nvPr>
            <p:ph type="subTitle" idx="7"/>
          </p:nvPr>
        </p:nvSpPr>
        <p:spPr>
          <a:xfrm>
            <a:off x="1206925" y="3614718"/>
            <a:ext cx="1150500" cy="342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b="1"/>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1" name="Google Shape;91;p16"/>
          <p:cNvSpPr txBox="1">
            <a:spLocks noGrp="1"/>
          </p:cNvSpPr>
          <p:nvPr>
            <p:ph type="subTitle" idx="8"/>
          </p:nvPr>
        </p:nvSpPr>
        <p:spPr>
          <a:xfrm>
            <a:off x="6824934" y="3613599"/>
            <a:ext cx="1150500" cy="342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b="1"/>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2" name="Google Shape;92;p16"/>
          <p:cNvSpPr txBox="1"/>
          <p:nvPr/>
        </p:nvSpPr>
        <p:spPr>
          <a:xfrm>
            <a:off x="1316025" y="2160500"/>
            <a:ext cx="6317100" cy="73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Roboto"/>
              <a:ea typeface="Roboto"/>
              <a:cs typeface="Roboto"/>
              <a:sym typeface="Roboto"/>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6 COLUMNS">
  <p:cSld name="CUSTOM_4">
    <p:bg>
      <p:bgPr>
        <a:solidFill>
          <a:srgbClr val="F2F2F2">
            <a:alpha val="0"/>
          </a:srgbClr>
        </a:solidFill>
        <a:effectLst/>
      </p:bgPr>
    </p:bg>
    <p:spTree>
      <p:nvGrpSpPr>
        <p:cNvPr id="1" name="Shape 93"/>
        <p:cNvGrpSpPr/>
        <p:nvPr/>
      </p:nvGrpSpPr>
      <p:grpSpPr>
        <a:xfrm>
          <a:off x="0" y="0"/>
          <a:ext cx="0" cy="0"/>
          <a:chOff x="0" y="0"/>
          <a:chExt cx="0" cy="0"/>
        </a:xfrm>
      </p:grpSpPr>
      <p:sp>
        <p:nvSpPr>
          <p:cNvPr id="94" name="Google Shape;94;p17"/>
          <p:cNvSpPr txBox="1">
            <a:spLocks noGrp="1"/>
          </p:cNvSpPr>
          <p:nvPr>
            <p:ph type="subTitle" idx="1"/>
          </p:nvPr>
        </p:nvSpPr>
        <p:spPr>
          <a:xfrm>
            <a:off x="1086075" y="1802725"/>
            <a:ext cx="2251800" cy="388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5" name="Google Shape;95;p17"/>
          <p:cNvSpPr txBox="1">
            <a:spLocks noGrp="1"/>
          </p:cNvSpPr>
          <p:nvPr>
            <p:ph type="title"/>
          </p:nvPr>
        </p:nvSpPr>
        <p:spPr>
          <a:xfrm>
            <a:off x="729825" y="432256"/>
            <a:ext cx="7742700" cy="903900"/>
          </a:xfrm>
          <a:prstGeom prst="rect">
            <a:avLst/>
          </a:prstGeom>
        </p:spPr>
        <p:txBody>
          <a:bodyPr spcFirstLastPara="1" wrap="square" lIns="91425" tIns="91425" rIns="91425" bIns="91425" anchor="t" anchorCtr="0">
            <a:noAutofit/>
          </a:bodyPr>
          <a:lstStyle>
            <a:lvl1pPr lvl="0" algn="ctr">
              <a:spcBef>
                <a:spcPts val="0"/>
              </a:spcBef>
              <a:spcAft>
                <a:spcPts val="0"/>
              </a:spcAft>
              <a:buSzPts val="3500"/>
              <a:buNone/>
              <a:defRPr sz="3500"/>
            </a:lvl1pPr>
            <a:lvl2pPr lvl="1">
              <a:spcBef>
                <a:spcPts val="0"/>
              </a:spcBef>
              <a:spcAft>
                <a:spcPts val="0"/>
              </a:spcAft>
              <a:buSzPts val="2800"/>
              <a:buNone/>
              <a:defRPr>
                <a:latin typeface="Roboto"/>
                <a:ea typeface="Roboto"/>
                <a:cs typeface="Roboto"/>
                <a:sym typeface="Roboto"/>
              </a:defRPr>
            </a:lvl2pPr>
            <a:lvl3pPr lvl="2">
              <a:spcBef>
                <a:spcPts val="0"/>
              </a:spcBef>
              <a:spcAft>
                <a:spcPts val="0"/>
              </a:spcAft>
              <a:buSzPts val="2800"/>
              <a:buNone/>
              <a:defRPr>
                <a:latin typeface="Roboto"/>
                <a:ea typeface="Roboto"/>
                <a:cs typeface="Roboto"/>
                <a:sym typeface="Roboto"/>
              </a:defRPr>
            </a:lvl3pPr>
            <a:lvl4pPr lvl="3">
              <a:spcBef>
                <a:spcPts val="0"/>
              </a:spcBef>
              <a:spcAft>
                <a:spcPts val="0"/>
              </a:spcAft>
              <a:buSzPts val="2800"/>
              <a:buNone/>
              <a:defRPr>
                <a:latin typeface="Roboto"/>
                <a:ea typeface="Roboto"/>
                <a:cs typeface="Roboto"/>
                <a:sym typeface="Roboto"/>
              </a:defRPr>
            </a:lvl4pPr>
            <a:lvl5pPr lvl="4">
              <a:spcBef>
                <a:spcPts val="0"/>
              </a:spcBef>
              <a:spcAft>
                <a:spcPts val="0"/>
              </a:spcAft>
              <a:buSzPts val="2800"/>
              <a:buNone/>
              <a:defRPr>
                <a:latin typeface="Roboto"/>
                <a:ea typeface="Roboto"/>
                <a:cs typeface="Roboto"/>
                <a:sym typeface="Roboto"/>
              </a:defRPr>
            </a:lvl5pPr>
            <a:lvl6pPr lvl="5">
              <a:spcBef>
                <a:spcPts val="0"/>
              </a:spcBef>
              <a:spcAft>
                <a:spcPts val="0"/>
              </a:spcAft>
              <a:buSzPts val="2800"/>
              <a:buNone/>
              <a:defRPr>
                <a:latin typeface="Roboto"/>
                <a:ea typeface="Roboto"/>
                <a:cs typeface="Roboto"/>
                <a:sym typeface="Roboto"/>
              </a:defRPr>
            </a:lvl6pPr>
            <a:lvl7pPr lvl="6">
              <a:spcBef>
                <a:spcPts val="0"/>
              </a:spcBef>
              <a:spcAft>
                <a:spcPts val="0"/>
              </a:spcAft>
              <a:buSzPts val="2800"/>
              <a:buNone/>
              <a:defRPr>
                <a:latin typeface="Roboto"/>
                <a:ea typeface="Roboto"/>
                <a:cs typeface="Roboto"/>
                <a:sym typeface="Roboto"/>
              </a:defRPr>
            </a:lvl7pPr>
            <a:lvl8pPr lvl="7">
              <a:spcBef>
                <a:spcPts val="0"/>
              </a:spcBef>
              <a:spcAft>
                <a:spcPts val="0"/>
              </a:spcAft>
              <a:buSzPts val="2800"/>
              <a:buNone/>
              <a:defRPr>
                <a:latin typeface="Roboto"/>
                <a:ea typeface="Roboto"/>
                <a:cs typeface="Roboto"/>
                <a:sym typeface="Roboto"/>
              </a:defRPr>
            </a:lvl8pPr>
            <a:lvl9pPr lvl="8">
              <a:spcBef>
                <a:spcPts val="0"/>
              </a:spcBef>
              <a:spcAft>
                <a:spcPts val="0"/>
              </a:spcAft>
              <a:buSzPts val="2800"/>
              <a:buNone/>
              <a:defRPr>
                <a:latin typeface="Roboto"/>
                <a:ea typeface="Roboto"/>
                <a:cs typeface="Roboto"/>
                <a:sym typeface="Roboto"/>
              </a:defRPr>
            </a:lvl9pPr>
          </a:lstStyle>
          <a:p>
            <a:endParaRPr/>
          </a:p>
        </p:txBody>
      </p:sp>
      <p:sp>
        <p:nvSpPr>
          <p:cNvPr id="96" name="Google Shape;96;p17"/>
          <p:cNvSpPr txBox="1">
            <a:spLocks noGrp="1"/>
          </p:cNvSpPr>
          <p:nvPr>
            <p:ph type="subTitle" idx="2"/>
          </p:nvPr>
        </p:nvSpPr>
        <p:spPr>
          <a:xfrm>
            <a:off x="3777278" y="1804200"/>
            <a:ext cx="2110800" cy="388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7" name="Google Shape;97;p17"/>
          <p:cNvSpPr txBox="1">
            <a:spLocks noGrp="1"/>
          </p:cNvSpPr>
          <p:nvPr>
            <p:ph type="subTitle" idx="3"/>
          </p:nvPr>
        </p:nvSpPr>
        <p:spPr>
          <a:xfrm>
            <a:off x="6320771" y="1804200"/>
            <a:ext cx="2051700" cy="388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8" name="Google Shape;98;p17"/>
          <p:cNvSpPr txBox="1">
            <a:spLocks noGrp="1"/>
          </p:cNvSpPr>
          <p:nvPr>
            <p:ph type="body" idx="4"/>
          </p:nvPr>
        </p:nvSpPr>
        <p:spPr>
          <a:xfrm>
            <a:off x="1086075" y="2154025"/>
            <a:ext cx="2251800" cy="8112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sz="1400">
                <a:solidFill>
                  <a:schemeClr val="dk1"/>
                </a:solidFill>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99" name="Google Shape;99;p17"/>
          <p:cNvSpPr txBox="1">
            <a:spLocks noGrp="1"/>
          </p:cNvSpPr>
          <p:nvPr>
            <p:ph type="body" idx="5"/>
          </p:nvPr>
        </p:nvSpPr>
        <p:spPr>
          <a:xfrm>
            <a:off x="6291175" y="2155500"/>
            <a:ext cx="2110800" cy="811200"/>
          </a:xfrm>
          <a:prstGeom prst="rect">
            <a:avLst/>
          </a:prstGeom>
          <a:noFill/>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sz="1400"/>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00" name="Google Shape;100;p17"/>
          <p:cNvSpPr txBox="1">
            <a:spLocks noGrp="1"/>
          </p:cNvSpPr>
          <p:nvPr>
            <p:ph type="body" idx="6"/>
          </p:nvPr>
        </p:nvSpPr>
        <p:spPr>
          <a:xfrm>
            <a:off x="3777278" y="2141350"/>
            <a:ext cx="2110800" cy="8112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sz="1400"/>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01" name="Google Shape;101;p17"/>
          <p:cNvSpPr txBox="1">
            <a:spLocks noGrp="1"/>
          </p:cNvSpPr>
          <p:nvPr>
            <p:ph type="subTitle" idx="7"/>
          </p:nvPr>
        </p:nvSpPr>
        <p:spPr>
          <a:xfrm>
            <a:off x="1086298" y="3375550"/>
            <a:ext cx="2251800" cy="388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2" name="Google Shape;102;p17"/>
          <p:cNvSpPr txBox="1">
            <a:spLocks noGrp="1"/>
          </p:cNvSpPr>
          <p:nvPr>
            <p:ph type="subTitle" idx="8"/>
          </p:nvPr>
        </p:nvSpPr>
        <p:spPr>
          <a:xfrm>
            <a:off x="3777275" y="3377025"/>
            <a:ext cx="2110800" cy="388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3" name="Google Shape;103;p17"/>
          <p:cNvSpPr txBox="1">
            <a:spLocks noGrp="1"/>
          </p:cNvSpPr>
          <p:nvPr>
            <p:ph type="body" idx="9"/>
          </p:nvPr>
        </p:nvSpPr>
        <p:spPr>
          <a:xfrm>
            <a:off x="1086298" y="3756275"/>
            <a:ext cx="2251800" cy="8112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sz="1200"/>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04" name="Google Shape;104;p17"/>
          <p:cNvSpPr txBox="1">
            <a:spLocks noGrp="1"/>
          </p:cNvSpPr>
          <p:nvPr>
            <p:ph type="body" idx="13"/>
          </p:nvPr>
        </p:nvSpPr>
        <p:spPr>
          <a:xfrm>
            <a:off x="3777275" y="3757750"/>
            <a:ext cx="2110800" cy="8112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sz="1400"/>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05" name="Google Shape;105;p17"/>
          <p:cNvSpPr txBox="1">
            <a:spLocks noGrp="1"/>
          </p:cNvSpPr>
          <p:nvPr>
            <p:ph type="body" idx="14"/>
          </p:nvPr>
        </p:nvSpPr>
        <p:spPr>
          <a:xfrm>
            <a:off x="6291175" y="3762625"/>
            <a:ext cx="2110800" cy="8112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sz="1400"/>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06" name="Google Shape;106;p17"/>
          <p:cNvSpPr txBox="1">
            <a:spLocks noGrp="1"/>
          </p:cNvSpPr>
          <p:nvPr>
            <p:ph type="subTitle" idx="15"/>
          </p:nvPr>
        </p:nvSpPr>
        <p:spPr>
          <a:xfrm>
            <a:off x="6291175" y="3377025"/>
            <a:ext cx="2110800" cy="388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Text">
  <p:cSld name="CUSTOM_6">
    <p:bg>
      <p:bgPr>
        <a:solidFill>
          <a:schemeClr val="lt1"/>
        </a:solidFill>
        <a:effectLst/>
      </p:bgPr>
    </p:bg>
    <p:spTree>
      <p:nvGrpSpPr>
        <p:cNvPr id="1" name="Shape 107"/>
        <p:cNvGrpSpPr/>
        <p:nvPr/>
      </p:nvGrpSpPr>
      <p:grpSpPr>
        <a:xfrm>
          <a:off x="0" y="0"/>
          <a:ext cx="0" cy="0"/>
          <a:chOff x="0" y="0"/>
          <a:chExt cx="0" cy="0"/>
        </a:xfrm>
      </p:grpSpPr>
      <p:sp>
        <p:nvSpPr>
          <p:cNvPr id="108" name="Google Shape;108;p18"/>
          <p:cNvSpPr/>
          <p:nvPr/>
        </p:nvSpPr>
        <p:spPr>
          <a:xfrm>
            <a:off x="-24600" y="0"/>
            <a:ext cx="3906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8"/>
          <p:cNvSpPr txBox="1">
            <a:spLocks noGrp="1"/>
          </p:cNvSpPr>
          <p:nvPr>
            <p:ph type="title"/>
          </p:nvPr>
        </p:nvSpPr>
        <p:spPr>
          <a:xfrm>
            <a:off x="643690" y="1290145"/>
            <a:ext cx="4260300" cy="5727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sz="3500"/>
            </a:lvl1pPr>
            <a:lvl2pPr lvl="1">
              <a:spcBef>
                <a:spcPts val="0"/>
              </a:spcBef>
              <a:spcAft>
                <a:spcPts val="0"/>
              </a:spcAft>
              <a:buSzPts val="2800"/>
              <a:buNone/>
              <a:defRPr>
                <a:latin typeface="Roboto"/>
                <a:ea typeface="Roboto"/>
                <a:cs typeface="Roboto"/>
                <a:sym typeface="Roboto"/>
              </a:defRPr>
            </a:lvl2pPr>
            <a:lvl3pPr lvl="2">
              <a:spcBef>
                <a:spcPts val="0"/>
              </a:spcBef>
              <a:spcAft>
                <a:spcPts val="0"/>
              </a:spcAft>
              <a:buSzPts val="2800"/>
              <a:buNone/>
              <a:defRPr>
                <a:latin typeface="Roboto"/>
                <a:ea typeface="Roboto"/>
                <a:cs typeface="Roboto"/>
                <a:sym typeface="Roboto"/>
              </a:defRPr>
            </a:lvl3pPr>
            <a:lvl4pPr lvl="3">
              <a:spcBef>
                <a:spcPts val="0"/>
              </a:spcBef>
              <a:spcAft>
                <a:spcPts val="0"/>
              </a:spcAft>
              <a:buSzPts val="2800"/>
              <a:buNone/>
              <a:defRPr>
                <a:latin typeface="Roboto"/>
                <a:ea typeface="Roboto"/>
                <a:cs typeface="Roboto"/>
                <a:sym typeface="Roboto"/>
              </a:defRPr>
            </a:lvl4pPr>
            <a:lvl5pPr lvl="4">
              <a:spcBef>
                <a:spcPts val="0"/>
              </a:spcBef>
              <a:spcAft>
                <a:spcPts val="0"/>
              </a:spcAft>
              <a:buSzPts val="2800"/>
              <a:buNone/>
              <a:defRPr>
                <a:latin typeface="Roboto"/>
                <a:ea typeface="Roboto"/>
                <a:cs typeface="Roboto"/>
                <a:sym typeface="Roboto"/>
              </a:defRPr>
            </a:lvl5pPr>
            <a:lvl6pPr lvl="5">
              <a:spcBef>
                <a:spcPts val="0"/>
              </a:spcBef>
              <a:spcAft>
                <a:spcPts val="0"/>
              </a:spcAft>
              <a:buSzPts val="2800"/>
              <a:buNone/>
              <a:defRPr>
                <a:latin typeface="Roboto"/>
                <a:ea typeface="Roboto"/>
                <a:cs typeface="Roboto"/>
                <a:sym typeface="Roboto"/>
              </a:defRPr>
            </a:lvl6pPr>
            <a:lvl7pPr lvl="6">
              <a:spcBef>
                <a:spcPts val="0"/>
              </a:spcBef>
              <a:spcAft>
                <a:spcPts val="0"/>
              </a:spcAft>
              <a:buSzPts val="2800"/>
              <a:buNone/>
              <a:defRPr>
                <a:latin typeface="Roboto"/>
                <a:ea typeface="Roboto"/>
                <a:cs typeface="Roboto"/>
                <a:sym typeface="Roboto"/>
              </a:defRPr>
            </a:lvl7pPr>
            <a:lvl8pPr lvl="7">
              <a:spcBef>
                <a:spcPts val="0"/>
              </a:spcBef>
              <a:spcAft>
                <a:spcPts val="0"/>
              </a:spcAft>
              <a:buSzPts val="2800"/>
              <a:buNone/>
              <a:defRPr>
                <a:latin typeface="Roboto"/>
                <a:ea typeface="Roboto"/>
                <a:cs typeface="Roboto"/>
                <a:sym typeface="Roboto"/>
              </a:defRPr>
            </a:lvl8pPr>
            <a:lvl9pPr lvl="8">
              <a:spcBef>
                <a:spcPts val="0"/>
              </a:spcBef>
              <a:spcAft>
                <a:spcPts val="0"/>
              </a:spcAft>
              <a:buSzPts val="2800"/>
              <a:buNone/>
              <a:defRPr>
                <a:latin typeface="Roboto"/>
                <a:ea typeface="Roboto"/>
                <a:cs typeface="Roboto"/>
                <a:sym typeface="Roboto"/>
              </a:defRPr>
            </a:lvl9pPr>
          </a:lstStyle>
          <a:p>
            <a:endParaRPr/>
          </a:p>
        </p:txBody>
      </p:sp>
      <p:sp>
        <p:nvSpPr>
          <p:cNvPr id="110" name="Google Shape;110;p18"/>
          <p:cNvSpPr txBox="1">
            <a:spLocks noGrp="1"/>
          </p:cNvSpPr>
          <p:nvPr>
            <p:ph type="subTitle" idx="1"/>
          </p:nvPr>
        </p:nvSpPr>
        <p:spPr>
          <a:xfrm>
            <a:off x="631525" y="2620629"/>
            <a:ext cx="2873400" cy="19482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sz="14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p:cSld name="CUSTOM_10">
    <p:bg>
      <p:bgPr>
        <a:noFill/>
        <a:effectLst/>
      </p:bgPr>
    </p:bg>
    <p:spTree>
      <p:nvGrpSpPr>
        <p:cNvPr id="1" name="Shape 111"/>
        <p:cNvGrpSpPr/>
        <p:nvPr/>
      </p:nvGrpSpPr>
      <p:grpSpPr>
        <a:xfrm>
          <a:off x="0" y="0"/>
          <a:ext cx="0" cy="0"/>
          <a:chOff x="0" y="0"/>
          <a:chExt cx="0" cy="0"/>
        </a:xfrm>
      </p:grpSpPr>
      <p:sp>
        <p:nvSpPr>
          <p:cNvPr id="112" name="Google Shape;112;p19"/>
          <p:cNvSpPr txBox="1">
            <a:spLocks noGrp="1"/>
          </p:cNvSpPr>
          <p:nvPr>
            <p:ph type="title"/>
          </p:nvPr>
        </p:nvSpPr>
        <p:spPr>
          <a:xfrm>
            <a:off x="5882175" y="895350"/>
            <a:ext cx="2590200" cy="16764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13" name="Google Shape;113;p19"/>
          <p:cNvSpPr/>
          <p:nvPr/>
        </p:nvSpPr>
        <p:spPr>
          <a:xfrm>
            <a:off x="-24800" y="-37175"/>
            <a:ext cx="4260300" cy="5242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2  COLUMNS  ALIGNED ">
  <p:cSld name="CUSTOM_8">
    <p:bg>
      <p:bgPr>
        <a:solidFill>
          <a:srgbClr val="FFFFFF"/>
        </a:solidFill>
        <a:effectLst/>
      </p:bgPr>
    </p:bg>
    <p:spTree>
      <p:nvGrpSpPr>
        <p:cNvPr id="1" name="Shape 114"/>
        <p:cNvGrpSpPr/>
        <p:nvPr/>
      </p:nvGrpSpPr>
      <p:grpSpPr>
        <a:xfrm>
          <a:off x="0" y="0"/>
          <a:ext cx="0" cy="0"/>
          <a:chOff x="0" y="0"/>
          <a:chExt cx="0" cy="0"/>
        </a:xfrm>
      </p:grpSpPr>
      <p:sp>
        <p:nvSpPr>
          <p:cNvPr id="115" name="Google Shape;115;p20"/>
          <p:cNvSpPr txBox="1">
            <a:spLocks noGrp="1"/>
          </p:cNvSpPr>
          <p:nvPr>
            <p:ph type="title"/>
          </p:nvPr>
        </p:nvSpPr>
        <p:spPr>
          <a:xfrm>
            <a:off x="631699" y="438600"/>
            <a:ext cx="7840800" cy="572700"/>
          </a:xfrm>
          <a:prstGeom prst="rect">
            <a:avLst/>
          </a:prstGeom>
        </p:spPr>
        <p:txBody>
          <a:bodyPr spcFirstLastPara="1" wrap="square" lIns="91425" tIns="91425" rIns="91425" bIns="91425" anchor="t" anchorCtr="0">
            <a:noAutofit/>
          </a:bodyPr>
          <a:lstStyle>
            <a:lvl1pPr lvl="0">
              <a:spcBef>
                <a:spcPts val="0"/>
              </a:spcBef>
              <a:spcAft>
                <a:spcPts val="0"/>
              </a:spcAft>
              <a:buSzPts val="4900"/>
              <a:buNone/>
              <a:defRPr sz="3500">
                <a:latin typeface="Montserrat Black"/>
                <a:ea typeface="Montserrat Black"/>
                <a:cs typeface="Montserrat Black"/>
                <a:sym typeface="Montserrat Black"/>
              </a:defRPr>
            </a:lvl1pPr>
            <a:lvl2pPr lvl="1">
              <a:spcBef>
                <a:spcPts val="0"/>
              </a:spcBef>
              <a:spcAft>
                <a:spcPts val="0"/>
              </a:spcAft>
              <a:buSzPts val="2800"/>
              <a:buNone/>
              <a:defRPr>
                <a:latin typeface="Roboto"/>
                <a:ea typeface="Roboto"/>
                <a:cs typeface="Roboto"/>
                <a:sym typeface="Roboto"/>
              </a:defRPr>
            </a:lvl2pPr>
            <a:lvl3pPr lvl="2">
              <a:spcBef>
                <a:spcPts val="0"/>
              </a:spcBef>
              <a:spcAft>
                <a:spcPts val="0"/>
              </a:spcAft>
              <a:buSzPts val="2800"/>
              <a:buNone/>
              <a:defRPr>
                <a:latin typeface="Roboto"/>
                <a:ea typeface="Roboto"/>
                <a:cs typeface="Roboto"/>
                <a:sym typeface="Roboto"/>
              </a:defRPr>
            </a:lvl3pPr>
            <a:lvl4pPr lvl="3">
              <a:spcBef>
                <a:spcPts val="0"/>
              </a:spcBef>
              <a:spcAft>
                <a:spcPts val="0"/>
              </a:spcAft>
              <a:buSzPts val="2800"/>
              <a:buNone/>
              <a:defRPr>
                <a:latin typeface="Roboto"/>
                <a:ea typeface="Roboto"/>
                <a:cs typeface="Roboto"/>
                <a:sym typeface="Roboto"/>
              </a:defRPr>
            </a:lvl4pPr>
            <a:lvl5pPr lvl="4">
              <a:spcBef>
                <a:spcPts val="0"/>
              </a:spcBef>
              <a:spcAft>
                <a:spcPts val="0"/>
              </a:spcAft>
              <a:buSzPts val="2800"/>
              <a:buNone/>
              <a:defRPr>
                <a:latin typeface="Roboto"/>
                <a:ea typeface="Roboto"/>
                <a:cs typeface="Roboto"/>
                <a:sym typeface="Roboto"/>
              </a:defRPr>
            </a:lvl5pPr>
            <a:lvl6pPr lvl="5">
              <a:spcBef>
                <a:spcPts val="0"/>
              </a:spcBef>
              <a:spcAft>
                <a:spcPts val="0"/>
              </a:spcAft>
              <a:buSzPts val="2800"/>
              <a:buNone/>
              <a:defRPr>
                <a:latin typeface="Roboto"/>
                <a:ea typeface="Roboto"/>
                <a:cs typeface="Roboto"/>
                <a:sym typeface="Roboto"/>
              </a:defRPr>
            </a:lvl6pPr>
            <a:lvl7pPr lvl="6">
              <a:spcBef>
                <a:spcPts val="0"/>
              </a:spcBef>
              <a:spcAft>
                <a:spcPts val="0"/>
              </a:spcAft>
              <a:buSzPts val="2800"/>
              <a:buNone/>
              <a:defRPr>
                <a:latin typeface="Roboto"/>
                <a:ea typeface="Roboto"/>
                <a:cs typeface="Roboto"/>
                <a:sym typeface="Roboto"/>
              </a:defRPr>
            </a:lvl7pPr>
            <a:lvl8pPr lvl="7">
              <a:spcBef>
                <a:spcPts val="0"/>
              </a:spcBef>
              <a:spcAft>
                <a:spcPts val="0"/>
              </a:spcAft>
              <a:buSzPts val="2800"/>
              <a:buNone/>
              <a:defRPr>
                <a:latin typeface="Roboto"/>
                <a:ea typeface="Roboto"/>
                <a:cs typeface="Roboto"/>
                <a:sym typeface="Roboto"/>
              </a:defRPr>
            </a:lvl8pPr>
            <a:lvl9pPr lvl="8">
              <a:spcBef>
                <a:spcPts val="0"/>
              </a:spcBef>
              <a:spcAft>
                <a:spcPts val="0"/>
              </a:spcAft>
              <a:buSzPts val="2800"/>
              <a:buNone/>
              <a:defRPr>
                <a:latin typeface="Roboto"/>
                <a:ea typeface="Roboto"/>
                <a:cs typeface="Roboto"/>
                <a:sym typeface="Roboto"/>
              </a:defRPr>
            </a:lvl9pPr>
          </a:lstStyle>
          <a:p>
            <a:endParaRPr/>
          </a:p>
        </p:txBody>
      </p:sp>
      <p:sp>
        <p:nvSpPr>
          <p:cNvPr id="116" name="Google Shape;116;p20"/>
          <p:cNvSpPr txBox="1">
            <a:spLocks noGrp="1"/>
          </p:cNvSpPr>
          <p:nvPr>
            <p:ph type="subTitle" idx="1"/>
          </p:nvPr>
        </p:nvSpPr>
        <p:spPr>
          <a:xfrm>
            <a:off x="631700" y="1349825"/>
            <a:ext cx="4276200" cy="427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400">
                <a:highlight>
                  <a:srgbClr val="FFDC09"/>
                </a:highlight>
              </a:defRPr>
            </a:lvl1pPr>
            <a:lvl2pPr lvl="1">
              <a:spcBef>
                <a:spcPts val="0"/>
              </a:spcBef>
              <a:spcAft>
                <a:spcPts val="0"/>
              </a:spcAft>
              <a:buSzPts val="1400"/>
              <a:buNone/>
              <a:defRPr>
                <a:highlight>
                  <a:schemeClr val="accent1"/>
                </a:highlight>
              </a:defRPr>
            </a:lvl2pPr>
            <a:lvl3pPr lvl="2">
              <a:spcBef>
                <a:spcPts val="1600"/>
              </a:spcBef>
              <a:spcAft>
                <a:spcPts val="0"/>
              </a:spcAft>
              <a:buSzPts val="1400"/>
              <a:buNone/>
              <a:defRPr>
                <a:highlight>
                  <a:schemeClr val="accent1"/>
                </a:highlight>
              </a:defRPr>
            </a:lvl3pPr>
            <a:lvl4pPr lvl="3">
              <a:spcBef>
                <a:spcPts val="1600"/>
              </a:spcBef>
              <a:spcAft>
                <a:spcPts val="0"/>
              </a:spcAft>
              <a:buSzPts val="1400"/>
              <a:buNone/>
              <a:defRPr>
                <a:highlight>
                  <a:schemeClr val="accent1"/>
                </a:highlight>
              </a:defRPr>
            </a:lvl4pPr>
            <a:lvl5pPr lvl="4">
              <a:spcBef>
                <a:spcPts val="1600"/>
              </a:spcBef>
              <a:spcAft>
                <a:spcPts val="0"/>
              </a:spcAft>
              <a:buSzPts val="1400"/>
              <a:buNone/>
              <a:defRPr>
                <a:highlight>
                  <a:schemeClr val="accent1"/>
                </a:highlight>
              </a:defRPr>
            </a:lvl5pPr>
            <a:lvl6pPr lvl="5">
              <a:spcBef>
                <a:spcPts val="1600"/>
              </a:spcBef>
              <a:spcAft>
                <a:spcPts val="0"/>
              </a:spcAft>
              <a:buSzPts val="1400"/>
              <a:buNone/>
              <a:defRPr>
                <a:highlight>
                  <a:schemeClr val="accent1"/>
                </a:highlight>
              </a:defRPr>
            </a:lvl6pPr>
            <a:lvl7pPr lvl="6">
              <a:spcBef>
                <a:spcPts val="1600"/>
              </a:spcBef>
              <a:spcAft>
                <a:spcPts val="0"/>
              </a:spcAft>
              <a:buSzPts val="1400"/>
              <a:buNone/>
              <a:defRPr>
                <a:highlight>
                  <a:schemeClr val="accent1"/>
                </a:highlight>
              </a:defRPr>
            </a:lvl7pPr>
            <a:lvl8pPr lvl="7">
              <a:spcBef>
                <a:spcPts val="1600"/>
              </a:spcBef>
              <a:spcAft>
                <a:spcPts val="0"/>
              </a:spcAft>
              <a:buSzPts val="1400"/>
              <a:buNone/>
              <a:defRPr>
                <a:highlight>
                  <a:schemeClr val="accent1"/>
                </a:highlight>
              </a:defRPr>
            </a:lvl8pPr>
            <a:lvl9pPr lvl="8">
              <a:spcBef>
                <a:spcPts val="1600"/>
              </a:spcBef>
              <a:spcAft>
                <a:spcPts val="1600"/>
              </a:spcAft>
              <a:buSzPts val="1400"/>
              <a:buNone/>
              <a:defRPr>
                <a:highlight>
                  <a:schemeClr val="accent1"/>
                </a:highlight>
              </a:defRPr>
            </a:lvl9pPr>
          </a:lstStyle>
          <a:p>
            <a:endParaRPr/>
          </a:p>
        </p:txBody>
      </p:sp>
      <p:sp>
        <p:nvSpPr>
          <p:cNvPr id="117" name="Google Shape;117;p20"/>
          <p:cNvSpPr/>
          <p:nvPr/>
        </p:nvSpPr>
        <p:spPr>
          <a:xfrm>
            <a:off x="4641900" y="2171475"/>
            <a:ext cx="4565700" cy="3345000"/>
          </a:xfrm>
          <a:prstGeom prst="rect">
            <a:avLst/>
          </a:prstGeom>
          <a:solidFill>
            <a:srgbClr val="A8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0"/>
          <p:cNvSpPr/>
          <p:nvPr/>
        </p:nvSpPr>
        <p:spPr>
          <a:xfrm>
            <a:off x="0" y="2171475"/>
            <a:ext cx="4641900" cy="3345000"/>
          </a:xfrm>
          <a:prstGeom prst="rect">
            <a:avLst/>
          </a:pr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0"/>
          <p:cNvSpPr txBox="1">
            <a:spLocks noGrp="1"/>
          </p:cNvSpPr>
          <p:nvPr>
            <p:ph type="subTitle" idx="2"/>
          </p:nvPr>
        </p:nvSpPr>
        <p:spPr>
          <a:xfrm>
            <a:off x="631700" y="2078125"/>
            <a:ext cx="2239500" cy="572700"/>
          </a:xfrm>
          <a:prstGeom prst="rect">
            <a:avLst/>
          </a:prstGeom>
        </p:spPr>
        <p:txBody>
          <a:bodyPr spcFirstLastPara="1" wrap="square" lIns="91425" tIns="91425" rIns="91425" bIns="91425" anchor="t" anchorCtr="0">
            <a:noAutofit/>
          </a:bodyPr>
          <a:lstStyle>
            <a:lvl1pPr lvl="0">
              <a:spcBef>
                <a:spcPts val="0"/>
              </a:spcBef>
              <a:spcAft>
                <a:spcPts val="0"/>
              </a:spcAft>
              <a:buSzPts val="2500"/>
              <a:buNone/>
              <a:defRPr b="1"/>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20" name="Google Shape;120;p20"/>
          <p:cNvSpPr txBox="1">
            <a:spLocks noGrp="1"/>
          </p:cNvSpPr>
          <p:nvPr>
            <p:ph type="body" idx="3"/>
          </p:nvPr>
        </p:nvSpPr>
        <p:spPr>
          <a:xfrm>
            <a:off x="4795800" y="2392262"/>
            <a:ext cx="3497400" cy="2118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Montserrat"/>
              <a:buChar char="●"/>
              <a:defRPr sz="1000"/>
            </a:lvl1pPr>
            <a:lvl2pPr marL="914400" lvl="1" indent="-387350" rtl="0">
              <a:spcBef>
                <a:spcPts val="0"/>
              </a:spcBef>
              <a:spcAft>
                <a:spcPts val="0"/>
              </a:spcAft>
              <a:buSzPts val="2500"/>
              <a:buFont typeface="Arial"/>
              <a:buChar char="○"/>
              <a:defRPr/>
            </a:lvl2pPr>
            <a:lvl3pPr marL="1371600" lvl="2" indent="-387350" rtl="0">
              <a:spcBef>
                <a:spcPts val="1600"/>
              </a:spcBef>
              <a:spcAft>
                <a:spcPts val="0"/>
              </a:spcAft>
              <a:buSzPts val="2500"/>
              <a:buFont typeface="Arial"/>
              <a:buChar char="■"/>
              <a:defRPr/>
            </a:lvl3pPr>
            <a:lvl4pPr marL="1828800" lvl="3" indent="-387350" rtl="0">
              <a:spcBef>
                <a:spcPts val="1600"/>
              </a:spcBef>
              <a:spcAft>
                <a:spcPts val="0"/>
              </a:spcAft>
              <a:buSzPts val="2500"/>
              <a:buFont typeface="Arial"/>
              <a:buChar char="●"/>
              <a:defRPr/>
            </a:lvl4pPr>
            <a:lvl5pPr marL="2286000" lvl="4" indent="-387350" rtl="0">
              <a:spcBef>
                <a:spcPts val="1600"/>
              </a:spcBef>
              <a:spcAft>
                <a:spcPts val="0"/>
              </a:spcAft>
              <a:buSzPts val="2500"/>
              <a:buFont typeface="Arial"/>
              <a:buChar char="○"/>
              <a:defRPr/>
            </a:lvl5pPr>
            <a:lvl6pPr marL="2743200" lvl="5" indent="-387350" rtl="0">
              <a:spcBef>
                <a:spcPts val="1600"/>
              </a:spcBef>
              <a:spcAft>
                <a:spcPts val="0"/>
              </a:spcAft>
              <a:buSzPts val="2500"/>
              <a:buFont typeface="Arial"/>
              <a:buChar char="■"/>
              <a:defRPr/>
            </a:lvl6pPr>
            <a:lvl7pPr marL="3200400" lvl="6" indent="-387350" rtl="0">
              <a:spcBef>
                <a:spcPts val="1600"/>
              </a:spcBef>
              <a:spcAft>
                <a:spcPts val="0"/>
              </a:spcAft>
              <a:buSzPts val="2500"/>
              <a:buFont typeface="Arial"/>
              <a:buChar char="●"/>
              <a:defRPr/>
            </a:lvl7pPr>
            <a:lvl8pPr marL="3657600" lvl="7" indent="-387350" rtl="0">
              <a:spcBef>
                <a:spcPts val="1600"/>
              </a:spcBef>
              <a:spcAft>
                <a:spcPts val="0"/>
              </a:spcAft>
              <a:buSzPts val="2500"/>
              <a:buFont typeface="Arial"/>
              <a:buChar char="○"/>
              <a:defRPr/>
            </a:lvl8pPr>
            <a:lvl9pPr marL="4114800" lvl="8" indent="-387350" rtl="0">
              <a:spcBef>
                <a:spcPts val="1600"/>
              </a:spcBef>
              <a:spcAft>
                <a:spcPts val="1600"/>
              </a:spcAft>
              <a:buSzPts val="2500"/>
              <a:buFont typeface="Arial"/>
              <a:buChar char="■"/>
              <a:defRPr/>
            </a:lvl9pPr>
          </a:lstStyle>
          <a:p>
            <a:endParaRPr/>
          </a:p>
        </p:txBody>
      </p:sp>
      <p:sp>
        <p:nvSpPr>
          <p:cNvPr id="121" name="Google Shape;121;p20"/>
          <p:cNvSpPr txBox="1">
            <a:spLocks noGrp="1"/>
          </p:cNvSpPr>
          <p:nvPr>
            <p:ph type="body" idx="4"/>
          </p:nvPr>
        </p:nvSpPr>
        <p:spPr>
          <a:xfrm>
            <a:off x="729825" y="2381899"/>
            <a:ext cx="3497400" cy="20298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Montserrat"/>
              <a:buChar char="●"/>
              <a:defRPr sz="1100"/>
            </a:lvl1pPr>
            <a:lvl2pPr marL="914400" lvl="1" indent="-387350" rtl="0">
              <a:spcBef>
                <a:spcPts val="0"/>
              </a:spcBef>
              <a:spcAft>
                <a:spcPts val="0"/>
              </a:spcAft>
              <a:buSzPts val="2500"/>
              <a:buFont typeface="Arial"/>
              <a:buChar char="○"/>
              <a:defRPr/>
            </a:lvl2pPr>
            <a:lvl3pPr marL="1371600" lvl="2" indent="-387350" rtl="0">
              <a:spcBef>
                <a:spcPts val="1600"/>
              </a:spcBef>
              <a:spcAft>
                <a:spcPts val="0"/>
              </a:spcAft>
              <a:buSzPts val="2500"/>
              <a:buFont typeface="Arial"/>
              <a:buChar char="■"/>
              <a:defRPr/>
            </a:lvl3pPr>
            <a:lvl4pPr marL="1828800" lvl="3" indent="-387350" rtl="0">
              <a:spcBef>
                <a:spcPts val="1600"/>
              </a:spcBef>
              <a:spcAft>
                <a:spcPts val="0"/>
              </a:spcAft>
              <a:buSzPts val="2500"/>
              <a:buFont typeface="Arial"/>
              <a:buChar char="●"/>
              <a:defRPr/>
            </a:lvl4pPr>
            <a:lvl5pPr marL="2286000" lvl="4" indent="-387350" rtl="0">
              <a:spcBef>
                <a:spcPts val="1600"/>
              </a:spcBef>
              <a:spcAft>
                <a:spcPts val="0"/>
              </a:spcAft>
              <a:buSzPts val="2500"/>
              <a:buFont typeface="Arial"/>
              <a:buChar char="○"/>
              <a:defRPr/>
            </a:lvl5pPr>
            <a:lvl6pPr marL="2743200" lvl="5" indent="-387350" rtl="0">
              <a:spcBef>
                <a:spcPts val="1600"/>
              </a:spcBef>
              <a:spcAft>
                <a:spcPts val="0"/>
              </a:spcAft>
              <a:buSzPts val="2500"/>
              <a:buFont typeface="Arial"/>
              <a:buChar char="■"/>
              <a:defRPr/>
            </a:lvl6pPr>
            <a:lvl7pPr marL="3200400" lvl="6" indent="-387350" rtl="0">
              <a:spcBef>
                <a:spcPts val="1600"/>
              </a:spcBef>
              <a:spcAft>
                <a:spcPts val="0"/>
              </a:spcAft>
              <a:buSzPts val="2500"/>
              <a:buFont typeface="Arial"/>
              <a:buChar char="●"/>
              <a:defRPr/>
            </a:lvl7pPr>
            <a:lvl8pPr marL="3657600" lvl="7" indent="-387350" rtl="0">
              <a:spcBef>
                <a:spcPts val="1600"/>
              </a:spcBef>
              <a:spcAft>
                <a:spcPts val="0"/>
              </a:spcAft>
              <a:buSzPts val="2500"/>
              <a:buFont typeface="Arial"/>
              <a:buChar char="○"/>
              <a:defRPr/>
            </a:lvl8pPr>
            <a:lvl9pPr marL="4114800" lvl="8" indent="-387350" rtl="0">
              <a:spcBef>
                <a:spcPts val="1600"/>
              </a:spcBef>
              <a:spcAft>
                <a:spcPts val="1600"/>
              </a:spcAft>
              <a:buSzPts val="2500"/>
              <a:buFont typeface="Arial"/>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6"/>
        </a:solidFill>
        <a:effectLst/>
      </p:bgPr>
    </p:bg>
    <p:spTree>
      <p:nvGrpSpPr>
        <p:cNvPr id="1" name="Shape 12"/>
        <p:cNvGrpSpPr/>
        <p:nvPr/>
      </p:nvGrpSpPr>
      <p:grpSpPr>
        <a:xfrm>
          <a:off x="0" y="0"/>
          <a:ext cx="0" cy="0"/>
          <a:chOff x="0" y="0"/>
          <a:chExt cx="0" cy="0"/>
        </a:xfrm>
      </p:grpSpPr>
      <p:sp>
        <p:nvSpPr>
          <p:cNvPr id="13" name="Google Shape;13;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
        <p:nvSpPr>
          <p:cNvPr id="14" name="Google Shape;14;p3"/>
          <p:cNvSpPr/>
          <p:nvPr/>
        </p:nvSpPr>
        <p:spPr>
          <a:xfrm>
            <a:off x="729825" y="955450"/>
            <a:ext cx="7742700" cy="4734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a:off x="-57800" y="1950475"/>
            <a:ext cx="9290100" cy="3193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subTitle" idx="1"/>
          </p:nvPr>
        </p:nvSpPr>
        <p:spPr>
          <a:xfrm>
            <a:off x="725318" y="3414835"/>
            <a:ext cx="7742700" cy="78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solidFill>
                  <a:schemeClr val="dk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7" name="Google Shape;17;p3"/>
          <p:cNvSpPr txBox="1">
            <a:spLocks noGrp="1"/>
          </p:cNvSpPr>
          <p:nvPr>
            <p:ph type="title"/>
          </p:nvPr>
        </p:nvSpPr>
        <p:spPr>
          <a:xfrm>
            <a:off x="725325" y="2007615"/>
            <a:ext cx="7742700" cy="1545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7000"/>
              <a:buFont typeface="Montserrat Black"/>
              <a:buNone/>
              <a:defRPr sz="7000">
                <a:latin typeface="Montserrat Black"/>
                <a:ea typeface="Montserrat Black"/>
                <a:cs typeface="Montserrat Black"/>
                <a:sym typeface="Montserrat Black"/>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8" name="Google Shape;18;p3"/>
          <p:cNvSpPr txBox="1">
            <a:spLocks noGrp="1"/>
          </p:cNvSpPr>
          <p:nvPr>
            <p:ph type="title" idx="2" hasCustomPrompt="1"/>
          </p:nvPr>
        </p:nvSpPr>
        <p:spPr>
          <a:xfrm>
            <a:off x="311700" y="4965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000"/>
              <a:buFont typeface="Montserrat Black"/>
              <a:buNone/>
              <a:defRPr sz="7000">
                <a:latin typeface="Montserrat Black"/>
                <a:ea typeface="Montserrat Black"/>
                <a:cs typeface="Montserrat Black"/>
                <a:sym typeface="Montserrat Black"/>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REDITS">
  <p:cSld name="CUSTOM_9">
    <p:spTree>
      <p:nvGrpSpPr>
        <p:cNvPr id="1" name="Shape 122"/>
        <p:cNvGrpSpPr/>
        <p:nvPr/>
      </p:nvGrpSpPr>
      <p:grpSpPr>
        <a:xfrm>
          <a:off x="0" y="0"/>
          <a:ext cx="0" cy="0"/>
          <a:chOff x="0" y="0"/>
          <a:chExt cx="0" cy="0"/>
        </a:xfrm>
      </p:grpSpPr>
      <p:pic>
        <p:nvPicPr>
          <p:cNvPr id="123" name="Google Shape;123;p21"/>
          <p:cNvPicPr preferRelativeResize="0"/>
          <p:nvPr/>
        </p:nvPicPr>
        <p:blipFill rotWithShape="1">
          <a:blip r:embed="rId2">
            <a:alphaModFix/>
          </a:blip>
          <a:srcRect t="2250" b="24203"/>
          <a:stretch/>
        </p:blipFill>
        <p:spPr>
          <a:xfrm>
            <a:off x="-24952" y="-105096"/>
            <a:ext cx="9606353" cy="5552525"/>
          </a:xfrm>
          <a:prstGeom prst="rect">
            <a:avLst/>
          </a:prstGeom>
          <a:noFill/>
          <a:ln>
            <a:noFill/>
          </a:ln>
        </p:spPr>
      </p:pic>
      <p:sp>
        <p:nvSpPr>
          <p:cNvPr id="124" name="Google Shape;124;p21"/>
          <p:cNvSpPr txBox="1">
            <a:spLocks noGrp="1"/>
          </p:cNvSpPr>
          <p:nvPr>
            <p:ph type="title"/>
          </p:nvPr>
        </p:nvSpPr>
        <p:spPr>
          <a:xfrm>
            <a:off x="729825" y="445025"/>
            <a:ext cx="7742700" cy="5727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sz="3500"/>
            </a:lvl1pPr>
            <a:lvl2pPr lvl="1">
              <a:spcBef>
                <a:spcPts val="0"/>
              </a:spcBef>
              <a:spcAft>
                <a:spcPts val="0"/>
              </a:spcAft>
              <a:buSzPts val="2800"/>
              <a:buNone/>
              <a:defRPr>
                <a:latin typeface="Roboto"/>
                <a:ea typeface="Roboto"/>
                <a:cs typeface="Roboto"/>
                <a:sym typeface="Roboto"/>
              </a:defRPr>
            </a:lvl2pPr>
            <a:lvl3pPr lvl="2">
              <a:spcBef>
                <a:spcPts val="0"/>
              </a:spcBef>
              <a:spcAft>
                <a:spcPts val="0"/>
              </a:spcAft>
              <a:buSzPts val="2800"/>
              <a:buNone/>
              <a:defRPr>
                <a:latin typeface="Roboto"/>
                <a:ea typeface="Roboto"/>
                <a:cs typeface="Roboto"/>
                <a:sym typeface="Roboto"/>
              </a:defRPr>
            </a:lvl3pPr>
            <a:lvl4pPr lvl="3">
              <a:spcBef>
                <a:spcPts val="0"/>
              </a:spcBef>
              <a:spcAft>
                <a:spcPts val="0"/>
              </a:spcAft>
              <a:buSzPts val="2800"/>
              <a:buNone/>
              <a:defRPr>
                <a:latin typeface="Roboto"/>
                <a:ea typeface="Roboto"/>
                <a:cs typeface="Roboto"/>
                <a:sym typeface="Roboto"/>
              </a:defRPr>
            </a:lvl4pPr>
            <a:lvl5pPr lvl="4">
              <a:spcBef>
                <a:spcPts val="0"/>
              </a:spcBef>
              <a:spcAft>
                <a:spcPts val="0"/>
              </a:spcAft>
              <a:buSzPts val="2800"/>
              <a:buNone/>
              <a:defRPr>
                <a:latin typeface="Roboto"/>
                <a:ea typeface="Roboto"/>
                <a:cs typeface="Roboto"/>
                <a:sym typeface="Roboto"/>
              </a:defRPr>
            </a:lvl5pPr>
            <a:lvl6pPr lvl="5">
              <a:spcBef>
                <a:spcPts val="0"/>
              </a:spcBef>
              <a:spcAft>
                <a:spcPts val="0"/>
              </a:spcAft>
              <a:buSzPts val="2800"/>
              <a:buNone/>
              <a:defRPr>
                <a:latin typeface="Roboto"/>
                <a:ea typeface="Roboto"/>
                <a:cs typeface="Roboto"/>
                <a:sym typeface="Roboto"/>
              </a:defRPr>
            </a:lvl6pPr>
            <a:lvl7pPr lvl="6">
              <a:spcBef>
                <a:spcPts val="0"/>
              </a:spcBef>
              <a:spcAft>
                <a:spcPts val="0"/>
              </a:spcAft>
              <a:buSzPts val="2800"/>
              <a:buNone/>
              <a:defRPr>
                <a:latin typeface="Roboto"/>
                <a:ea typeface="Roboto"/>
                <a:cs typeface="Roboto"/>
                <a:sym typeface="Roboto"/>
              </a:defRPr>
            </a:lvl7pPr>
            <a:lvl8pPr lvl="7">
              <a:spcBef>
                <a:spcPts val="0"/>
              </a:spcBef>
              <a:spcAft>
                <a:spcPts val="0"/>
              </a:spcAft>
              <a:buSzPts val="2800"/>
              <a:buNone/>
              <a:defRPr>
                <a:latin typeface="Roboto"/>
                <a:ea typeface="Roboto"/>
                <a:cs typeface="Roboto"/>
                <a:sym typeface="Roboto"/>
              </a:defRPr>
            </a:lvl8pPr>
            <a:lvl9pPr lvl="8">
              <a:spcBef>
                <a:spcPts val="0"/>
              </a:spcBef>
              <a:spcAft>
                <a:spcPts val="0"/>
              </a:spcAft>
              <a:buSzPts val="2800"/>
              <a:buNone/>
              <a:defRPr>
                <a:latin typeface="Roboto"/>
                <a:ea typeface="Roboto"/>
                <a:cs typeface="Roboto"/>
                <a:sym typeface="Roboto"/>
              </a:defRPr>
            </a:lvl9pPr>
          </a:lstStyle>
          <a:p>
            <a:endParaRPr/>
          </a:p>
        </p:txBody>
      </p:sp>
      <p:sp>
        <p:nvSpPr>
          <p:cNvPr id="125" name="Google Shape;125;p21"/>
          <p:cNvSpPr txBox="1"/>
          <p:nvPr/>
        </p:nvSpPr>
        <p:spPr>
          <a:xfrm>
            <a:off x="647050" y="3088150"/>
            <a:ext cx="2818200" cy="1633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Clr>
                <a:schemeClr val="dk1"/>
              </a:buClr>
              <a:buSzPts val="1100"/>
              <a:buFont typeface="Arial"/>
              <a:buNone/>
            </a:pPr>
            <a:r>
              <a:rPr lang="en" sz="1200" b="1">
                <a:solidFill>
                  <a:schemeClr val="dk1"/>
                </a:solidFill>
                <a:latin typeface="Roboto"/>
                <a:ea typeface="Roboto"/>
                <a:cs typeface="Roboto"/>
                <a:sym typeface="Roboto"/>
              </a:rPr>
              <a:t>CREDITS: </a:t>
            </a:r>
            <a:r>
              <a:rPr lang="en" sz="1200">
                <a:solidFill>
                  <a:schemeClr val="dk1"/>
                </a:solidFill>
                <a:latin typeface="Roboto"/>
                <a:ea typeface="Roboto"/>
                <a:cs typeface="Roboto"/>
                <a:sym typeface="Roboto"/>
              </a:rPr>
              <a:t>This presentation template was created by </a:t>
            </a:r>
            <a:r>
              <a:rPr lang="en" sz="1200">
                <a:solidFill>
                  <a:schemeClr val="dk1"/>
                </a:solidFill>
                <a:highlight>
                  <a:schemeClr val="accent1"/>
                </a:highlight>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Slidesgo</a:t>
            </a:r>
            <a:r>
              <a:rPr lang="en" sz="1200">
                <a:solidFill>
                  <a:schemeClr val="dk1"/>
                </a:solidFill>
                <a:highlight>
                  <a:schemeClr val="accent1"/>
                </a:highlight>
                <a:latin typeface="Roboto"/>
                <a:ea typeface="Roboto"/>
                <a:cs typeface="Roboto"/>
                <a:sym typeface="Roboto"/>
              </a:rPr>
              <a:t>,</a:t>
            </a:r>
            <a:r>
              <a:rPr lang="en" sz="1200">
                <a:solidFill>
                  <a:schemeClr val="dk1"/>
                </a:solidFill>
                <a:latin typeface="Roboto"/>
                <a:ea typeface="Roboto"/>
                <a:cs typeface="Roboto"/>
                <a:sym typeface="Roboto"/>
              </a:rPr>
              <a:t> including icons by </a:t>
            </a:r>
            <a:r>
              <a:rPr lang="en" sz="1200">
                <a:solidFill>
                  <a:schemeClr val="dk1"/>
                </a:solidFill>
                <a:highlight>
                  <a:schemeClr val="accent1"/>
                </a:highlight>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Flaticon</a:t>
            </a:r>
            <a:r>
              <a:rPr lang="en" sz="1200">
                <a:solidFill>
                  <a:schemeClr val="dk1"/>
                </a:solidFill>
                <a:latin typeface="Roboto"/>
                <a:ea typeface="Roboto"/>
                <a:cs typeface="Roboto"/>
                <a:sym typeface="Roboto"/>
              </a:rPr>
              <a:t>, infographics &amp; images by </a:t>
            </a:r>
            <a:r>
              <a:rPr lang="en" sz="1200">
                <a:solidFill>
                  <a:schemeClr val="dk1"/>
                </a:solidFill>
                <a:highlight>
                  <a:schemeClr val="accent1"/>
                </a:highlight>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Freepik</a:t>
            </a:r>
            <a:r>
              <a:rPr lang="en" sz="1200">
                <a:solidFill>
                  <a:schemeClr val="dk1"/>
                </a:solidFill>
                <a:latin typeface="Roboto"/>
                <a:ea typeface="Roboto"/>
                <a:cs typeface="Roboto"/>
                <a:sym typeface="Roboto"/>
              </a:rPr>
              <a:t> and illustrations by</a:t>
            </a:r>
            <a:r>
              <a:rPr lang="en" sz="1200">
                <a:solidFill>
                  <a:schemeClr val="dk1"/>
                </a:solidFill>
                <a:highlight>
                  <a:schemeClr val="accent1"/>
                </a:highlight>
                <a:latin typeface="Roboto"/>
                <a:ea typeface="Roboto"/>
                <a:cs typeface="Roboto"/>
                <a:sym typeface="Roboto"/>
              </a:rPr>
              <a:t> Stories by Freepik</a:t>
            </a:r>
            <a:endParaRPr sz="1200">
              <a:solidFill>
                <a:schemeClr val="dk1"/>
              </a:solidFill>
              <a:highlight>
                <a:schemeClr val="accent1"/>
              </a:highlight>
              <a:latin typeface="Roboto"/>
              <a:ea typeface="Roboto"/>
              <a:cs typeface="Roboto"/>
              <a:sym typeface="Roboto"/>
            </a:endParaRPr>
          </a:p>
          <a:p>
            <a:pPr marL="1371600" lvl="0" indent="0" algn="l" rtl="0">
              <a:lnSpc>
                <a:spcPct val="114000"/>
              </a:lnSpc>
              <a:spcBef>
                <a:spcPts val="0"/>
              </a:spcBef>
              <a:spcAft>
                <a:spcPts val="0"/>
              </a:spcAft>
              <a:buClr>
                <a:schemeClr val="dk1"/>
              </a:buClr>
              <a:buSzPts val="1100"/>
              <a:buFont typeface="Arial"/>
              <a:buNone/>
            </a:pPr>
            <a:endParaRPr sz="1200">
              <a:solidFill>
                <a:schemeClr val="dk1"/>
              </a:solidFill>
              <a:latin typeface="Roboto"/>
              <a:ea typeface="Roboto"/>
              <a:cs typeface="Roboto"/>
              <a:sym typeface="Roboto"/>
            </a:endParaRPr>
          </a:p>
          <a:p>
            <a:pPr marL="1371600" lvl="0" indent="0" algn="l" rtl="0">
              <a:lnSpc>
                <a:spcPct val="114000"/>
              </a:lnSpc>
              <a:spcBef>
                <a:spcPts val="0"/>
              </a:spcBef>
              <a:spcAft>
                <a:spcPts val="0"/>
              </a:spcAft>
              <a:buClr>
                <a:schemeClr val="dk1"/>
              </a:buClr>
              <a:buSzPts val="1100"/>
              <a:buFont typeface="Arial"/>
              <a:buNone/>
            </a:pPr>
            <a:endParaRPr sz="1200">
              <a:solidFill>
                <a:schemeClr val="dk1"/>
              </a:solidFill>
              <a:highlight>
                <a:schemeClr val="accent1"/>
              </a:highlight>
              <a:latin typeface="Roboto"/>
              <a:ea typeface="Roboto"/>
              <a:cs typeface="Roboto"/>
              <a:sym typeface="Roboto"/>
            </a:endParaRPr>
          </a:p>
          <a:p>
            <a:pPr marL="1371600" lvl="0" indent="0" algn="l" rtl="0">
              <a:lnSpc>
                <a:spcPct val="114000"/>
              </a:lnSpc>
              <a:spcBef>
                <a:spcPts val="0"/>
              </a:spcBef>
              <a:spcAft>
                <a:spcPts val="0"/>
              </a:spcAft>
              <a:buClr>
                <a:schemeClr val="dk1"/>
              </a:buClr>
              <a:buSzPts val="1100"/>
              <a:buFont typeface="Arial"/>
              <a:buNone/>
            </a:pPr>
            <a:endParaRPr sz="1200">
              <a:solidFill>
                <a:schemeClr val="dk1"/>
              </a:solidFill>
              <a:highlight>
                <a:schemeClr val="accent1"/>
              </a:highlight>
              <a:latin typeface="Roboto"/>
              <a:ea typeface="Roboto"/>
              <a:cs typeface="Roboto"/>
              <a:sym typeface="Roboto"/>
            </a:endParaRPr>
          </a:p>
          <a:p>
            <a:pPr marL="1371600" lvl="0" indent="0" algn="l" rtl="0">
              <a:lnSpc>
                <a:spcPct val="114000"/>
              </a:lnSpc>
              <a:spcBef>
                <a:spcPts val="0"/>
              </a:spcBef>
              <a:spcAft>
                <a:spcPts val="0"/>
              </a:spcAft>
              <a:buClr>
                <a:schemeClr val="dk1"/>
              </a:buClr>
              <a:buSzPts val="1100"/>
              <a:buFont typeface="Arial"/>
              <a:buNone/>
            </a:pPr>
            <a:r>
              <a:rPr lang="en" sz="1200">
                <a:solidFill>
                  <a:schemeClr val="dk1"/>
                </a:solidFill>
                <a:highlight>
                  <a:schemeClr val="accent1"/>
                </a:highlight>
                <a:latin typeface="Roboto"/>
                <a:ea typeface="Roboto"/>
                <a:cs typeface="Roboto"/>
                <a:sym typeface="Roboto"/>
              </a:rPr>
              <a:t> </a:t>
            </a:r>
            <a:endParaRPr sz="1200">
              <a:solidFill>
                <a:schemeClr val="dk1"/>
              </a:solidFill>
              <a:highlight>
                <a:schemeClr val="accent1"/>
              </a:highlight>
              <a:latin typeface="Roboto"/>
              <a:ea typeface="Roboto"/>
              <a:cs typeface="Roboto"/>
              <a:sym typeface="Roboto"/>
            </a:endParaRPr>
          </a:p>
          <a:p>
            <a:pPr marL="1371600" lvl="0" indent="0" algn="l" rtl="0">
              <a:lnSpc>
                <a:spcPct val="114000"/>
              </a:lnSpc>
              <a:spcBef>
                <a:spcPts val="0"/>
              </a:spcBef>
              <a:spcAft>
                <a:spcPts val="0"/>
              </a:spcAft>
              <a:buClr>
                <a:schemeClr val="dk1"/>
              </a:buClr>
              <a:buSzPts val="1100"/>
              <a:buFont typeface="Arial"/>
              <a:buNone/>
            </a:pPr>
            <a:endParaRPr sz="1200">
              <a:solidFill>
                <a:schemeClr val="dk1"/>
              </a:solidFill>
              <a:latin typeface="Roboto"/>
              <a:ea typeface="Roboto"/>
              <a:cs typeface="Roboto"/>
              <a:sym typeface="Roboto"/>
            </a:endParaRPr>
          </a:p>
          <a:p>
            <a:pPr marL="0" lvl="0" indent="0" algn="l" rtl="0">
              <a:spcBef>
                <a:spcPts val="0"/>
              </a:spcBef>
              <a:spcAft>
                <a:spcPts val="0"/>
              </a:spcAft>
              <a:buNone/>
            </a:pPr>
            <a:endParaRPr sz="1200">
              <a:latin typeface="Roboto"/>
              <a:ea typeface="Roboto"/>
              <a:cs typeface="Roboto"/>
              <a:sym typeface="Roboto"/>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TEXT CENTERED DOWN">
  <p:cSld name="CUSTOM_11">
    <p:spTree>
      <p:nvGrpSpPr>
        <p:cNvPr id="1" name="Shape 126"/>
        <p:cNvGrpSpPr/>
        <p:nvPr/>
      </p:nvGrpSpPr>
      <p:grpSpPr>
        <a:xfrm>
          <a:off x="0" y="0"/>
          <a:ext cx="0" cy="0"/>
          <a:chOff x="0" y="0"/>
          <a:chExt cx="0" cy="0"/>
        </a:xfrm>
      </p:grpSpPr>
      <p:sp>
        <p:nvSpPr>
          <p:cNvPr id="127" name="Google Shape;127;p22"/>
          <p:cNvSpPr txBox="1">
            <a:spLocks noGrp="1"/>
          </p:cNvSpPr>
          <p:nvPr>
            <p:ph type="subTitle" idx="1"/>
          </p:nvPr>
        </p:nvSpPr>
        <p:spPr>
          <a:xfrm>
            <a:off x="2449950" y="3526975"/>
            <a:ext cx="4244100" cy="10419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sz="14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3 COLUMNS SUB-T TEX">
  <p:cSld name="CUSTOM_12">
    <p:bg>
      <p:bgPr>
        <a:solidFill>
          <a:schemeClr val="lt1"/>
        </a:solidFill>
        <a:effectLst/>
      </p:bgPr>
    </p:bg>
    <p:spTree>
      <p:nvGrpSpPr>
        <p:cNvPr id="1" name="Shape 128"/>
        <p:cNvGrpSpPr/>
        <p:nvPr/>
      </p:nvGrpSpPr>
      <p:grpSpPr>
        <a:xfrm>
          <a:off x="0" y="0"/>
          <a:ext cx="0" cy="0"/>
          <a:chOff x="0" y="0"/>
          <a:chExt cx="0" cy="0"/>
        </a:xfrm>
      </p:grpSpPr>
      <p:sp>
        <p:nvSpPr>
          <p:cNvPr id="129" name="Google Shape;129;p23"/>
          <p:cNvSpPr/>
          <p:nvPr/>
        </p:nvSpPr>
        <p:spPr>
          <a:xfrm>
            <a:off x="0" y="2300525"/>
            <a:ext cx="9144000" cy="2843100"/>
          </a:xfrm>
          <a:prstGeom prst="rect">
            <a:avLst/>
          </a:pr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3"/>
          <p:cNvSpPr/>
          <p:nvPr/>
        </p:nvSpPr>
        <p:spPr>
          <a:xfrm>
            <a:off x="3453650" y="1846700"/>
            <a:ext cx="2174100" cy="3296700"/>
          </a:xfrm>
          <a:prstGeom prst="rect">
            <a:avLst/>
          </a:prstGeom>
          <a:solidFill>
            <a:srgbClr val="87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3"/>
          <p:cNvSpPr txBox="1">
            <a:spLocks noGrp="1"/>
          </p:cNvSpPr>
          <p:nvPr>
            <p:ph type="title"/>
          </p:nvPr>
        </p:nvSpPr>
        <p:spPr>
          <a:xfrm>
            <a:off x="709944" y="446244"/>
            <a:ext cx="7742400" cy="4929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3500"/>
            </a:lvl1pPr>
            <a:lvl2pPr lvl="1">
              <a:spcBef>
                <a:spcPts val="0"/>
              </a:spcBef>
              <a:spcAft>
                <a:spcPts val="0"/>
              </a:spcAft>
              <a:buSzPts val="2800"/>
              <a:buNone/>
              <a:defRPr>
                <a:latin typeface="Roboto"/>
                <a:ea typeface="Roboto"/>
                <a:cs typeface="Roboto"/>
                <a:sym typeface="Roboto"/>
              </a:defRPr>
            </a:lvl2pPr>
            <a:lvl3pPr lvl="2">
              <a:spcBef>
                <a:spcPts val="0"/>
              </a:spcBef>
              <a:spcAft>
                <a:spcPts val="0"/>
              </a:spcAft>
              <a:buSzPts val="2800"/>
              <a:buNone/>
              <a:defRPr>
                <a:latin typeface="Roboto"/>
                <a:ea typeface="Roboto"/>
                <a:cs typeface="Roboto"/>
                <a:sym typeface="Roboto"/>
              </a:defRPr>
            </a:lvl3pPr>
            <a:lvl4pPr lvl="3">
              <a:spcBef>
                <a:spcPts val="0"/>
              </a:spcBef>
              <a:spcAft>
                <a:spcPts val="0"/>
              </a:spcAft>
              <a:buSzPts val="2800"/>
              <a:buNone/>
              <a:defRPr>
                <a:latin typeface="Roboto"/>
                <a:ea typeface="Roboto"/>
                <a:cs typeface="Roboto"/>
                <a:sym typeface="Roboto"/>
              </a:defRPr>
            </a:lvl4pPr>
            <a:lvl5pPr lvl="4">
              <a:spcBef>
                <a:spcPts val="0"/>
              </a:spcBef>
              <a:spcAft>
                <a:spcPts val="0"/>
              </a:spcAft>
              <a:buSzPts val="2800"/>
              <a:buNone/>
              <a:defRPr>
                <a:latin typeface="Roboto"/>
                <a:ea typeface="Roboto"/>
                <a:cs typeface="Roboto"/>
                <a:sym typeface="Roboto"/>
              </a:defRPr>
            </a:lvl5pPr>
            <a:lvl6pPr lvl="5">
              <a:spcBef>
                <a:spcPts val="0"/>
              </a:spcBef>
              <a:spcAft>
                <a:spcPts val="0"/>
              </a:spcAft>
              <a:buSzPts val="2800"/>
              <a:buNone/>
              <a:defRPr>
                <a:latin typeface="Roboto"/>
                <a:ea typeface="Roboto"/>
                <a:cs typeface="Roboto"/>
                <a:sym typeface="Roboto"/>
              </a:defRPr>
            </a:lvl6pPr>
            <a:lvl7pPr lvl="6">
              <a:spcBef>
                <a:spcPts val="0"/>
              </a:spcBef>
              <a:spcAft>
                <a:spcPts val="0"/>
              </a:spcAft>
              <a:buSzPts val="2800"/>
              <a:buNone/>
              <a:defRPr>
                <a:latin typeface="Roboto"/>
                <a:ea typeface="Roboto"/>
                <a:cs typeface="Roboto"/>
                <a:sym typeface="Roboto"/>
              </a:defRPr>
            </a:lvl7pPr>
            <a:lvl8pPr lvl="7">
              <a:spcBef>
                <a:spcPts val="0"/>
              </a:spcBef>
              <a:spcAft>
                <a:spcPts val="0"/>
              </a:spcAft>
              <a:buSzPts val="2800"/>
              <a:buNone/>
              <a:defRPr>
                <a:latin typeface="Roboto"/>
                <a:ea typeface="Roboto"/>
                <a:cs typeface="Roboto"/>
                <a:sym typeface="Roboto"/>
              </a:defRPr>
            </a:lvl8pPr>
            <a:lvl9pPr lvl="8">
              <a:spcBef>
                <a:spcPts val="0"/>
              </a:spcBef>
              <a:spcAft>
                <a:spcPts val="0"/>
              </a:spcAft>
              <a:buSzPts val="2800"/>
              <a:buNone/>
              <a:defRPr>
                <a:latin typeface="Roboto"/>
                <a:ea typeface="Roboto"/>
                <a:cs typeface="Roboto"/>
                <a:sym typeface="Roboto"/>
              </a:defRPr>
            </a:lvl9pPr>
          </a:lstStyle>
          <a:p>
            <a:endParaRPr/>
          </a:p>
        </p:txBody>
      </p:sp>
      <p:sp>
        <p:nvSpPr>
          <p:cNvPr id="132" name="Google Shape;132;p23"/>
          <p:cNvSpPr txBox="1">
            <a:spLocks noGrp="1"/>
          </p:cNvSpPr>
          <p:nvPr>
            <p:ph type="subTitle" idx="1"/>
          </p:nvPr>
        </p:nvSpPr>
        <p:spPr>
          <a:xfrm>
            <a:off x="889525" y="2976532"/>
            <a:ext cx="1919100" cy="415500"/>
          </a:xfrm>
          <a:prstGeom prst="rect">
            <a:avLst/>
          </a:prstGeom>
          <a:noFill/>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b="1">
                <a:latin typeface="Montserrat"/>
                <a:ea typeface="Montserrat"/>
                <a:cs typeface="Montserrat"/>
                <a:sym typeface="Montserrat"/>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33" name="Google Shape;133;p23"/>
          <p:cNvSpPr txBox="1">
            <a:spLocks noGrp="1"/>
          </p:cNvSpPr>
          <p:nvPr>
            <p:ph type="subTitle" idx="2"/>
          </p:nvPr>
        </p:nvSpPr>
        <p:spPr>
          <a:xfrm>
            <a:off x="889609" y="3382050"/>
            <a:ext cx="1919100" cy="10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4" name="Google Shape;134;p23"/>
          <p:cNvSpPr txBox="1">
            <a:spLocks noGrp="1"/>
          </p:cNvSpPr>
          <p:nvPr>
            <p:ph type="subTitle" idx="3"/>
          </p:nvPr>
        </p:nvSpPr>
        <p:spPr>
          <a:xfrm>
            <a:off x="3612450" y="2977232"/>
            <a:ext cx="1919100" cy="4155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600"/>
              <a:buNone/>
              <a:defRPr b="1"/>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5" name="Google Shape;135;p23"/>
          <p:cNvSpPr txBox="1">
            <a:spLocks noGrp="1"/>
          </p:cNvSpPr>
          <p:nvPr>
            <p:ph type="subTitle" idx="4"/>
          </p:nvPr>
        </p:nvSpPr>
        <p:spPr>
          <a:xfrm>
            <a:off x="3621080" y="3394235"/>
            <a:ext cx="1919100" cy="10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6" name="Google Shape;136;p23"/>
          <p:cNvSpPr txBox="1">
            <a:spLocks noGrp="1"/>
          </p:cNvSpPr>
          <p:nvPr>
            <p:ph type="subTitle" idx="5"/>
          </p:nvPr>
        </p:nvSpPr>
        <p:spPr>
          <a:xfrm>
            <a:off x="6315959" y="2977232"/>
            <a:ext cx="1919100" cy="4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7" name="Google Shape;137;p23"/>
          <p:cNvSpPr txBox="1">
            <a:spLocks noGrp="1"/>
          </p:cNvSpPr>
          <p:nvPr>
            <p:ph type="subTitle" idx="6"/>
          </p:nvPr>
        </p:nvSpPr>
        <p:spPr>
          <a:xfrm>
            <a:off x="6300734" y="3385531"/>
            <a:ext cx="1919100" cy="10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extLst>
    <p:ext uri="{DCECCB84-F9BA-43D5-87BE-67443E8EF086}">
      <p15:sldGuideLst xmlns:p15="http://schemas.microsoft.com/office/powerpoint/2012/main">
        <p15:guide id="1" orient="horz" pos="1728">
          <p15:clr>
            <a:srgbClr val="FA7B17"/>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ALTERNATIVE 3 COLUMNS + SUB + TEXT">
  <p:cSld name="CUSTOM_13">
    <p:spTree>
      <p:nvGrpSpPr>
        <p:cNvPr id="1" name="Shape 138"/>
        <p:cNvGrpSpPr/>
        <p:nvPr/>
      </p:nvGrpSpPr>
      <p:grpSpPr>
        <a:xfrm>
          <a:off x="0" y="0"/>
          <a:ext cx="0" cy="0"/>
          <a:chOff x="0" y="0"/>
          <a:chExt cx="0" cy="0"/>
        </a:xfrm>
      </p:grpSpPr>
      <p:sp>
        <p:nvSpPr>
          <p:cNvPr id="139" name="Google Shape;139;p24"/>
          <p:cNvSpPr/>
          <p:nvPr/>
        </p:nvSpPr>
        <p:spPr>
          <a:xfrm>
            <a:off x="5909024" y="-70800"/>
            <a:ext cx="3291000" cy="5262000"/>
          </a:xfrm>
          <a:prstGeom prst="rect">
            <a:avLst/>
          </a:pr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4"/>
          <p:cNvSpPr/>
          <p:nvPr/>
        </p:nvSpPr>
        <p:spPr>
          <a:xfrm>
            <a:off x="-87726" y="-70800"/>
            <a:ext cx="3388200" cy="5262000"/>
          </a:xfrm>
          <a:prstGeom prst="rect">
            <a:avLst/>
          </a:pr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4"/>
          <p:cNvSpPr txBox="1">
            <a:spLocks noGrp="1"/>
          </p:cNvSpPr>
          <p:nvPr>
            <p:ph type="title"/>
          </p:nvPr>
        </p:nvSpPr>
        <p:spPr>
          <a:xfrm>
            <a:off x="729825" y="449575"/>
            <a:ext cx="7744500" cy="492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500" b="1"/>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42" name="Google Shape;142;p24"/>
          <p:cNvSpPr txBox="1">
            <a:spLocks noGrp="1"/>
          </p:cNvSpPr>
          <p:nvPr>
            <p:ph type="subTitle" idx="1"/>
          </p:nvPr>
        </p:nvSpPr>
        <p:spPr>
          <a:xfrm>
            <a:off x="806025" y="2576100"/>
            <a:ext cx="2040000" cy="47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43" name="Google Shape;143;p24"/>
          <p:cNvSpPr txBox="1">
            <a:spLocks noGrp="1"/>
          </p:cNvSpPr>
          <p:nvPr>
            <p:ph type="subTitle" idx="2"/>
          </p:nvPr>
        </p:nvSpPr>
        <p:spPr>
          <a:xfrm>
            <a:off x="6265000" y="2977906"/>
            <a:ext cx="2155500" cy="108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4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44" name="Google Shape;144;p24"/>
          <p:cNvSpPr txBox="1">
            <a:spLocks noGrp="1"/>
          </p:cNvSpPr>
          <p:nvPr>
            <p:ph type="subTitle" idx="3"/>
          </p:nvPr>
        </p:nvSpPr>
        <p:spPr>
          <a:xfrm>
            <a:off x="3582099" y="2565600"/>
            <a:ext cx="2040000" cy="47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b="1">
                <a:highlight>
                  <a:schemeClr val="accent6"/>
                </a:highlight>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45" name="Google Shape;145;p24"/>
          <p:cNvSpPr txBox="1">
            <a:spLocks noGrp="1"/>
          </p:cNvSpPr>
          <p:nvPr>
            <p:ph type="subTitle" idx="4"/>
          </p:nvPr>
        </p:nvSpPr>
        <p:spPr>
          <a:xfrm>
            <a:off x="3582075" y="2963942"/>
            <a:ext cx="2040000" cy="10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46" name="Google Shape;146;p24"/>
          <p:cNvSpPr txBox="1">
            <a:spLocks noGrp="1"/>
          </p:cNvSpPr>
          <p:nvPr>
            <p:ph type="subTitle" idx="5"/>
          </p:nvPr>
        </p:nvSpPr>
        <p:spPr>
          <a:xfrm>
            <a:off x="806025" y="2961362"/>
            <a:ext cx="20400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47" name="Google Shape;147;p24"/>
          <p:cNvSpPr txBox="1">
            <a:spLocks noGrp="1"/>
          </p:cNvSpPr>
          <p:nvPr>
            <p:ph type="subTitle" idx="6"/>
          </p:nvPr>
        </p:nvSpPr>
        <p:spPr>
          <a:xfrm>
            <a:off x="6265050" y="2563050"/>
            <a:ext cx="2155500" cy="474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extLst>
    <p:ext uri="{DCECCB84-F9BA-43D5-87BE-67443E8EF086}">
      <p15:sldGuideLst xmlns:p15="http://schemas.microsoft.com/office/powerpoint/2012/main">
        <p15:guide id="1" orient="horz" pos="1471">
          <p15:clr>
            <a:srgbClr val="FA7B17"/>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 TEXT">
  <p:cSld name="CUSTOM_14">
    <p:spTree>
      <p:nvGrpSpPr>
        <p:cNvPr id="1" name="Shape 148"/>
        <p:cNvGrpSpPr/>
        <p:nvPr/>
      </p:nvGrpSpPr>
      <p:grpSpPr>
        <a:xfrm>
          <a:off x="0" y="0"/>
          <a:ext cx="0" cy="0"/>
          <a:chOff x="0" y="0"/>
          <a:chExt cx="0" cy="0"/>
        </a:xfrm>
      </p:grpSpPr>
      <p:sp>
        <p:nvSpPr>
          <p:cNvPr id="149" name="Google Shape;149;p25"/>
          <p:cNvSpPr txBox="1">
            <a:spLocks noGrp="1"/>
          </p:cNvSpPr>
          <p:nvPr>
            <p:ph type="title"/>
          </p:nvPr>
        </p:nvSpPr>
        <p:spPr>
          <a:xfrm>
            <a:off x="2514600" y="2301450"/>
            <a:ext cx="4245000" cy="1253100"/>
          </a:xfrm>
          <a:prstGeom prst="rect">
            <a:avLst/>
          </a:prstGeom>
          <a:solidFill>
            <a:schemeClr val="accent1"/>
          </a:solidFill>
        </p:spPr>
        <p:txBody>
          <a:bodyPr spcFirstLastPara="1" wrap="square" lIns="91425" tIns="91425" rIns="91425" bIns="91425" anchor="t" anchorCtr="0">
            <a:noAutofit/>
          </a:bodyPr>
          <a:lstStyle>
            <a:lvl1pPr lvl="0" algn="ctr">
              <a:spcBef>
                <a:spcPts val="0"/>
              </a:spcBef>
              <a:spcAft>
                <a:spcPts val="0"/>
              </a:spcAft>
              <a:buSzPts val="7000"/>
              <a:buFont typeface="Montserrat Black"/>
              <a:buNone/>
              <a:defRPr sz="7000">
                <a:latin typeface="Montserrat Black"/>
                <a:ea typeface="Montserrat Black"/>
                <a:cs typeface="Montserrat Black"/>
                <a:sym typeface="Montserrat Black"/>
              </a:defRPr>
            </a:lvl1pPr>
            <a:lvl2pPr lvl="1">
              <a:spcBef>
                <a:spcPts val="0"/>
              </a:spcBef>
              <a:spcAft>
                <a:spcPts val="0"/>
              </a:spcAft>
              <a:buSzPts val="2800"/>
              <a:buNone/>
              <a:defRPr>
                <a:latin typeface="Roboto"/>
                <a:ea typeface="Roboto"/>
                <a:cs typeface="Roboto"/>
                <a:sym typeface="Roboto"/>
              </a:defRPr>
            </a:lvl2pPr>
            <a:lvl3pPr lvl="2">
              <a:spcBef>
                <a:spcPts val="0"/>
              </a:spcBef>
              <a:spcAft>
                <a:spcPts val="0"/>
              </a:spcAft>
              <a:buSzPts val="2800"/>
              <a:buNone/>
              <a:defRPr>
                <a:latin typeface="Roboto"/>
                <a:ea typeface="Roboto"/>
                <a:cs typeface="Roboto"/>
                <a:sym typeface="Roboto"/>
              </a:defRPr>
            </a:lvl3pPr>
            <a:lvl4pPr lvl="3">
              <a:spcBef>
                <a:spcPts val="0"/>
              </a:spcBef>
              <a:spcAft>
                <a:spcPts val="0"/>
              </a:spcAft>
              <a:buSzPts val="2800"/>
              <a:buNone/>
              <a:defRPr>
                <a:latin typeface="Roboto"/>
                <a:ea typeface="Roboto"/>
                <a:cs typeface="Roboto"/>
                <a:sym typeface="Roboto"/>
              </a:defRPr>
            </a:lvl4pPr>
            <a:lvl5pPr lvl="4">
              <a:spcBef>
                <a:spcPts val="0"/>
              </a:spcBef>
              <a:spcAft>
                <a:spcPts val="0"/>
              </a:spcAft>
              <a:buSzPts val="2800"/>
              <a:buNone/>
              <a:defRPr>
                <a:latin typeface="Roboto"/>
                <a:ea typeface="Roboto"/>
                <a:cs typeface="Roboto"/>
                <a:sym typeface="Roboto"/>
              </a:defRPr>
            </a:lvl5pPr>
            <a:lvl6pPr lvl="5">
              <a:spcBef>
                <a:spcPts val="0"/>
              </a:spcBef>
              <a:spcAft>
                <a:spcPts val="0"/>
              </a:spcAft>
              <a:buSzPts val="2800"/>
              <a:buNone/>
              <a:defRPr>
                <a:latin typeface="Roboto"/>
                <a:ea typeface="Roboto"/>
                <a:cs typeface="Roboto"/>
                <a:sym typeface="Roboto"/>
              </a:defRPr>
            </a:lvl6pPr>
            <a:lvl7pPr lvl="6">
              <a:spcBef>
                <a:spcPts val="0"/>
              </a:spcBef>
              <a:spcAft>
                <a:spcPts val="0"/>
              </a:spcAft>
              <a:buSzPts val="2800"/>
              <a:buNone/>
              <a:defRPr>
                <a:latin typeface="Roboto"/>
                <a:ea typeface="Roboto"/>
                <a:cs typeface="Roboto"/>
                <a:sym typeface="Roboto"/>
              </a:defRPr>
            </a:lvl7pPr>
            <a:lvl8pPr lvl="7">
              <a:spcBef>
                <a:spcPts val="0"/>
              </a:spcBef>
              <a:spcAft>
                <a:spcPts val="0"/>
              </a:spcAft>
              <a:buSzPts val="2800"/>
              <a:buNone/>
              <a:defRPr>
                <a:latin typeface="Roboto"/>
                <a:ea typeface="Roboto"/>
                <a:cs typeface="Roboto"/>
                <a:sym typeface="Roboto"/>
              </a:defRPr>
            </a:lvl8pPr>
            <a:lvl9pPr lvl="8">
              <a:spcBef>
                <a:spcPts val="0"/>
              </a:spcBef>
              <a:spcAft>
                <a:spcPts val="0"/>
              </a:spcAft>
              <a:buSzPts val="2800"/>
              <a:buNone/>
              <a:defRPr>
                <a:latin typeface="Roboto"/>
                <a:ea typeface="Roboto"/>
                <a:cs typeface="Roboto"/>
                <a:sym typeface="Roboto"/>
              </a:defRPr>
            </a:lvl9pPr>
          </a:lstStyle>
          <a:p>
            <a:endParaRPr/>
          </a:p>
        </p:txBody>
      </p:sp>
      <p:sp>
        <p:nvSpPr>
          <p:cNvPr id="150" name="Google Shape;150;p25"/>
          <p:cNvSpPr txBox="1">
            <a:spLocks noGrp="1"/>
          </p:cNvSpPr>
          <p:nvPr>
            <p:ph type="subTitle" idx="1"/>
          </p:nvPr>
        </p:nvSpPr>
        <p:spPr>
          <a:xfrm>
            <a:off x="2579700" y="3783150"/>
            <a:ext cx="4114800" cy="990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QUOTE">
  <p:cSld name="CUSTOM_17">
    <p:spTree>
      <p:nvGrpSpPr>
        <p:cNvPr id="1" name="Shape 151"/>
        <p:cNvGrpSpPr/>
        <p:nvPr/>
      </p:nvGrpSpPr>
      <p:grpSpPr>
        <a:xfrm>
          <a:off x="0" y="0"/>
          <a:ext cx="0" cy="0"/>
          <a:chOff x="0" y="0"/>
          <a:chExt cx="0" cy="0"/>
        </a:xfrm>
      </p:grpSpPr>
      <p:sp>
        <p:nvSpPr>
          <p:cNvPr id="152" name="Google Shape;152;p26"/>
          <p:cNvSpPr txBox="1">
            <a:spLocks noGrp="1"/>
          </p:cNvSpPr>
          <p:nvPr>
            <p:ph type="title"/>
          </p:nvPr>
        </p:nvSpPr>
        <p:spPr>
          <a:xfrm>
            <a:off x="1350600" y="599550"/>
            <a:ext cx="6442800" cy="2897100"/>
          </a:xfrm>
          <a:prstGeom prst="rect">
            <a:avLst/>
          </a:prstGeom>
        </p:spPr>
        <p:txBody>
          <a:bodyPr spcFirstLastPara="1" wrap="square" lIns="91425" tIns="91425" rIns="91425" bIns="91425" anchor="t" anchorCtr="0">
            <a:noAutofit/>
          </a:bodyPr>
          <a:lstStyle>
            <a:lvl1pPr lvl="0" algn="ctr">
              <a:lnSpc>
                <a:spcPct val="120000"/>
              </a:lnSpc>
              <a:spcBef>
                <a:spcPts val="3400"/>
              </a:spcBef>
              <a:spcAft>
                <a:spcPts val="0"/>
              </a:spcAft>
              <a:buSzPts val="2800"/>
              <a:buFont typeface="Montserrat Black"/>
              <a:buNone/>
              <a:defRPr b="1">
                <a:latin typeface="Montserrat Black"/>
                <a:ea typeface="Montserrat Black"/>
                <a:cs typeface="Montserrat Black"/>
                <a:sym typeface="Montserrat Black"/>
              </a:defRPr>
            </a:lvl1pPr>
            <a:lvl2pPr lvl="1" algn="ctr">
              <a:spcBef>
                <a:spcPts val="1700"/>
              </a:spcBef>
              <a:spcAft>
                <a:spcPts val="0"/>
              </a:spcAft>
              <a:buSzPts val="2800"/>
              <a:buNone/>
              <a:defRPr>
                <a:latin typeface="Roboto"/>
                <a:ea typeface="Roboto"/>
                <a:cs typeface="Roboto"/>
                <a:sym typeface="Roboto"/>
              </a:defRPr>
            </a:lvl2pPr>
            <a:lvl3pPr lvl="2" algn="ctr">
              <a:spcBef>
                <a:spcPts val="0"/>
              </a:spcBef>
              <a:spcAft>
                <a:spcPts val="0"/>
              </a:spcAft>
              <a:buSzPts val="2800"/>
              <a:buNone/>
              <a:defRPr>
                <a:latin typeface="Roboto"/>
                <a:ea typeface="Roboto"/>
                <a:cs typeface="Roboto"/>
                <a:sym typeface="Roboto"/>
              </a:defRPr>
            </a:lvl3pPr>
            <a:lvl4pPr lvl="3" algn="ctr">
              <a:spcBef>
                <a:spcPts val="0"/>
              </a:spcBef>
              <a:spcAft>
                <a:spcPts val="0"/>
              </a:spcAft>
              <a:buSzPts val="2800"/>
              <a:buNone/>
              <a:defRPr>
                <a:latin typeface="Roboto"/>
                <a:ea typeface="Roboto"/>
                <a:cs typeface="Roboto"/>
                <a:sym typeface="Roboto"/>
              </a:defRPr>
            </a:lvl4pPr>
            <a:lvl5pPr lvl="4" algn="ctr">
              <a:spcBef>
                <a:spcPts val="0"/>
              </a:spcBef>
              <a:spcAft>
                <a:spcPts val="0"/>
              </a:spcAft>
              <a:buSzPts val="2800"/>
              <a:buNone/>
              <a:defRPr>
                <a:latin typeface="Roboto"/>
                <a:ea typeface="Roboto"/>
                <a:cs typeface="Roboto"/>
                <a:sym typeface="Roboto"/>
              </a:defRPr>
            </a:lvl5pPr>
            <a:lvl6pPr lvl="5" algn="ctr">
              <a:spcBef>
                <a:spcPts val="0"/>
              </a:spcBef>
              <a:spcAft>
                <a:spcPts val="0"/>
              </a:spcAft>
              <a:buSzPts val="2800"/>
              <a:buNone/>
              <a:defRPr>
                <a:latin typeface="Roboto"/>
                <a:ea typeface="Roboto"/>
                <a:cs typeface="Roboto"/>
                <a:sym typeface="Roboto"/>
              </a:defRPr>
            </a:lvl6pPr>
            <a:lvl7pPr lvl="6" algn="ctr">
              <a:spcBef>
                <a:spcPts val="0"/>
              </a:spcBef>
              <a:spcAft>
                <a:spcPts val="0"/>
              </a:spcAft>
              <a:buSzPts val="2800"/>
              <a:buNone/>
              <a:defRPr>
                <a:latin typeface="Roboto"/>
                <a:ea typeface="Roboto"/>
                <a:cs typeface="Roboto"/>
                <a:sym typeface="Roboto"/>
              </a:defRPr>
            </a:lvl7pPr>
            <a:lvl8pPr lvl="7" algn="ctr">
              <a:spcBef>
                <a:spcPts val="0"/>
              </a:spcBef>
              <a:spcAft>
                <a:spcPts val="0"/>
              </a:spcAft>
              <a:buSzPts val="2800"/>
              <a:buNone/>
              <a:defRPr>
                <a:latin typeface="Roboto"/>
                <a:ea typeface="Roboto"/>
                <a:cs typeface="Roboto"/>
                <a:sym typeface="Roboto"/>
              </a:defRPr>
            </a:lvl8pPr>
            <a:lvl9pPr lvl="8" algn="ctr">
              <a:spcBef>
                <a:spcPts val="0"/>
              </a:spcBef>
              <a:spcAft>
                <a:spcPts val="0"/>
              </a:spcAft>
              <a:buSzPts val="2800"/>
              <a:buNone/>
              <a:defRPr>
                <a:latin typeface="Roboto"/>
                <a:ea typeface="Roboto"/>
                <a:cs typeface="Roboto"/>
                <a:sym typeface="Roboto"/>
              </a:defRPr>
            </a:lvl9pPr>
          </a:lstStyle>
          <a:p>
            <a:endParaRPr/>
          </a:p>
        </p:txBody>
      </p:sp>
      <p:sp>
        <p:nvSpPr>
          <p:cNvPr id="153" name="Google Shape;153;p26"/>
          <p:cNvSpPr txBox="1">
            <a:spLocks noGrp="1"/>
          </p:cNvSpPr>
          <p:nvPr>
            <p:ph type="title" idx="2"/>
          </p:nvPr>
        </p:nvSpPr>
        <p:spPr>
          <a:xfrm>
            <a:off x="3306450" y="3496661"/>
            <a:ext cx="2531100" cy="492900"/>
          </a:xfrm>
          <a:prstGeom prst="rect">
            <a:avLst/>
          </a:prstGeom>
        </p:spPr>
        <p:txBody>
          <a:bodyPr spcFirstLastPara="1" wrap="square" lIns="91425" tIns="91425" rIns="91425" bIns="91425" anchor="t" anchorCtr="0">
            <a:noAutofit/>
          </a:bodyPr>
          <a:lstStyle>
            <a:lvl1pPr lvl="0">
              <a:spcBef>
                <a:spcPts val="0"/>
              </a:spcBef>
              <a:spcAft>
                <a:spcPts val="0"/>
              </a:spcAft>
              <a:buSzPts val="1400"/>
              <a:buFont typeface="Arial"/>
              <a:buChar char="-"/>
              <a:defRPr sz="1600">
                <a:latin typeface="Roboto"/>
                <a:ea typeface="Roboto"/>
                <a:cs typeface="Roboto"/>
                <a:sym typeface="Roboto"/>
              </a:defRPr>
            </a:lvl1pPr>
            <a:lvl2pPr lvl="1">
              <a:spcBef>
                <a:spcPts val="0"/>
              </a:spcBef>
              <a:spcAft>
                <a:spcPts val="0"/>
              </a:spcAft>
              <a:buSzPts val="1400"/>
              <a:buChar char="-"/>
              <a:defRPr>
                <a:latin typeface="Roboto"/>
                <a:ea typeface="Roboto"/>
                <a:cs typeface="Roboto"/>
                <a:sym typeface="Roboto"/>
              </a:defRPr>
            </a:lvl2pPr>
            <a:lvl3pPr lvl="2">
              <a:spcBef>
                <a:spcPts val="0"/>
              </a:spcBef>
              <a:spcAft>
                <a:spcPts val="0"/>
              </a:spcAft>
              <a:buSzPts val="1400"/>
              <a:buChar char="-"/>
              <a:defRPr>
                <a:latin typeface="Roboto"/>
                <a:ea typeface="Roboto"/>
                <a:cs typeface="Roboto"/>
                <a:sym typeface="Roboto"/>
              </a:defRPr>
            </a:lvl3pPr>
            <a:lvl4pPr lvl="3">
              <a:spcBef>
                <a:spcPts val="0"/>
              </a:spcBef>
              <a:spcAft>
                <a:spcPts val="0"/>
              </a:spcAft>
              <a:buSzPts val="1400"/>
              <a:buChar char="-"/>
              <a:defRPr>
                <a:latin typeface="Roboto"/>
                <a:ea typeface="Roboto"/>
                <a:cs typeface="Roboto"/>
                <a:sym typeface="Roboto"/>
              </a:defRPr>
            </a:lvl4pPr>
            <a:lvl5pPr lvl="4">
              <a:spcBef>
                <a:spcPts val="0"/>
              </a:spcBef>
              <a:spcAft>
                <a:spcPts val="0"/>
              </a:spcAft>
              <a:buSzPts val="1400"/>
              <a:buChar char="-"/>
              <a:defRPr>
                <a:latin typeface="Roboto"/>
                <a:ea typeface="Roboto"/>
                <a:cs typeface="Roboto"/>
                <a:sym typeface="Roboto"/>
              </a:defRPr>
            </a:lvl5pPr>
            <a:lvl6pPr lvl="5">
              <a:spcBef>
                <a:spcPts val="0"/>
              </a:spcBef>
              <a:spcAft>
                <a:spcPts val="0"/>
              </a:spcAft>
              <a:buSzPts val="1400"/>
              <a:buChar char="-"/>
              <a:defRPr>
                <a:latin typeface="Roboto"/>
                <a:ea typeface="Roboto"/>
                <a:cs typeface="Roboto"/>
                <a:sym typeface="Roboto"/>
              </a:defRPr>
            </a:lvl6pPr>
            <a:lvl7pPr lvl="6">
              <a:spcBef>
                <a:spcPts val="0"/>
              </a:spcBef>
              <a:spcAft>
                <a:spcPts val="0"/>
              </a:spcAft>
              <a:buSzPts val="1400"/>
              <a:buChar char="-"/>
              <a:defRPr>
                <a:latin typeface="Roboto"/>
                <a:ea typeface="Roboto"/>
                <a:cs typeface="Roboto"/>
                <a:sym typeface="Roboto"/>
              </a:defRPr>
            </a:lvl7pPr>
            <a:lvl8pPr lvl="7">
              <a:spcBef>
                <a:spcPts val="0"/>
              </a:spcBef>
              <a:spcAft>
                <a:spcPts val="0"/>
              </a:spcAft>
              <a:buSzPts val="1400"/>
              <a:buChar char="-"/>
              <a:defRPr>
                <a:latin typeface="Roboto"/>
                <a:ea typeface="Roboto"/>
                <a:cs typeface="Roboto"/>
                <a:sym typeface="Roboto"/>
              </a:defRPr>
            </a:lvl8pPr>
            <a:lvl9pPr lvl="8">
              <a:spcBef>
                <a:spcPts val="0"/>
              </a:spcBef>
              <a:spcAft>
                <a:spcPts val="0"/>
              </a:spcAft>
              <a:buSzPts val="1400"/>
              <a:buChar char="-"/>
              <a:defRPr>
                <a:latin typeface="Roboto"/>
                <a:ea typeface="Roboto"/>
                <a:cs typeface="Roboto"/>
                <a:sym typeface="Roboto"/>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GOOGLE S TITLE + SUBTITLE+TEXT">
  <p:cSld name="CUSTOM_18">
    <p:bg>
      <p:bgPr>
        <a:solidFill>
          <a:schemeClr val="lt1"/>
        </a:solidFill>
        <a:effectLst/>
      </p:bgPr>
    </p:bg>
    <p:spTree>
      <p:nvGrpSpPr>
        <p:cNvPr id="1" name="Shape 154"/>
        <p:cNvGrpSpPr/>
        <p:nvPr/>
      </p:nvGrpSpPr>
      <p:grpSpPr>
        <a:xfrm>
          <a:off x="0" y="0"/>
          <a:ext cx="0" cy="0"/>
          <a:chOff x="0" y="0"/>
          <a:chExt cx="0" cy="0"/>
        </a:xfrm>
      </p:grpSpPr>
      <p:sp>
        <p:nvSpPr>
          <p:cNvPr id="155" name="Google Shape;155;p27"/>
          <p:cNvSpPr txBox="1">
            <a:spLocks noGrp="1"/>
          </p:cNvSpPr>
          <p:nvPr>
            <p:ph type="title"/>
          </p:nvPr>
        </p:nvSpPr>
        <p:spPr>
          <a:xfrm>
            <a:off x="729825" y="430593"/>
            <a:ext cx="7742700" cy="572700"/>
          </a:xfrm>
          <a:prstGeom prst="rect">
            <a:avLst/>
          </a:prstGeom>
          <a:noFill/>
        </p:spPr>
        <p:txBody>
          <a:bodyPr spcFirstLastPara="1" wrap="square" lIns="91425" tIns="91425" rIns="91425" bIns="91425" anchor="t" anchorCtr="0">
            <a:noAutofit/>
          </a:bodyPr>
          <a:lstStyle>
            <a:lvl1pPr lvl="0" algn="ctr">
              <a:spcBef>
                <a:spcPts val="0"/>
              </a:spcBef>
              <a:spcAft>
                <a:spcPts val="0"/>
              </a:spcAft>
              <a:buSzPts val="2600"/>
              <a:buFont typeface="Montserrat Black"/>
              <a:buNone/>
              <a:defRPr sz="3500">
                <a:latin typeface="Montserrat Black"/>
                <a:ea typeface="Montserrat Black"/>
                <a:cs typeface="Montserrat Black"/>
                <a:sym typeface="Montserrat Black"/>
              </a:defRPr>
            </a:lvl1pPr>
            <a:lvl2pPr lvl="1">
              <a:spcBef>
                <a:spcPts val="0"/>
              </a:spcBef>
              <a:spcAft>
                <a:spcPts val="0"/>
              </a:spcAft>
              <a:buSzPts val="2800"/>
              <a:buNone/>
              <a:defRPr>
                <a:latin typeface="Roboto"/>
                <a:ea typeface="Roboto"/>
                <a:cs typeface="Roboto"/>
                <a:sym typeface="Roboto"/>
              </a:defRPr>
            </a:lvl2pPr>
            <a:lvl3pPr lvl="2">
              <a:spcBef>
                <a:spcPts val="0"/>
              </a:spcBef>
              <a:spcAft>
                <a:spcPts val="0"/>
              </a:spcAft>
              <a:buSzPts val="2800"/>
              <a:buNone/>
              <a:defRPr>
                <a:latin typeface="Roboto"/>
                <a:ea typeface="Roboto"/>
                <a:cs typeface="Roboto"/>
                <a:sym typeface="Roboto"/>
              </a:defRPr>
            </a:lvl3pPr>
            <a:lvl4pPr lvl="3">
              <a:spcBef>
                <a:spcPts val="0"/>
              </a:spcBef>
              <a:spcAft>
                <a:spcPts val="0"/>
              </a:spcAft>
              <a:buSzPts val="2800"/>
              <a:buNone/>
              <a:defRPr>
                <a:latin typeface="Roboto"/>
                <a:ea typeface="Roboto"/>
                <a:cs typeface="Roboto"/>
                <a:sym typeface="Roboto"/>
              </a:defRPr>
            </a:lvl4pPr>
            <a:lvl5pPr lvl="4">
              <a:spcBef>
                <a:spcPts val="0"/>
              </a:spcBef>
              <a:spcAft>
                <a:spcPts val="0"/>
              </a:spcAft>
              <a:buSzPts val="2800"/>
              <a:buNone/>
              <a:defRPr>
                <a:latin typeface="Roboto"/>
                <a:ea typeface="Roboto"/>
                <a:cs typeface="Roboto"/>
                <a:sym typeface="Roboto"/>
              </a:defRPr>
            </a:lvl5pPr>
            <a:lvl6pPr lvl="5">
              <a:spcBef>
                <a:spcPts val="0"/>
              </a:spcBef>
              <a:spcAft>
                <a:spcPts val="0"/>
              </a:spcAft>
              <a:buSzPts val="2800"/>
              <a:buNone/>
              <a:defRPr>
                <a:latin typeface="Roboto"/>
                <a:ea typeface="Roboto"/>
                <a:cs typeface="Roboto"/>
                <a:sym typeface="Roboto"/>
              </a:defRPr>
            </a:lvl6pPr>
            <a:lvl7pPr lvl="6">
              <a:spcBef>
                <a:spcPts val="0"/>
              </a:spcBef>
              <a:spcAft>
                <a:spcPts val="0"/>
              </a:spcAft>
              <a:buSzPts val="2800"/>
              <a:buNone/>
              <a:defRPr>
                <a:latin typeface="Roboto"/>
                <a:ea typeface="Roboto"/>
                <a:cs typeface="Roboto"/>
                <a:sym typeface="Roboto"/>
              </a:defRPr>
            </a:lvl7pPr>
            <a:lvl8pPr lvl="7">
              <a:spcBef>
                <a:spcPts val="0"/>
              </a:spcBef>
              <a:spcAft>
                <a:spcPts val="0"/>
              </a:spcAft>
              <a:buSzPts val="2800"/>
              <a:buNone/>
              <a:defRPr>
                <a:latin typeface="Roboto"/>
                <a:ea typeface="Roboto"/>
                <a:cs typeface="Roboto"/>
                <a:sym typeface="Roboto"/>
              </a:defRPr>
            </a:lvl8pPr>
            <a:lvl9pPr lvl="8">
              <a:spcBef>
                <a:spcPts val="0"/>
              </a:spcBef>
              <a:spcAft>
                <a:spcPts val="0"/>
              </a:spcAft>
              <a:buSzPts val="2800"/>
              <a:buNone/>
              <a:defRPr>
                <a:latin typeface="Roboto"/>
                <a:ea typeface="Roboto"/>
                <a:cs typeface="Roboto"/>
                <a:sym typeface="Roboto"/>
              </a:defRPr>
            </a:lvl9pPr>
          </a:lstStyle>
          <a:p>
            <a:endParaRPr/>
          </a:p>
        </p:txBody>
      </p:sp>
      <p:sp>
        <p:nvSpPr>
          <p:cNvPr id="156" name="Google Shape;156;p27"/>
          <p:cNvSpPr txBox="1">
            <a:spLocks noGrp="1"/>
          </p:cNvSpPr>
          <p:nvPr>
            <p:ph type="subTitle" idx="1"/>
          </p:nvPr>
        </p:nvSpPr>
        <p:spPr>
          <a:xfrm>
            <a:off x="6505706" y="1526357"/>
            <a:ext cx="2055000" cy="4485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b="1"/>
            </a:lvl1pPr>
            <a:lvl2pPr lvl="1">
              <a:spcBef>
                <a:spcPts val="1600"/>
              </a:spcBef>
              <a:spcAft>
                <a:spcPts val="0"/>
              </a:spcAft>
              <a:buSzPts val="1400"/>
              <a:buNone/>
              <a:defRPr>
                <a:highlight>
                  <a:schemeClr val="accent6"/>
                </a:highlight>
              </a:defRPr>
            </a:lvl2pPr>
            <a:lvl3pPr lvl="2">
              <a:spcBef>
                <a:spcPts val="1600"/>
              </a:spcBef>
              <a:spcAft>
                <a:spcPts val="0"/>
              </a:spcAft>
              <a:buSzPts val="1400"/>
              <a:buNone/>
              <a:defRPr>
                <a:highlight>
                  <a:schemeClr val="accent6"/>
                </a:highlight>
              </a:defRPr>
            </a:lvl3pPr>
            <a:lvl4pPr lvl="3">
              <a:spcBef>
                <a:spcPts val="1600"/>
              </a:spcBef>
              <a:spcAft>
                <a:spcPts val="0"/>
              </a:spcAft>
              <a:buSzPts val="1400"/>
              <a:buNone/>
              <a:defRPr>
                <a:highlight>
                  <a:schemeClr val="accent6"/>
                </a:highlight>
              </a:defRPr>
            </a:lvl4pPr>
            <a:lvl5pPr lvl="4">
              <a:spcBef>
                <a:spcPts val="1600"/>
              </a:spcBef>
              <a:spcAft>
                <a:spcPts val="0"/>
              </a:spcAft>
              <a:buSzPts val="1400"/>
              <a:buNone/>
              <a:defRPr>
                <a:highlight>
                  <a:schemeClr val="accent6"/>
                </a:highlight>
              </a:defRPr>
            </a:lvl5pPr>
            <a:lvl6pPr lvl="5">
              <a:spcBef>
                <a:spcPts val="1600"/>
              </a:spcBef>
              <a:spcAft>
                <a:spcPts val="0"/>
              </a:spcAft>
              <a:buSzPts val="1400"/>
              <a:buNone/>
              <a:defRPr>
                <a:highlight>
                  <a:schemeClr val="accent6"/>
                </a:highlight>
              </a:defRPr>
            </a:lvl6pPr>
            <a:lvl7pPr lvl="6">
              <a:spcBef>
                <a:spcPts val="1600"/>
              </a:spcBef>
              <a:spcAft>
                <a:spcPts val="0"/>
              </a:spcAft>
              <a:buSzPts val="1400"/>
              <a:buNone/>
              <a:defRPr>
                <a:highlight>
                  <a:schemeClr val="accent6"/>
                </a:highlight>
              </a:defRPr>
            </a:lvl7pPr>
            <a:lvl8pPr lvl="7">
              <a:spcBef>
                <a:spcPts val="1600"/>
              </a:spcBef>
              <a:spcAft>
                <a:spcPts val="0"/>
              </a:spcAft>
              <a:buSzPts val="1400"/>
              <a:buNone/>
              <a:defRPr>
                <a:highlight>
                  <a:schemeClr val="accent6"/>
                </a:highlight>
              </a:defRPr>
            </a:lvl8pPr>
            <a:lvl9pPr lvl="8">
              <a:spcBef>
                <a:spcPts val="1600"/>
              </a:spcBef>
              <a:spcAft>
                <a:spcPts val="1600"/>
              </a:spcAft>
              <a:buSzPts val="1400"/>
              <a:buNone/>
              <a:defRPr>
                <a:highlight>
                  <a:schemeClr val="accent6"/>
                </a:highlight>
              </a:defRPr>
            </a:lvl9pPr>
          </a:lstStyle>
          <a:p>
            <a:endParaRPr/>
          </a:p>
        </p:txBody>
      </p:sp>
      <p:sp>
        <p:nvSpPr>
          <p:cNvPr id="157" name="Google Shape;157;p27"/>
          <p:cNvSpPr txBox="1">
            <a:spLocks noGrp="1"/>
          </p:cNvSpPr>
          <p:nvPr>
            <p:ph type="subTitle" idx="2"/>
          </p:nvPr>
        </p:nvSpPr>
        <p:spPr>
          <a:xfrm>
            <a:off x="6512375" y="1937525"/>
            <a:ext cx="2112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58" name="Google Shape;158;p27"/>
          <p:cNvSpPr txBox="1">
            <a:spLocks noGrp="1"/>
          </p:cNvSpPr>
          <p:nvPr>
            <p:ph type="subTitle" idx="3"/>
          </p:nvPr>
        </p:nvSpPr>
        <p:spPr>
          <a:xfrm>
            <a:off x="6512587" y="3000314"/>
            <a:ext cx="2055000" cy="448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b="1"/>
            </a:lvl1pPr>
            <a:lvl2pPr lvl="1" rtl="0">
              <a:spcBef>
                <a:spcPts val="1600"/>
              </a:spcBef>
              <a:spcAft>
                <a:spcPts val="0"/>
              </a:spcAft>
              <a:buSzPts val="1400"/>
              <a:buNone/>
              <a:defRPr>
                <a:highlight>
                  <a:schemeClr val="accent6"/>
                </a:highlight>
              </a:defRPr>
            </a:lvl2pPr>
            <a:lvl3pPr lvl="2" rtl="0">
              <a:spcBef>
                <a:spcPts val="1600"/>
              </a:spcBef>
              <a:spcAft>
                <a:spcPts val="0"/>
              </a:spcAft>
              <a:buSzPts val="1400"/>
              <a:buNone/>
              <a:defRPr>
                <a:highlight>
                  <a:schemeClr val="accent6"/>
                </a:highlight>
              </a:defRPr>
            </a:lvl3pPr>
            <a:lvl4pPr lvl="3" rtl="0">
              <a:spcBef>
                <a:spcPts val="1600"/>
              </a:spcBef>
              <a:spcAft>
                <a:spcPts val="0"/>
              </a:spcAft>
              <a:buSzPts val="1400"/>
              <a:buNone/>
              <a:defRPr>
                <a:highlight>
                  <a:schemeClr val="accent6"/>
                </a:highlight>
              </a:defRPr>
            </a:lvl4pPr>
            <a:lvl5pPr lvl="4" rtl="0">
              <a:spcBef>
                <a:spcPts val="1600"/>
              </a:spcBef>
              <a:spcAft>
                <a:spcPts val="0"/>
              </a:spcAft>
              <a:buSzPts val="1400"/>
              <a:buNone/>
              <a:defRPr>
                <a:highlight>
                  <a:schemeClr val="accent6"/>
                </a:highlight>
              </a:defRPr>
            </a:lvl5pPr>
            <a:lvl6pPr lvl="5" rtl="0">
              <a:spcBef>
                <a:spcPts val="1600"/>
              </a:spcBef>
              <a:spcAft>
                <a:spcPts val="0"/>
              </a:spcAft>
              <a:buSzPts val="1400"/>
              <a:buNone/>
              <a:defRPr>
                <a:highlight>
                  <a:schemeClr val="accent6"/>
                </a:highlight>
              </a:defRPr>
            </a:lvl6pPr>
            <a:lvl7pPr lvl="6" rtl="0">
              <a:spcBef>
                <a:spcPts val="1600"/>
              </a:spcBef>
              <a:spcAft>
                <a:spcPts val="0"/>
              </a:spcAft>
              <a:buSzPts val="1400"/>
              <a:buNone/>
              <a:defRPr>
                <a:highlight>
                  <a:schemeClr val="accent6"/>
                </a:highlight>
              </a:defRPr>
            </a:lvl7pPr>
            <a:lvl8pPr lvl="7" rtl="0">
              <a:spcBef>
                <a:spcPts val="1600"/>
              </a:spcBef>
              <a:spcAft>
                <a:spcPts val="0"/>
              </a:spcAft>
              <a:buSzPts val="1400"/>
              <a:buNone/>
              <a:defRPr>
                <a:highlight>
                  <a:schemeClr val="accent6"/>
                </a:highlight>
              </a:defRPr>
            </a:lvl8pPr>
            <a:lvl9pPr lvl="8" rtl="0">
              <a:spcBef>
                <a:spcPts val="1600"/>
              </a:spcBef>
              <a:spcAft>
                <a:spcPts val="1600"/>
              </a:spcAft>
              <a:buSzPts val="1400"/>
              <a:buNone/>
              <a:defRPr>
                <a:highlight>
                  <a:schemeClr val="accent6"/>
                </a:highlight>
              </a:defRPr>
            </a:lvl9pPr>
          </a:lstStyle>
          <a:p>
            <a:endParaRPr/>
          </a:p>
        </p:txBody>
      </p:sp>
      <p:sp>
        <p:nvSpPr>
          <p:cNvPr id="159" name="Google Shape;159;p27"/>
          <p:cNvSpPr txBox="1">
            <a:spLocks noGrp="1"/>
          </p:cNvSpPr>
          <p:nvPr>
            <p:ph type="subTitle" idx="4"/>
          </p:nvPr>
        </p:nvSpPr>
        <p:spPr>
          <a:xfrm>
            <a:off x="6496275" y="3321200"/>
            <a:ext cx="2112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60" name="Google Shape;160;p27"/>
          <p:cNvSpPr txBox="1">
            <a:spLocks noGrp="1"/>
          </p:cNvSpPr>
          <p:nvPr>
            <p:ph type="subTitle" idx="5"/>
          </p:nvPr>
        </p:nvSpPr>
        <p:spPr>
          <a:xfrm>
            <a:off x="806025" y="4017225"/>
            <a:ext cx="4732200" cy="86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3 BIG NUMBERS">
  <p:cSld name="CUSTOM_19">
    <p:spTree>
      <p:nvGrpSpPr>
        <p:cNvPr id="1" name="Shape 161"/>
        <p:cNvGrpSpPr/>
        <p:nvPr/>
      </p:nvGrpSpPr>
      <p:grpSpPr>
        <a:xfrm>
          <a:off x="0" y="0"/>
          <a:ext cx="0" cy="0"/>
          <a:chOff x="0" y="0"/>
          <a:chExt cx="0" cy="0"/>
        </a:xfrm>
      </p:grpSpPr>
      <p:sp>
        <p:nvSpPr>
          <p:cNvPr id="162" name="Google Shape;162;p28"/>
          <p:cNvSpPr txBox="1">
            <a:spLocks noGrp="1"/>
          </p:cNvSpPr>
          <p:nvPr>
            <p:ph type="title"/>
          </p:nvPr>
        </p:nvSpPr>
        <p:spPr>
          <a:xfrm>
            <a:off x="729825" y="569544"/>
            <a:ext cx="77427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5800"/>
              <a:buFont typeface="Montserrat Black"/>
              <a:buNone/>
              <a:defRPr sz="5800">
                <a:latin typeface="Montserrat Black"/>
                <a:ea typeface="Montserrat Black"/>
                <a:cs typeface="Montserrat Black"/>
                <a:sym typeface="Montserrat Black"/>
              </a:defRPr>
            </a:lvl1pPr>
            <a:lvl2pPr lvl="1" algn="ctr">
              <a:spcBef>
                <a:spcPts val="0"/>
              </a:spcBef>
              <a:spcAft>
                <a:spcPts val="0"/>
              </a:spcAft>
              <a:buSzPts val="2800"/>
              <a:buNone/>
              <a:defRPr>
                <a:latin typeface="Roboto"/>
                <a:ea typeface="Roboto"/>
                <a:cs typeface="Roboto"/>
                <a:sym typeface="Roboto"/>
              </a:defRPr>
            </a:lvl2pPr>
            <a:lvl3pPr lvl="2" algn="ctr">
              <a:spcBef>
                <a:spcPts val="0"/>
              </a:spcBef>
              <a:spcAft>
                <a:spcPts val="0"/>
              </a:spcAft>
              <a:buSzPts val="2800"/>
              <a:buNone/>
              <a:defRPr>
                <a:latin typeface="Roboto"/>
                <a:ea typeface="Roboto"/>
                <a:cs typeface="Roboto"/>
                <a:sym typeface="Roboto"/>
              </a:defRPr>
            </a:lvl3pPr>
            <a:lvl4pPr lvl="3" algn="ctr">
              <a:spcBef>
                <a:spcPts val="0"/>
              </a:spcBef>
              <a:spcAft>
                <a:spcPts val="0"/>
              </a:spcAft>
              <a:buSzPts val="2800"/>
              <a:buNone/>
              <a:defRPr>
                <a:latin typeface="Roboto"/>
                <a:ea typeface="Roboto"/>
                <a:cs typeface="Roboto"/>
                <a:sym typeface="Roboto"/>
              </a:defRPr>
            </a:lvl4pPr>
            <a:lvl5pPr lvl="4" algn="ctr">
              <a:spcBef>
                <a:spcPts val="0"/>
              </a:spcBef>
              <a:spcAft>
                <a:spcPts val="0"/>
              </a:spcAft>
              <a:buSzPts val="2800"/>
              <a:buNone/>
              <a:defRPr>
                <a:latin typeface="Roboto"/>
                <a:ea typeface="Roboto"/>
                <a:cs typeface="Roboto"/>
                <a:sym typeface="Roboto"/>
              </a:defRPr>
            </a:lvl5pPr>
            <a:lvl6pPr lvl="5" algn="ctr">
              <a:spcBef>
                <a:spcPts val="0"/>
              </a:spcBef>
              <a:spcAft>
                <a:spcPts val="0"/>
              </a:spcAft>
              <a:buSzPts val="2800"/>
              <a:buNone/>
              <a:defRPr>
                <a:latin typeface="Roboto"/>
                <a:ea typeface="Roboto"/>
                <a:cs typeface="Roboto"/>
                <a:sym typeface="Roboto"/>
              </a:defRPr>
            </a:lvl6pPr>
            <a:lvl7pPr lvl="6" algn="ctr">
              <a:spcBef>
                <a:spcPts val="0"/>
              </a:spcBef>
              <a:spcAft>
                <a:spcPts val="0"/>
              </a:spcAft>
              <a:buSzPts val="2800"/>
              <a:buNone/>
              <a:defRPr>
                <a:latin typeface="Roboto"/>
                <a:ea typeface="Roboto"/>
                <a:cs typeface="Roboto"/>
                <a:sym typeface="Roboto"/>
              </a:defRPr>
            </a:lvl7pPr>
            <a:lvl8pPr lvl="7" algn="ctr">
              <a:spcBef>
                <a:spcPts val="0"/>
              </a:spcBef>
              <a:spcAft>
                <a:spcPts val="0"/>
              </a:spcAft>
              <a:buSzPts val="2800"/>
              <a:buNone/>
              <a:defRPr>
                <a:latin typeface="Roboto"/>
                <a:ea typeface="Roboto"/>
                <a:cs typeface="Roboto"/>
                <a:sym typeface="Roboto"/>
              </a:defRPr>
            </a:lvl8pPr>
            <a:lvl9pPr lvl="8" algn="ctr">
              <a:spcBef>
                <a:spcPts val="0"/>
              </a:spcBef>
              <a:spcAft>
                <a:spcPts val="0"/>
              </a:spcAft>
              <a:buSzPts val="2800"/>
              <a:buNone/>
              <a:defRPr>
                <a:latin typeface="Roboto"/>
                <a:ea typeface="Roboto"/>
                <a:cs typeface="Roboto"/>
                <a:sym typeface="Roboto"/>
              </a:defRPr>
            </a:lvl9pPr>
          </a:lstStyle>
          <a:p>
            <a:endParaRPr/>
          </a:p>
        </p:txBody>
      </p:sp>
      <p:sp>
        <p:nvSpPr>
          <p:cNvPr id="163" name="Google Shape;163;p28"/>
          <p:cNvSpPr txBox="1">
            <a:spLocks noGrp="1"/>
          </p:cNvSpPr>
          <p:nvPr>
            <p:ph type="subTitle" idx="1"/>
          </p:nvPr>
        </p:nvSpPr>
        <p:spPr>
          <a:xfrm>
            <a:off x="729625" y="1406201"/>
            <a:ext cx="7742700" cy="426600"/>
          </a:xfrm>
          <a:prstGeom prst="rect">
            <a:avLst/>
          </a:prstGeom>
        </p:spPr>
        <p:txBody>
          <a:bodyPr spcFirstLastPara="1" wrap="square" lIns="91425" tIns="91425" rIns="91425" bIns="91425" anchor="t" anchorCtr="0">
            <a:noAutofit/>
          </a:bodyPr>
          <a:lstStyle>
            <a:lvl1pPr lvl="0" algn="ctr">
              <a:spcBef>
                <a:spcPts val="0"/>
              </a:spcBef>
              <a:spcAft>
                <a:spcPts val="0"/>
              </a:spcAft>
              <a:buSzPts val="1800"/>
              <a:buNone/>
              <a:defRPr sz="1600"/>
            </a:lvl1pPr>
            <a:lvl2pPr lvl="1" algn="ctr">
              <a:spcBef>
                <a:spcPts val="1600"/>
              </a:spcBef>
              <a:spcAft>
                <a:spcPts val="0"/>
              </a:spcAft>
              <a:buSzPts val="1400"/>
              <a:buNone/>
              <a:defRPr/>
            </a:lvl2pPr>
            <a:lvl3pPr lvl="2" algn="ctr">
              <a:spcBef>
                <a:spcPts val="1600"/>
              </a:spcBef>
              <a:spcAft>
                <a:spcPts val="0"/>
              </a:spcAft>
              <a:buSzPts val="1400"/>
              <a:buNone/>
              <a:defRPr/>
            </a:lvl3pPr>
            <a:lvl4pPr lvl="3" algn="ctr">
              <a:spcBef>
                <a:spcPts val="1600"/>
              </a:spcBef>
              <a:spcAft>
                <a:spcPts val="0"/>
              </a:spcAft>
              <a:buSzPts val="1400"/>
              <a:buNone/>
              <a:defRPr/>
            </a:lvl4pPr>
            <a:lvl5pPr lvl="4" algn="ctr">
              <a:spcBef>
                <a:spcPts val="1600"/>
              </a:spcBef>
              <a:spcAft>
                <a:spcPts val="0"/>
              </a:spcAft>
              <a:buSzPts val="1400"/>
              <a:buNone/>
              <a:defRPr/>
            </a:lvl5pPr>
            <a:lvl6pPr lvl="5" algn="ctr">
              <a:spcBef>
                <a:spcPts val="1600"/>
              </a:spcBef>
              <a:spcAft>
                <a:spcPts val="0"/>
              </a:spcAft>
              <a:buSzPts val="1400"/>
              <a:buNone/>
              <a:defRPr/>
            </a:lvl6pPr>
            <a:lvl7pPr lvl="6" algn="ctr">
              <a:spcBef>
                <a:spcPts val="1600"/>
              </a:spcBef>
              <a:spcAft>
                <a:spcPts val="0"/>
              </a:spcAft>
              <a:buSzPts val="1400"/>
              <a:buNone/>
              <a:defRPr/>
            </a:lvl7pPr>
            <a:lvl8pPr lvl="7" algn="ctr">
              <a:spcBef>
                <a:spcPts val="1600"/>
              </a:spcBef>
              <a:spcAft>
                <a:spcPts val="0"/>
              </a:spcAft>
              <a:buSzPts val="1400"/>
              <a:buNone/>
              <a:defRPr/>
            </a:lvl8pPr>
            <a:lvl9pPr lvl="8" algn="ctr">
              <a:spcBef>
                <a:spcPts val="1600"/>
              </a:spcBef>
              <a:spcAft>
                <a:spcPts val="1600"/>
              </a:spcAft>
              <a:buSzPts val="1400"/>
              <a:buNone/>
              <a:defRPr/>
            </a:lvl9pPr>
          </a:lstStyle>
          <a:p>
            <a:endParaRPr/>
          </a:p>
        </p:txBody>
      </p:sp>
      <p:sp>
        <p:nvSpPr>
          <p:cNvPr id="164" name="Google Shape;164;p28"/>
          <p:cNvSpPr txBox="1">
            <a:spLocks noGrp="1"/>
          </p:cNvSpPr>
          <p:nvPr>
            <p:ph type="title" idx="2"/>
          </p:nvPr>
        </p:nvSpPr>
        <p:spPr>
          <a:xfrm>
            <a:off x="729675" y="1822819"/>
            <a:ext cx="7742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800"/>
              <a:buFont typeface="Montserrat Black"/>
              <a:buNone/>
              <a:defRPr sz="5800">
                <a:latin typeface="Montserrat Black"/>
                <a:ea typeface="Montserrat Black"/>
                <a:cs typeface="Montserrat Black"/>
                <a:sym typeface="Montserrat Black"/>
              </a:defRPr>
            </a:lvl1pPr>
            <a:lvl2pPr lvl="1" algn="ctr" rtl="0">
              <a:spcBef>
                <a:spcPts val="0"/>
              </a:spcBef>
              <a:spcAft>
                <a:spcPts val="0"/>
              </a:spcAft>
              <a:buSzPts val="2800"/>
              <a:buNone/>
              <a:defRPr>
                <a:latin typeface="Roboto"/>
                <a:ea typeface="Roboto"/>
                <a:cs typeface="Roboto"/>
                <a:sym typeface="Roboto"/>
              </a:defRPr>
            </a:lvl2pPr>
            <a:lvl3pPr lvl="2" algn="ctr" rtl="0">
              <a:spcBef>
                <a:spcPts val="0"/>
              </a:spcBef>
              <a:spcAft>
                <a:spcPts val="0"/>
              </a:spcAft>
              <a:buSzPts val="2800"/>
              <a:buNone/>
              <a:defRPr>
                <a:latin typeface="Roboto"/>
                <a:ea typeface="Roboto"/>
                <a:cs typeface="Roboto"/>
                <a:sym typeface="Roboto"/>
              </a:defRPr>
            </a:lvl3pPr>
            <a:lvl4pPr lvl="3" algn="ctr" rtl="0">
              <a:spcBef>
                <a:spcPts val="0"/>
              </a:spcBef>
              <a:spcAft>
                <a:spcPts val="0"/>
              </a:spcAft>
              <a:buSzPts val="2800"/>
              <a:buNone/>
              <a:defRPr>
                <a:latin typeface="Roboto"/>
                <a:ea typeface="Roboto"/>
                <a:cs typeface="Roboto"/>
                <a:sym typeface="Roboto"/>
              </a:defRPr>
            </a:lvl4pPr>
            <a:lvl5pPr lvl="4" algn="ctr" rtl="0">
              <a:spcBef>
                <a:spcPts val="0"/>
              </a:spcBef>
              <a:spcAft>
                <a:spcPts val="0"/>
              </a:spcAft>
              <a:buSzPts val="2800"/>
              <a:buNone/>
              <a:defRPr>
                <a:latin typeface="Roboto"/>
                <a:ea typeface="Roboto"/>
                <a:cs typeface="Roboto"/>
                <a:sym typeface="Roboto"/>
              </a:defRPr>
            </a:lvl5pPr>
            <a:lvl6pPr lvl="5" algn="ctr" rtl="0">
              <a:spcBef>
                <a:spcPts val="0"/>
              </a:spcBef>
              <a:spcAft>
                <a:spcPts val="0"/>
              </a:spcAft>
              <a:buSzPts val="2800"/>
              <a:buNone/>
              <a:defRPr>
                <a:latin typeface="Roboto"/>
                <a:ea typeface="Roboto"/>
                <a:cs typeface="Roboto"/>
                <a:sym typeface="Roboto"/>
              </a:defRPr>
            </a:lvl6pPr>
            <a:lvl7pPr lvl="6" algn="ctr" rtl="0">
              <a:spcBef>
                <a:spcPts val="0"/>
              </a:spcBef>
              <a:spcAft>
                <a:spcPts val="0"/>
              </a:spcAft>
              <a:buSzPts val="2800"/>
              <a:buNone/>
              <a:defRPr>
                <a:latin typeface="Roboto"/>
                <a:ea typeface="Roboto"/>
                <a:cs typeface="Roboto"/>
                <a:sym typeface="Roboto"/>
              </a:defRPr>
            </a:lvl7pPr>
            <a:lvl8pPr lvl="7" algn="ctr" rtl="0">
              <a:spcBef>
                <a:spcPts val="0"/>
              </a:spcBef>
              <a:spcAft>
                <a:spcPts val="0"/>
              </a:spcAft>
              <a:buSzPts val="2800"/>
              <a:buNone/>
              <a:defRPr>
                <a:latin typeface="Roboto"/>
                <a:ea typeface="Roboto"/>
                <a:cs typeface="Roboto"/>
                <a:sym typeface="Roboto"/>
              </a:defRPr>
            </a:lvl8pPr>
            <a:lvl9pPr lvl="8" algn="ctr" rtl="0">
              <a:spcBef>
                <a:spcPts val="0"/>
              </a:spcBef>
              <a:spcAft>
                <a:spcPts val="0"/>
              </a:spcAft>
              <a:buSzPts val="2800"/>
              <a:buNone/>
              <a:defRPr>
                <a:latin typeface="Roboto"/>
                <a:ea typeface="Roboto"/>
                <a:cs typeface="Roboto"/>
                <a:sym typeface="Roboto"/>
              </a:defRPr>
            </a:lvl9pPr>
          </a:lstStyle>
          <a:p>
            <a:endParaRPr/>
          </a:p>
        </p:txBody>
      </p:sp>
      <p:sp>
        <p:nvSpPr>
          <p:cNvPr id="165" name="Google Shape;165;p28"/>
          <p:cNvSpPr txBox="1">
            <a:spLocks noGrp="1"/>
          </p:cNvSpPr>
          <p:nvPr>
            <p:ph type="subTitle" idx="3"/>
          </p:nvPr>
        </p:nvSpPr>
        <p:spPr>
          <a:xfrm>
            <a:off x="729825" y="4014016"/>
            <a:ext cx="7742700" cy="506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600"/>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66" name="Google Shape;166;p28"/>
          <p:cNvSpPr txBox="1">
            <a:spLocks noGrp="1"/>
          </p:cNvSpPr>
          <p:nvPr>
            <p:ph type="title" idx="4"/>
          </p:nvPr>
        </p:nvSpPr>
        <p:spPr>
          <a:xfrm>
            <a:off x="729625" y="3134611"/>
            <a:ext cx="7742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800"/>
              <a:buFont typeface="Montserrat Black"/>
              <a:buNone/>
              <a:defRPr sz="5800">
                <a:latin typeface="Montserrat Black"/>
                <a:ea typeface="Montserrat Black"/>
                <a:cs typeface="Montserrat Black"/>
                <a:sym typeface="Montserrat Black"/>
              </a:defRPr>
            </a:lvl1pPr>
            <a:lvl2pPr lvl="1" algn="ctr" rtl="0">
              <a:spcBef>
                <a:spcPts val="0"/>
              </a:spcBef>
              <a:spcAft>
                <a:spcPts val="0"/>
              </a:spcAft>
              <a:buSzPts val="2800"/>
              <a:buNone/>
              <a:defRPr>
                <a:latin typeface="Roboto"/>
                <a:ea typeface="Roboto"/>
                <a:cs typeface="Roboto"/>
                <a:sym typeface="Roboto"/>
              </a:defRPr>
            </a:lvl2pPr>
            <a:lvl3pPr lvl="2" algn="ctr" rtl="0">
              <a:spcBef>
                <a:spcPts val="0"/>
              </a:spcBef>
              <a:spcAft>
                <a:spcPts val="0"/>
              </a:spcAft>
              <a:buSzPts val="2800"/>
              <a:buNone/>
              <a:defRPr>
                <a:latin typeface="Roboto"/>
                <a:ea typeface="Roboto"/>
                <a:cs typeface="Roboto"/>
                <a:sym typeface="Roboto"/>
              </a:defRPr>
            </a:lvl3pPr>
            <a:lvl4pPr lvl="3" algn="ctr" rtl="0">
              <a:spcBef>
                <a:spcPts val="0"/>
              </a:spcBef>
              <a:spcAft>
                <a:spcPts val="0"/>
              </a:spcAft>
              <a:buSzPts val="2800"/>
              <a:buNone/>
              <a:defRPr>
                <a:latin typeface="Roboto"/>
                <a:ea typeface="Roboto"/>
                <a:cs typeface="Roboto"/>
                <a:sym typeface="Roboto"/>
              </a:defRPr>
            </a:lvl4pPr>
            <a:lvl5pPr lvl="4" algn="ctr" rtl="0">
              <a:spcBef>
                <a:spcPts val="0"/>
              </a:spcBef>
              <a:spcAft>
                <a:spcPts val="0"/>
              </a:spcAft>
              <a:buSzPts val="2800"/>
              <a:buNone/>
              <a:defRPr>
                <a:latin typeface="Roboto"/>
                <a:ea typeface="Roboto"/>
                <a:cs typeface="Roboto"/>
                <a:sym typeface="Roboto"/>
              </a:defRPr>
            </a:lvl5pPr>
            <a:lvl6pPr lvl="5" algn="ctr" rtl="0">
              <a:spcBef>
                <a:spcPts val="0"/>
              </a:spcBef>
              <a:spcAft>
                <a:spcPts val="0"/>
              </a:spcAft>
              <a:buSzPts val="2800"/>
              <a:buNone/>
              <a:defRPr>
                <a:latin typeface="Roboto"/>
                <a:ea typeface="Roboto"/>
                <a:cs typeface="Roboto"/>
                <a:sym typeface="Roboto"/>
              </a:defRPr>
            </a:lvl6pPr>
            <a:lvl7pPr lvl="6" algn="ctr" rtl="0">
              <a:spcBef>
                <a:spcPts val="0"/>
              </a:spcBef>
              <a:spcAft>
                <a:spcPts val="0"/>
              </a:spcAft>
              <a:buSzPts val="2800"/>
              <a:buNone/>
              <a:defRPr>
                <a:latin typeface="Roboto"/>
                <a:ea typeface="Roboto"/>
                <a:cs typeface="Roboto"/>
                <a:sym typeface="Roboto"/>
              </a:defRPr>
            </a:lvl7pPr>
            <a:lvl8pPr lvl="7" algn="ctr" rtl="0">
              <a:spcBef>
                <a:spcPts val="0"/>
              </a:spcBef>
              <a:spcAft>
                <a:spcPts val="0"/>
              </a:spcAft>
              <a:buSzPts val="2800"/>
              <a:buNone/>
              <a:defRPr>
                <a:latin typeface="Roboto"/>
                <a:ea typeface="Roboto"/>
                <a:cs typeface="Roboto"/>
                <a:sym typeface="Roboto"/>
              </a:defRPr>
            </a:lvl8pPr>
            <a:lvl9pPr lvl="8" algn="ctr" rtl="0">
              <a:spcBef>
                <a:spcPts val="0"/>
              </a:spcBef>
              <a:spcAft>
                <a:spcPts val="0"/>
              </a:spcAft>
              <a:buSzPts val="2800"/>
              <a:buNone/>
              <a:defRPr>
                <a:latin typeface="Roboto"/>
                <a:ea typeface="Roboto"/>
                <a:cs typeface="Roboto"/>
                <a:sym typeface="Roboto"/>
              </a:defRPr>
            </a:lvl9pPr>
          </a:lstStyle>
          <a:p>
            <a:endParaRPr/>
          </a:p>
        </p:txBody>
      </p:sp>
      <p:sp>
        <p:nvSpPr>
          <p:cNvPr id="167" name="Google Shape;167;p28"/>
          <p:cNvSpPr txBox="1">
            <a:spLocks noGrp="1"/>
          </p:cNvSpPr>
          <p:nvPr>
            <p:ph type="subTitle" idx="5"/>
          </p:nvPr>
        </p:nvSpPr>
        <p:spPr>
          <a:xfrm>
            <a:off x="729675" y="2629387"/>
            <a:ext cx="7742700" cy="506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600"/>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3 COLUMNS WHITE BG">
  <p:cSld name="CUSTOM_20">
    <p:bg>
      <p:bgPr>
        <a:solidFill>
          <a:schemeClr val="lt1"/>
        </a:solidFill>
        <a:effectLst/>
      </p:bgPr>
    </p:bg>
    <p:spTree>
      <p:nvGrpSpPr>
        <p:cNvPr id="1" name="Shape 168"/>
        <p:cNvGrpSpPr/>
        <p:nvPr/>
      </p:nvGrpSpPr>
      <p:grpSpPr>
        <a:xfrm>
          <a:off x="0" y="0"/>
          <a:ext cx="0" cy="0"/>
          <a:chOff x="0" y="0"/>
          <a:chExt cx="0" cy="0"/>
        </a:xfrm>
      </p:grpSpPr>
      <p:sp>
        <p:nvSpPr>
          <p:cNvPr id="169" name="Google Shape;169;p29"/>
          <p:cNvSpPr txBox="1">
            <a:spLocks noGrp="1"/>
          </p:cNvSpPr>
          <p:nvPr>
            <p:ph type="title"/>
          </p:nvPr>
        </p:nvSpPr>
        <p:spPr>
          <a:xfrm>
            <a:off x="729825" y="445025"/>
            <a:ext cx="5118600" cy="5727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sz="3500">
                <a:latin typeface="Roboto"/>
                <a:ea typeface="Roboto"/>
                <a:cs typeface="Roboto"/>
                <a:sym typeface="Roboto"/>
              </a:defRPr>
            </a:lvl1pPr>
            <a:lvl2pPr lvl="1">
              <a:spcBef>
                <a:spcPts val="0"/>
              </a:spcBef>
              <a:spcAft>
                <a:spcPts val="0"/>
              </a:spcAft>
              <a:buSzPts val="2800"/>
              <a:buNone/>
              <a:defRPr>
                <a:latin typeface="Roboto"/>
                <a:ea typeface="Roboto"/>
                <a:cs typeface="Roboto"/>
                <a:sym typeface="Roboto"/>
              </a:defRPr>
            </a:lvl2pPr>
            <a:lvl3pPr lvl="2">
              <a:spcBef>
                <a:spcPts val="0"/>
              </a:spcBef>
              <a:spcAft>
                <a:spcPts val="0"/>
              </a:spcAft>
              <a:buSzPts val="2800"/>
              <a:buNone/>
              <a:defRPr>
                <a:latin typeface="Roboto"/>
                <a:ea typeface="Roboto"/>
                <a:cs typeface="Roboto"/>
                <a:sym typeface="Roboto"/>
              </a:defRPr>
            </a:lvl3pPr>
            <a:lvl4pPr lvl="3">
              <a:spcBef>
                <a:spcPts val="0"/>
              </a:spcBef>
              <a:spcAft>
                <a:spcPts val="0"/>
              </a:spcAft>
              <a:buSzPts val="2800"/>
              <a:buNone/>
              <a:defRPr>
                <a:latin typeface="Roboto"/>
                <a:ea typeface="Roboto"/>
                <a:cs typeface="Roboto"/>
                <a:sym typeface="Roboto"/>
              </a:defRPr>
            </a:lvl4pPr>
            <a:lvl5pPr lvl="4">
              <a:spcBef>
                <a:spcPts val="0"/>
              </a:spcBef>
              <a:spcAft>
                <a:spcPts val="0"/>
              </a:spcAft>
              <a:buSzPts val="2800"/>
              <a:buNone/>
              <a:defRPr>
                <a:latin typeface="Roboto"/>
                <a:ea typeface="Roboto"/>
                <a:cs typeface="Roboto"/>
                <a:sym typeface="Roboto"/>
              </a:defRPr>
            </a:lvl5pPr>
            <a:lvl6pPr lvl="5">
              <a:spcBef>
                <a:spcPts val="0"/>
              </a:spcBef>
              <a:spcAft>
                <a:spcPts val="0"/>
              </a:spcAft>
              <a:buSzPts val="2800"/>
              <a:buNone/>
              <a:defRPr>
                <a:latin typeface="Roboto"/>
                <a:ea typeface="Roboto"/>
                <a:cs typeface="Roboto"/>
                <a:sym typeface="Roboto"/>
              </a:defRPr>
            </a:lvl6pPr>
            <a:lvl7pPr lvl="6">
              <a:spcBef>
                <a:spcPts val="0"/>
              </a:spcBef>
              <a:spcAft>
                <a:spcPts val="0"/>
              </a:spcAft>
              <a:buSzPts val="2800"/>
              <a:buNone/>
              <a:defRPr>
                <a:latin typeface="Roboto"/>
                <a:ea typeface="Roboto"/>
                <a:cs typeface="Roboto"/>
                <a:sym typeface="Roboto"/>
              </a:defRPr>
            </a:lvl7pPr>
            <a:lvl8pPr lvl="7">
              <a:spcBef>
                <a:spcPts val="0"/>
              </a:spcBef>
              <a:spcAft>
                <a:spcPts val="0"/>
              </a:spcAft>
              <a:buSzPts val="2800"/>
              <a:buNone/>
              <a:defRPr>
                <a:latin typeface="Roboto"/>
                <a:ea typeface="Roboto"/>
                <a:cs typeface="Roboto"/>
                <a:sym typeface="Roboto"/>
              </a:defRPr>
            </a:lvl8pPr>
            <a:lvl9pPr lvl="8">
              <a:spcBef>
                <a:spcPts val="0"/>
              </a:spcBef>
              <a:spcAft>
                <a:spcPts val="0"/>
              </a:spcAft>
              <a:buSzPts val="2800"/>
              <a:buNone/>
              <a:defRPr>
                <a:latin typeface="Roboto"/>
                <a:ea typeface="Roboto"/>
                <a:cs typeface="Roboto"/>
                <a:sym typeface="Roboto"/>
              </a:defRPr>
            </a:lvl9pPr>
          </a:lstStyle>
          <a:p>
            <a:endParaRPr/>
          </a:p>
        </p:txBody>
      </p:sp>
      <p:sp>
        <p:nvSpPr>
          <p:cNvPr id="170" name="Google Shape;170;p29"/>
          <p:cNvSpPr txBox="1">
            <a:spLocks noGrp="1"/>
          </p:cNvSpPr>
          <p:nvPr>
            <p:ph type="subTitle" idx="1"/>
          </p:nvPr>
        </p:nvSpPr>
        <p:spPr>
          <a:xfrm>
            <a:off x="641600" y="3887197"/>
            <a:ext cx="2494500" cy="7671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4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71" name="Google Shape;171;p29"/>
          <p:cNvSpPr txBox="1">
            <a:spLocks noGrp="1"/>
          </p:cNvSpPr>
          <p:nvPr>
            <p:ph type="subTitle" idx="2"/>
          </p:nvPr>
        </p:nvSpPr>
        <p:spPr>
          <a:xfrm>
            <a:off x="3353928" y="3891500"/>
            <a:ext cx="2494500" cy="76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72" name="Google Shape;172;p29"/>
          <p:cNvSpPr txBox="1">
            <a:spLocks noGrp="1"/>
          </p:cNvSpPr>
          <p:nvPr>
            <p:ph type="subTitle" idx="3"/>
          </p:nvPr>
        </p:nvSpPr>
        <p:spPr>
          <a:xfrm>
            <a:off x="6060419" y="3891500"/>
            <a:ext cx="2494500" cy="76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Just Title W Bg">
  <p:cSld name="CUSTOM_21">
    <p:bg>
      <p:bgPr>
        <a:solidFill>
          <a:schemeClr val="lt1"/>
        </a:solid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729825" y="444579"/>
            <a:ext cx="7721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500" b="1">
                <a:solidFill>
                  <a:srgbClr val="000000"/>
                </a:solidFill>
                <a:latin typeface="Montserrat Black"/>
                <a:ea typeface="Montserrat Black"/>
                <a:cs typeface="Montserrat Black"/>
                <a:sym typeface="Montserrat Black"/>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5" name="Google Shape;175;p30"/>
          <p:cNvSpPr/>
          <p:nvPr/>
        </p:nvSpPr>
        <p:spPr>
          <a:xfrm>
            <a:off x="5279300" y="-5125"/>
            <a:ext cx="3864600" cy="5143500"/>
          </a:xfrm>
          <a:prstGeom prst="rect">
            <a:avLst/>
          </a:prstGeom>
          <a:solidFill>
            <a:srgbClr val="77C7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952800"/>
            <a:ext cx="9202800" cy="4290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729838" y="439075"/>
            <a:ext cx="77427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3500" b="1"/>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4"/>
          <p:cNvSpPr txBox="1">
            <a:spLocks noGrp="1"/>
          </p:cNvSpPr>
          <p:nvPr>
            <p:ph type="body" idx="1"/>
          </p:nvPr>
        </p:nvSpPr>
        <p:spPr>
          <a:xfrm>
            <a:off x="813900" y="1093075"/>
            <a:ext cx="7516200" cy="36402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Clr>
                <a:srgbClr val="8C5A79"/>
              </a:buClr>
              <a:buSzPts val="1400"/>
              <a:buFont typeface="Lato"/>
              <a:buChar char="●"/>
              <a:defRPr sz="1200">
                <a:latin typeface="Roboto"/>
                <a:ea typeface="Roboto"/>
                <a:cs typeface="Roboto"/>
                <a:sym typeface="Roboto"/>
              </a:defRPr>
            </a:lvl1pPr>
            <a:lvl2pPr marL="914400" lvl="1" indent="-317500">
              <a:spcBef>
                <a:spcPts val="1600"/>
              </a:spcBef>
              <a:spcAft>
                <a:spcPts val="0"/>
              </a:spcAft>
              <a:buClr>
                <a:srgbClr val="555555"/>
              </a:buClr>
              <a:buSzPts val="1400"/>
              <a:buFont typeface="Lato"/>
              <a:buChar char="○"/>
              <a:defRPr i="1">
                <a:latin typeface="Roboto"/>
                <a:ea typeface="Roboto"/>
                <a:cs typeface="Roboto"/>
                <a:sym typeface="Roboto"/>
              </a:defRPr>
            </a:lvl2pPr>
            <a:lvl3pPr marL="1371600" lvl="2" indent="-317500">
              <a:spcBef>
                <a:spcPts val="1600"/>
              </a:spcBef>
              <a:spcAft>
                <a:spcPts val="0"/>
              </a:spcAft>
              <a:buClr>
                <a:srgbClr val="555555"/>
              </a:buClr>
              <a:buSzPts val="1400"/>
              <a:buFont typeface="Lato"/>
              <a:buChar char="■"/>
              <a:defRPr>
                <a:latin typeface="Roboto"/>
                <a:ea typeface="Roboto"/>
                <a:cs typeface="Roboto"/>
                <a:sym typeface="Roboto"/>
              </a:defRPr>
            </a:lvl3pPr>
            <a:lvl4pPr marL="1828800" lvl="3" indent="-317500">
              <a:spcBef>
                <a:spcPts val="1600"/>
              </a:spcBef>
              <a:spcAft>
                <a:spcPts val="0"/>
              </a:spcAft>
              <a:buClr>
                <a:srgbClr val="555555"/>
              </a:buClr>
              <a:buSzPts val="1400"/>
              <a:buFont typeface="Lato"/>
              <a:buChar char="●"/>
              <a:defRPr>
                <a:latin typeface="Roboto Light"/>
                <a:ea typeface="Roboto Light"/>
                <a:cs typeface="Roboto Light"/>
                <a:sym typeface="Roboto Light"/>
              </a:defRPr>
            </a:lvl4pPr>
            <a:lvl5pPr marL="2286000" lvl="4" indent="-317500">
              <a:spcBef>
                <a:spcPts val="1600"/>
              </a:spcBef>
              <a:spcAft>
                <a:spcPts val="0"/>
              </a:spcAft>
              <a:buClr>
                <a:srgbClr val="555555"/>
              </a:buClr>
              <a:buSzPts val="1400"/>
              <a:buFont typeface="Lato"/>
              <a:buChar char="○"/>
              <a:defRPr>
                <a:latin typeface="Roboto Light"/>
                <a:ea typeface="Roboto Light"/>
                <a:cs typeface="Roboto Light"/>
                <a:sym typeface="Roboto Light"/>
              </a:defRPr>
            </a:lvl5pPr>
            <a:lvl6pPr marL="2743200" lvl="5" indent="-317500">
              <a:spcBef>
                <a:spcPts val="1600"/>
              </a:spcBef>
              <a:spcAft>
                <a:spcPts val="0"/>
              </a:spcAft>
              <a:buClr>
                <a:srgbClr val="555555"/>
              </a:buClr>
              <a:buSzPts val="1400"/>
              <a:buFont typeface="Lato"/>
              <a:buChar char="■"/>
              <a:defRPr>
                <a:latin typeface="Roboto Light"/>
                <a:ea typeface="Roboto Light"/>
                <a:cs typeface="Roboto Light"/>
                <a:sym typeface="Roboto Light"/>
              </a:defRPr>
            </a:lvl6pPr>
            <a:lvl7pPr marL="3200400" lvl="6" indent="-317500">
              <a:spcBef>
                <a:spcPts val="1600"/>
              </a:spcBef>
              <a:spcAft>
                <a:spcPts val="0"/>
              </a:spcAft>
              <a:buClr>
                <a:srgbClr val="555555"/>
              </a:buClr>
              <a:buSzPts val="1400"/>
              <a:buFont typeface="Lato"/>
              <a:buChar char="●"/>
              <a:defRPr i="1">
                <a:latin typeface="Roboto Light"/>
                <a:ea typeface="Roboto Light"/>
                <a:cs typeface="Roboto Light"/>
                <a:sym typeface="Roboto Light"/>
              </a:defRPr>
            </a:lvl7pPr>
            <a:lvl8pPr marL="3657600" lvl="7" indent="-317500">
              <a:spcBef>
                <a:spcPts val="1600"/>
              </a:spcBef>
              <a:spcAft>
                <a:spcPts val="0"/>
              </a:spcAft>
              <a:buClr>
                <a:srgbClr val="555555"/>
              </a:buClr>
              <a:buSzPts val="1400"/>
              <a:buFont typeface="Lato"/>
              <a:buChar char="○"/>
              <a:defRPr b="1">
                <a:latin typeface="Roboto"/>
                <a:ea typeface="Roboto"/>
                <a:cs typeface="Roboto"/>
                <a:sym typeface="Roboto"/>
              </a:defRPr>
            </a:lvl8pPr>
            <a:lvl9pPr marL="4114800" lvl="8" indent="-317500">
              <a:spcBef>
                <a:spcPts val="1600"/>
              </a:spcBef>
              <a:spcAft>
                <a:spcPts val="1600"/>
              </a:spcAft>
              <a:buClr>
                <a:srgbClr val="555555"/>
              </a:buClr>
              <a:buSzPts val="1400"/>
              <a:buFont typeface="Lato"/>
              <a:buChar char="■"/>
              <a:defRPr b="1" i="1">
                <a:latin typeface="Roboto"/>
                <a:ea typeface="Roboto"/>
                <a:cs typeface="Roboto"/>
                <a:sym typeface="Roboto"/>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 four Columns">
  <p:cSld name="SECTION_HEADER_1">
    <p:bg>
      <p:bgPr>
        <a:solidFill>
          <a:schemeClr val="lt1"/>
        </a:solidFill>
        <a:effectLst/>
      </p:bgPr>
    </p:bg>
    <p:spTree>
      <p:nvGrpSpPr>
        <p:cNvPr id="1" name="Shape 176"/>
        <p:cNvGrpSpPr/>
        <p:nvPr/>
      </p:nvGrpSpPr>
      <p:grpSpPr>
        <a:xfrm>
          <a:off x="0" y="0"/>
          <a:ext cx="0" cy="0"/>
          <a:chOff x="0" y="0"/>
          <a:chExt cx="0" cy="0"/>
        </a:xfrm>
      </p:grpSpPr>
      <p:sp>
        <p:nvSpPr>
          <p:cNvPr id="177" name="Google Shape;177;p31"/>
          <p:cNvSpPr txBox="1">
            <a:spLocks noGrp="1"/>
          </p:cNvSpPr>
          <p:nvPr>
            <p:ph type="title"/>
          </p:nvPr>
        </p:nvSpPr>
        <p:spPr>
          <a:xfrm>
            <a:off x="725034" y="647675"/>
            <a:ext cx="77427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Font typeface="Montserrat Black"/>
              <a:buNone/>
              <a:defRPr sz="3500">
                <a:highlight>
                  <a:schemeClr val="accent6"/>
                </a:highlight>
                <a:latin typeface="Montserrat Black"/>
                <a:ea typeface="Montserrat Black"/>
                <a:cs typeface="Montserrat Black"/>
                <a:sym typeface="Montserrat Black"/>
              </a:defRPr>
            </a:lvl1pPr>
            <a:lvl2pPr lvl="1" algn="ctr" rtl="0">
              <a:spcBef>
                <a:spcPts val="0"/>
              </a:spcBef>
              <a:spcAft>
                <a:spcPts val="0"/>
              </a:spcAft>
              <a:buSzPts val="3600"/>
              <a:buNone/>
              <a:defRPr sz="3600">
                <a:highlight>
                  <a:schemeClr val="accent6"/>
                </a:highlight>
              </a:defRPr>
            </a:lvl2pPr>
            <a:lvl3pPr lvl="2" algn="ctr" rtl="0">
              <a:spcBef>
                <a:spcPts val="0"/>
              </a:spcBef>
              <a:spcAft>
                <a:spcPts val="0"/>
              </a:spcAft>
              <a:buSzPts val="3600"/>
              <a:buNone/>
              <a:defRPr sz="3600">
                <a:highlight>
                  <a:schemeClr val="accent6"/>
                </a:highlight>
              </a:defRPr>
            </a:lvl3pPr>
            <a:lvl4pPr lvl="3" algn="ctr" rtl="0">
              <a:spcBef>
                <a:spcPts val="0"/>
              </a:spcBef>
              <a:spcAft>
                <a:spcPts val="0"/>
              </a:spcAft>
              <a:buSzPts val="3600"/>
              <a:buNone/>
              <a:defRPr sz="3600">
                <a:highlight>
                  <a:schemeClr val="accent6"/>
                </a:highlight>
              </a:defRPr>
            </a:lvl4pPr>
            <a:lvl5pPr lvl="4" algn="ctr" rtl="0">
              <a:spcBef>
                <a:spcPts val="0"/>
              </a:spcBef>
              <a:spcAft>
                <a:spcPts val="0"/>
              </a:spcAft>
              <a:buSzPts val="3600"/>
              <a:buNone/>
              <a:defRPr sz="3600">
                <a:highlight>
                  <a:schemeClr val="accent6"/>
                </a:highlight>
              </a:defRPr>
            </a:lvl5pPr>
            <a:lvl6pPr lvl="5" algn="ctr" rtl="0">
              <a:spcBef>
                <a:spcPts val="0"/>
              </a:spcBef>
              <a:spcAft>
                <a:spcPts val="0"/>
              </a:spcAft>
              <a:buSzPts val="3600"/>
              <a:buNone/>
              <a:defRPr sz="3600">
                <a:highlight>
                  <a:schemeClr val="accent6"/>
                </a:highlight>
              </a:defRPr>
            </a:lvl6pPr>
            <a:lvl7pPr lvl="6" algn="ctr" rtl="0">
              <a:spcBef>
                <a:spcPts val="0"/>
              </a:spcBef>
              <a:spcAft>
                <a:spcPts val="0"/>
              </a:spcAft>
              <a:buSzPts val="3600"/>
              <a:buNone/>
              <a:defRPr sz="3600">
                <a:highlight>
                  <a:schemeClr val="accent6"/>
                </a:highlight>
              </a:defRPr>
            </a:lvl7pPr>
            <a:lvl8pPr lvl="7" algn="ctr" rtl="0">
              <a:spcBef>
                <a:spcPts val="0"/>
              </a:spcBef>
              <a:spcAft>
                <a:spcPts val="0"/>
              </a:spcAft>
              <a:buSzPts val="3600"/>
              <a:buNone/>
              <a:defRPr sz="3600">
                <a:highlight>
                  <a:schemeClr val="accent6"/>
                </a:highlight>
              </a:defRPr>
            </a:lvl8pPr>
            <a:lvl9pPr lvl="8" algn="ctr" rtl="0">
              <a:spcBef>
                <a:spcPts val="0"/>
              </a:spcBef>
              <a:spcAft>
                <a:spcPts val="0"/>
              </a:spcAft>
              <a:buSzPts val="3600"/>
              <a:buNone/>
              <a:defRPr sz="3600">
                <a:highlight>
                  <a:schemeClr val="accent6"/>
                </a:highlight>
              </a:defRPr>
            </a:lvl9pPr>
          </a:lstStyle>
          <a:p>
            <a:endParaRPr/>
          </a:p>
        </p:txBody>
      </p:sp>
      <p:sp>
        <p:nvSpPr>
          <p:cNvPr id="178" name="Google Shape;178;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
        <p:nvSpPr>
          <p:cNvPr id="179" name="Google Shape;179;p31"/>
          <p:cNvSpPr txBox="1">
            <a:spLocks noGrp="1"/>
          </p:cNvSpPr>
          <p:nvPr>
            <p:ph type="subTitle" idx="1"/>
          </p:nvPr>
        </p:nvSpPr>
        <p:spPr>
          <a:xfrm>
            <a:off x="881325" y="3465341"/>
            <a:ext cx="1616100" cy="589800"/>
          </a:xfrm>
          <a:prstGeom prst="rect">
            <a:avLst/>
          </a:prstGeom>
        </p:spPr>
        <p:txBody>
          <a:bodyPr spcFirstLastPara="1" wrap="square" lIns="91425" tIns="91425" rIns="91425" bIns="91425" anchor="t" anchorCtr="0">
            <a:noAutofit/>
          </a:bodyPr>
          <a:lstStyle>
            <a:lvl1pPr lvl="0" rtl="0">
              <a:spcBef>
                <a:spcPts val="0"/>
              </a:spcBef>
              <a:spcAft>
                <a:spcPts val="0"/>
              </a:spcAft>
              <a:buSzPts val="15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0" name="Google Shape;180;p31"/>
          <p:cNvSpPr txBox="1">
            <a:spLocks noGrp="1"/>
          </p:cNvSpPr>
          <p:nvPr>
            <p:ph type="subTitle" idx="2"/>
          </p:nvPr>
        </p:nvSpPr>
        <p:spPr>
          <a:xfrm>
            <a:off x="2985950" y="2497125"/>
            <a:ext cx="1636500" cy="589800"/>
          </a:xfrm>
          <a:prstGeom prst="rect">
            <a:avLst/>
          </a:prstGeom>
        </p:spPr>
        <p:txBody>
          <a:bodyPr spcFirstLastPara="1" wrap="square" lIns="91425" tIns="91425" rIns="91425" bIns="91425" anchor="t" anchorCtr="0">
            <a:noAutofit/>
          </a:bodyPr>
          <a:lstStyle>
            <a:lvl1pPr lvl="0" rtl="0">
              <a:spcBef>
                <a:spcPts val="0"/>
              </a:spcBef>
              <a:spcAft>
                <a:spcPts val="0"/>
              </a:spcAft>
              <a:buSzPts val="15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1" name="Google Shape;181;p31"/>
          <p:cNvSpPr txBox="1">
            <a:spLocks noGrp="1"/>
          </p:cNvSpPr>
          <p:nvPr>
            <p:ph type="subTitle" idx="3"/>
          </p:nvPr>
        </p:nvSpPr>
        <p:spPr>
          <a:xfrm>
            <a:off x="4976225" y="3472916"/>
            <a:ext cx="1616100" cy="589800"/>
          </a:xfrm>
          <a:prstGeom prst="rect">
            <a:avLst/>
          </a:prstGeom>
        </p:spPr>
        <p:txBody>
          <a:bodyPr spcFirstLastPara="1" wrap="square" lIns="91425" tIns="91425" rIns="91425" bIns="91425" anchor="t" anchorCtr="0">
            <a:noAutofit/>
          </a:bodyPr>
          <a:lstStyle>
            <a:lvl1pPr lvl="0" rtl="0">
              <a:spcBef>
                <a:spcPts val="0"/>
              </a:spcBef>
              <a:spcAft>
                <a:spcPts val="0"/>
              </a:spcAft>
              <a:buSzPts val="15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2" name="Google Shape;182;p31"/>
          <p:cNvSpPr txBox="1">
            <a:spLocks noGrp="1"/>
          </p:cNvSpPr>
          <p:nvPr>
            <p:ph type="subTitle" idx="4"/>
          </p:nvPr>
        </p:nvSpPr>
        <p:spPr>
          <a:xfrm>
            <a:off x="6823750" y="2498501"/>
            <a:ext cx="1616100" cy="58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 2 Columns">
  <p:cSld name="CUSTOM_22">
    <p:spTree>
      <p:nvGrpSpPr>
        <p:cNvPr id="1" name="Shape 183"/>
        <p:cNvGrpSpPr/>
        <p:nvPr/>
      </p:nvGrpSpPr>
      <p:grpSpPr>
        <a:xfrm>
          <a:off x="0" y="0"/>
          <a:ext cx="0" cy="0"/>
          <a:chOff x="0" y="0"/>
          <a:chExt cx="0" cy="0"/>
        </a:xfrm>
      </p:grpSpPr>
      <p:sp>
        <p:nvSpPr>
          <p:cNvPr id="184" name="Google Shape;184;p32"/>
          <p:cNvSpPr txBox="1">
            <a:spLocks noGrp="1"/>
          </p:cNvSpPr>
          <p:nvPr>
            <p:ph type="title"/>
          </p:nvPr>
        </p:nvSpPr>
        <p:spPr>
          <a:xfrm>
            <a:off x="729824" y="441401"/>
            <a:ext cx="7742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900"/>
              <a:buNone/>
              <a:defRPr sz="3500" b="1"/>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85" name="Google Shape;185;p32"/>
          <p:cNvSpPr txBox="1">
            <a:spLocks noGrp="1"/>
          </p:cNvSpPr>
          <p:nvPr>
            <p:ph type="body" idx="1"/>
          </p:nvPr>
        </p:nvSpPr>
        <p:spPr>
          <a:xfrm>
            <a:off x="4517550" y="1759875"/>
            <a:ext cx="3954900" cy="294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2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86" name="Google Shape;186;p32"/>
          <p:cNvSpPr txBox="1">
            <a:spLocks noGrp="1"/>
          </p:cNvSpPr>
          <p:nvPr>
            <p:ph type="body" idx="2"/>
          </p:nvPr>
        </p:nvSpPr>
        <p:spPr>
          <a:xfrm>
            <a:off x="729825" y="1751905"/>
            <a:ext cx="3620400" cy="29409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Montserrat"/>
              <a:buChar char="●"/>
              <a:defRPr sz="1200"/>
            </a:lvl1pPr>
            <a:lvl2pPr marL="914400" lvl="1" indent="-387350" rtl="0">
              <a:spcBef>
                <a:spcPts val="1600"/>
              </a:spcBef>
              <a:spcAft>
                <a:spcPts val="0"/>
              </a:spcAft>
              <a:buSzPts val="2500"/>
              <a:buFont typeface="Arial"/>
              <a:buChar char="○"/>
              <a:defRPr/>
            </a:lvl2pPr>
            <a:lvl3pPr marL="1371600" lvl="2" indent="-387350" rtl="0">
              <a:spcBef>
                <a:spcPts val="1600"/>
              </a:spcBef>
              <a:spcAft>
                <a:spcPts val="0"/>
              </a:spcAft>
              <a:buSzPts val="2500"/>
              <a:buFont typeface="Arial"/>
              <a:buChar char="■"/>
              <a:defRPr/>
            </a:lvl3pPr>
            <a:lvl4pPr marL="1828800" lvl="3" indent="-387350" rtl="0">
              <a:spcBef>
                <a:spcPts val="1600"/>
              </a:spcBef>
              <a:spcAft>
                <a:spcPts val="0"/>
              </a:spcAft>
              <a:buSzPts val="2500"/>
              <a:buFont typeface="Arial"/>
              <a:buChar char="●"/>
              <a:defRPr/>
            </a:lvl4pPr>
            <a:lvl5pPr marL="2286000" lvl="4" indent="-387350" rtl="0">
              <a:spcBef>
                <a:spcPts val="1600"/>
              </a:spcBef>
              <a:spcAft>
                <a:spcPts val="0"/>
              </a:spcAft>
              <a:buSzPts val="2500"/>
              <a:buFont typeface="Arial"/>
              <a:buChar char="○"/>
              <a:defRPr/>
            </a:lvl5pPr>
            <a:lvl6pPr marL="2743200" lvl="5" indent="-387350" rtl="0">
              <a:spcBef>
                <a:spcPts val="1600"/>
              </a:spcBef>
              <a:spcAft>
                <a:spcPts val="0"/>
              </a:spcAft>
              <a:buSzPts val="2500"/>
              <a:buFont typeface="Arial"/>
              <a:buChar char="■"/>
              <a:defRPr/>
            </a:lvl6pPr>
            <a:lvl7pPr marL="3200400" lvl="6" indent="-387350" rtl="0">
              <a:spcBef>
                <a:spcPts val="1600"/>
              </a:spcBef>
              <a:spcAft>
                <a:spcPts val="0"/>
              </a:spcAft>
              <a:buSzPts val="2500"/>
              <a:buFont typeface="Arial"/>
              <a:buChar char="●"/>
              <a:defRPr/>
            </a:lvl7pPr>
            <a:lvl8pPr marL="3657600" lvl="7" indent="-387350" rtl="0">
              <a:spcBef>
                <a:spcPts val="1600"/>
              </a:spcBef>
              <a:spcAft>
                <a:spcPts val="0"/>
              </a:spcAft>
              <a:buSzPts val="2500"/>
              <a:buFont typeface="Arial"/>
              <a:buChar char="○"/>
              <a:defRPr/>
            </a:lvl8pPr>
            <a:lvl9pPr marL="4114800" lvl="8" indent="-387350" rtl="0">
              <a:spcBef>
                <a:spcPts val="1600"/>
              </a:spcBef>
              <a:spcAft>
                <a:spcPts val="1600"/>
              </a:spcAft>
              <a:buSzPts val="2500"/>
              <a:buFont typeface="Arial"/>
              <a:buChar char="■"/>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90"/>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lt1"/>
        </a:solidFill>
        <a:effectLst/>
      </p:bgPr>
    </p:bg>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729822" y="461767"/>
            <a:ext cx="77427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500"/>
              <a:buFont typeface="Montserrat Black"/>
              <a:buNone/>
              <a:defRPr sz="3500">
                <a:highlight>
                  <a:schemeClr val="accent6"/>
                </a:highlight>
                <a:latin typeface="Montserrat Black"/>
                <a:ea typeface="Montserrat Black"/>
                <a:cs typeface="Montserrat Black"/>
                <a:sym typeface="Montserrat Black"/>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6" name="Google Shape;26;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27" name="Google Shape;27;p5"/>
          <p:cNvSpPr txBox="1">
            <a:spLocks noGrp="1"/>
          </p:cNvSpPr>
          <p:nvPr>
            <p:ph type="subTitle" idx="1"/>
          </p:nvPr>
        </p:nvSpPr>
        <p:spPr>
          <a:xfrm>
            <a:off x="7210625" y="2465150"/>
            <a:ext cx="1080900" cy="8634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a:highlight>
                  <a:schemeClr val="accent6"/>
                </a:highlight>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8" name="Google Shape;28;p5"/>
          <p:cNvSpPr txBox="1">
            <a:spLocks noGrp="1"/>
          </p:cNvSpPr>
          <p:nvPr>
            <p:ph type="subTitle" idx="2"/>
          </p:nvPr>
        </p:nvSpPr>
        <p:spPr>
          <a:xfrm>
            <a:off x="830175" y="2476150"/>
            <a:ext cx="1080900" cy="863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000"/>
              <a:buNone/>
              <a:defRPr>
                <a:highlight>
                  <a:schemeClr val="accent1"/>
                </a:highlight>
              </a:defRPr>
            </a:lvl1pPr>
            <a:lvl2pPr lvl="1" rtl="0">
              <a:spcBef>
                <a:spcPts val="1600"/>
              </a:spcBef>
              <a:spcAft>
                <a:spcPts val="0"/>
              </a:spcAft>
              <a:buSzPts val="1400"/>
              <a:buNone/>
              <a:defRPr>
                <a:highlight>
                  <a:schemeClr val="accent1"/>
                </a:highlight>
              </a:defRPr>
            </a:lvl2pPr>
            <a:lvl3pPr lvl="2" rtl="0">
              <a:spcBef>
                <a:spcPts val="1600"/>
              </a:spcBef>
              <a:spcAft>
                <a:spcPts val="0"/>
              </a:spcAft>
              <a:buSzPts val="1400"/>
              <a:buNone/>
              <a:defRPr>
                <a:highlight>
                  <a:schemeClr val="accent1"/>
                </a:highlight>
              </a:defRPr>
            </a:lvl3pPr>
            <a:lvl4pPr lvl="3" rtl="0">
              <a:spcBef>
                <a:spcPts val="1600"/>
              </a:spcBef>
              <a:spcAft>
                <a:spcPts val="0"/>
              </a:spcAft>
              <a:buSzPts val="1400"/>
              <a:buNone/>
              <a:defRPr>
                <a:highlight>
                  <a:schemeClr val="accent1"/>
                </a:highlight>
              </a:defRPr>
            </a:lvl4pPr>
            <a:lvl5pPr lvl="4" rtl="0">
              <a:spcBef>
                <a:spcPts val="1600"/>
              </a:spcBef>
              <a:spcAft>
                <a:spcPts val="0"/>
              </a:spcAft>
              <a:buSzPts val="1400"/>
              <a:buNone/>
              <a:defRPr>
                <a:highlight>
                  <a:schemeClr val="accent1"/>
                </a:highlight>
              </a:defRPr>
            </a:lvl5pPr>
            <a:lvl6pPr lvl="5" rtl="0">
              <a:spcBef>
                <a:spcPts val="1600"/>
              </a:spcBef>
              <a:spcAft>
                <a:spcPts val="0"/>
              </a:spcAft>
              <a:buSzPts val="1400"/>
              <a:buNone/>
              <a:defRPr>
                <a:highlight>
                  <a:schemeClr val="accent1"/>
                </a:highlight>
              </a:defRPr>
            </a:lvl6pPr>
            <a:lvl7pPr lvl="6" rtl="0">
              <a:spcBef>
                <a:spcPts val="1600"/>
              </a:spcBef>
              <a:spcAft>
                <a:spcPts val="0"/>
              </a:spcAft>
              <a:buSzPts val="1400"/>
              <a:buNone/>
              <a:defRPr>
                <a:highlight>
                  <a:schemeClr val="accent1"/>
                </a:highlight>
              </a:defRPr>
            </a:lvl7pPr>
            <a:lvl8pPr lvl="7" rtl="0">
              <a:spcBef>
                <a:spcPts val="1600"/>
              </a:spcBef>
              <a:spcAft>
                <a:spcPts val="0"/>
              </a:spcAft>
              <a:buSzPts val="1400"/>
              <a:buNone/>
              <a:defRPr>
                <a:highlight>
                  <a:schemeClr val="accent1"/>
                </a:highlight>
              </a:defRPr>
            </a:lvl8pPr>
            <a:lvl9pPr lvl="8" rtl="0">
              <a:spcBef>
                <a:spcPts val="1600"/>
              </a:spcBef>
              <a:spcAft>
                <a:spcPts val="1600"/>
              </a:spcAft>
              <a:buSzPts val="1400"/>
              <a:buNone/>
              <a:defRPr>
                <a:highlight>
                  <a:schemeClr val="accent1"/>
                </a:highlight>
              </a:defRPr>
            </a:lvl9pPr>
          </a:lstStyle>
          <a:p>
            <a:endParaRPr/>
          </a:p>
        </p:txBody>
      </p:sp>
      <p:sp>
        <p:nvSpPr>
          <p:cNvPr id="29" name="Google Shape;29;p5"/>
          <p:cNvSpPr txBox="1">
            <a:spLocks noGrp="1"/>
          </p:cNvSpPr>
          <p:nvPr>
            <p:ph type="subTitle" idx="3"/>
          </p:nvPr>
        </p:nvSpPr>
        <p:spPr>
          <a:xfrm>
            <a:off x="1170425" y="3365001"/>
            <a:ext cx="2706600" cy="920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0" name="Google Shape;30;p5"/>
          <p:cNvSpPr txBox="1">
            <a:spLocks noGrp="1"/>
          </p:cNvSpPr>
          <p:nvPr>
            <p:ph type="subTitle" idx="4"/>
          </p:nvPr>
        </p:nvSpPr>
        <p:spPr>
          <a:xfrm>
            <a:off x="5273375" y="3315500"/>
            <a:ext cx="2706600" cy="101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txBox="1">
            <a:spLocks noGrp="1"/>
          </p:cNvSpPr>
          <p:nvPr>
            <p:ph type="title"/>
          </p:nvPr>
        </p:nvSpPr>
        <p:spPr>
          <a:xfrm>
            <a:off x="1174500" y="432375"/>
            <a:ext cx="67950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500"/>
              <a:buNone/>
              <a:defRPr sz="3500" b="1">
                <a:solidFill>
                  <a:srgbClr val="000000"/>
                </a:solidFill>
                <a:latin typeface="Montserrat Black"/>
                <a:ea typeface="Montserrat Black"/>
                <a:cs typeface="Montserrat Black"/>
                <a:sym typeface="Montserrat Black"/>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3" name="Google Shape;33;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sp>
        <p:nvSpPr>
          <p:cNvPr id="35" name="Google Shape;35;p7"/>
          <p:cNvSpPr txBox="1">
            <a:spLocks noGrp="1"/>
          </p:cNvSpPr>
          <p:nvPr>
            <p:ph type="title"/>
          </p:nvPr>
        </p:nvSpPr>
        <p:spPr>
          <a:xfrm>
            <a:off x="628500" y="2503250"/>
            <a:ext cx="35532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35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6" name="Google Shape;36;p7"/>
          <p:cNvSpPr txBox="1">
            <a:spLocks noGrp="1"/>
          </p:cNvSpPr>
          <p:nvPr>
            <p:ph type="body" idx="1"/>
          </p:nvPr>
        </p:nvSpPr>
        <p:spPr>
          <a:xfrm>
            <a:off x="616866" y="3337374"/>
            <a:ext cx="2808000" cy="10122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SzPts val="1200"/>
              <a:buChar char="●"/>
              <a:defRPr sz="1400"/>
            </a:lvl1pPr>
            <a:lvl2pPr marL="914400" lvl="1" indent="-304800">
              <a:spcBef>
                <a:spcPts val="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7" name="Google Shape;37;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40" name="Google Shape;40;p8"/>
          <p:cNvSpPr txBox="1">
            <a:spLocks noGrp="1"/>
          </p:cNvSpPr>
          <p:nvPr>
            <p:ph type="title"/>
          </p:nvPr>
        </p:nvSpPr>
        <p:spPr>
          <a:xfrm>
            <a:off x="709850" y="1203888"/>
            <a:ext cx="7742700" cy="218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7000"/>
              <a:buNone/>
              <a:defRPr sz="7000">
                <a:latin typeface="Montserrat Black"/>
                <a:ea typeface="Montserrat Black"/>
                <a:cs typeface="Montserrat Black"/>
                <a:sym typeface="Montserrat Black"/>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41" name="Google Shape;41;p8"/>
          <p:cNvSpPr txBox="1">
            <a:spLocks noGrp="1"/>
          </p:cNvSpPr>
          <p:nvPr>
            <p:ph type="subTitle" idx="1"/>
          </p:nvPr>
        </p:nvSpPr>
        <p:spPr>
          <a:xfrm>
            <a:off x="729825" y="3612638"/>
            <a:ext cx="7742700" cy="42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solidFill>
                  <a:schemeClr val="dk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p:nvPr/>
        </p:nvSpPr>
        <p:spPr>
          <a:xfrm>
            <a:off x="4633275" y="0"/>
            <a:ext cx="4572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9"/>
          <p:cNvSpPr txBox="1">
            <a:spLocks noGrp="1"/>
          </p:cNvSpPr>
          <p:nvPr>
            <p:ph type="title"/>
          </p:nvPr>
        </p:nvSpPr>
        <p:spPr>
          <a:xfrm>
            <a:off x="628837" y="1507096"/>
            <a:ext cx="4045200" cy="2714100"/>
          </a:xfrm>
          <a:prstGeom prst="rect">
            <a:avLst/>
          </a:prstGeom>
        </p:spPr>
        <p:txBody>
          <a:bodyPr spcFirstLastPara="1" wrap="square" lIns="91425" tIns="91425" rIns="91425" bIns="91425" anchor="b" anchorCtr="0">
            <a:noAutofit/>
          </a:bodyPr>
          <a:lstStyle>
            <a:lvl1pPr lvl="0">
              <a:spcBef>
                <a:spcPts val="0"/>
              </a:spcBef>
              <a:spcAft>
                <a:spcPts val="0"/>
              </a:spcAft>
              <a:buSzPts val="5000"/>
              <a:buNone/>
              <a:defRPr sz="5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5" name="Google Shape;45;p9"/>
          <p:cNvSpPr txBox="1">
            <a:spLocks noGrp="1"/>
          </p:cNvSpPr>
          <p:nvPr>
            <p:ph type="body" idx="1"/>
          </p:nvPr>
        </p:nvSpPr>
        <p:spPr>
          <a:xfrm>
            <a:off x="4837086" y="1580544"/>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6" name="Google Shape;46;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47" name="Google Shape;47;p9"/>
          <p:cNvSpPr txBox="1">
            <a:spLocks noGrp="1"/>
          </p:cNvSpPr>
          <p:nvPr>
            <p:ph type="title" idx="2"/>
          </p:nvPr>
        </p:nvSpPr>
        <p:spPr>
          <a:xfrm>
            <a:off x="4837077" y="552175"/>
            <a:ext cx="3355200" cy="1182300"/>
          </a:xfrm>
          <a:prstGeom prst="rect">
            <a:avLst/>
          </a:prstGeom>
        </p:spPr>
        <p:txBody>
          <a:bodyPr spcFirstLastPara="1" wrap="square" lIns="91425" tIns="91425" rIns="91425" bIns="91425" anchor="t" anchorCtr="0">
            <a:noAutofit/>
          </a:bodyPr>
          <a:lstStyle>
            <a:lvl1pPr lvl="0">
              <a:lnSpc>
                <a:spcPct val="120000"/>
              </a:lnSpc>
              <a:spcBef>
                <a:spcPts val="3400"/>
              </a:spcBef>
              <a:spcAft>
                <a:spcPts val="0"/>
              </a:spcAft>
              <a:buSzPts val="2800"/>
              <a:buNone/>
              <a:defRPr sz="1800" b="1">
                <a:latin typeface="Roboto"/>
                <a:ea typeface="Roboto"/>
                <a:cs typeface="Roboto"/>
                <a:sym typeface="Roboto"/>
              </a:defRPr>
            </a:lvl1pPr>
            <a:lvl2pPr lvl="1">
              <a:spcBef>
                <a:spcPts val="1700"/>
              </a:spcBef>
              <a:spcAft>
                <a:spcPts val="0"/>
              </a:spcAft>
              <a:buSzPts val="2800"/>
              <a:buNone/>
              <a:defRPr>
                <a:latin typeface="Roboto"/>
                <a:ea typeface="Roboto"/>
                <a:cs typeface="Roboto"/>
                <a:sym typeface="Roboto"/>
              </a:defRPr>
            </a:lvl2pPr>
            <a:lvl3pPr lvl="2">
              <a:spcBef>
                <a:spcPts val="0"/>
              </a:spcBef>
              <a:spcAft>
                <a:spcPts val="0"/>
              </a:spcAft>
              <a:buSzPts val="2800"/>
              <a:buNone/>
              <a:defRPr>
                <a:latin typeface="Roboto"/>
                <a:ea typeface="Roboto"/>
                <a:cs typeface="Roboto"/>
                <a:sym typeface="Roboto"/>
              </a:defRPr>
            </a:lvl3pPr>
            <a:lvl4pPr lvl="3">
              <a:spcBef>
                <a:spcPts val="0"/>
              </a:spcBef>
              <a:spcAft>
                <a:spcPts val="0"/>
              </a:spcAft>
              <a:buSzPts val="2800"/>
              <a:buNone/>
              <a:defRPr>
                <a:latin typeface="Roboto"/>
                <a:ea typeface="Roboto"/>
                <a:cs typeface="Roboto"/>
                <a:sym typeface="Roboto"/>
              </a:defRPr>
            </a:lvl4pPr>
            <a:lvl5pPr lvl="4">
              <a:spcBef>
                <a:spcPts val="0"/>
              </a:spcBef>
              <a:spcAft>
                <a:spcPts val="0"/>
              </a:spcAft>
              <a:buSzPts val="2800"/>
              <a:buNone/>
              <a:defRPr>
                <a:latin typeface="Roboto"/>
                <a:ea typeface="Roboto"/>
                <a:cs typeface="Roboto"/>
                <a:sym typeface="Roboto"/>
              </a:defRPr>
            </a:lvl5pPr>
            <a:lvl6pPr lvl="5">
              <a:spcBef>
                <a:spcPts val="0"/>
              </a:spcBef>
              <a:spcAft>
                <a:spcPts val="0"/>
              </a:spcAft>
              <a:buSzPts val="2800"/>
              <a:buNone/>
              <a:defRPr>
                <a:latin typeface="Roboto"/>
                <a:ea typeface="Roboto"/>
                <a:cs typeface="Roboto"/>
                <a:sym typeface="Roboto"/>
              </a:defRPr>
            </a:lvl6pPr>
            <a:lvl7pPr lvl="6">
              <a:spcBef>
                <a:spcPts val="0"/>
              </a:spcBef>
              <a:spcAft>
                <a:spcPts val="0"/>
              </a:spcAft>
              <a:buSzPts val="2800"/>
              <a:buNone/>
              <a:defRPr>
                <a:latin typeface="Roboto"/>
                <a:ea typeface="Roboto"/>
                <a:cs typeface="Roboto"/>
                <a:sym typeface="Roboto"/>
              </a:defRPr>
            </a:lvl7pPr>
            <a:lvl8pPr lvl="7">
              <a:spcBef>
                <a:spcPts val="0"/>
              </a:spcBef>
              <a:spcAft>
                <a:spcPts val="0"/>
              </a:spcAft>
              <a:buSzPts val="2800"/>
              <a:buNone/>
              <a:defRPr>
                <a:latin typeface="Roboto"/>
                <a:ea typeface="Roboto"/>
                <a:cs typeface="Roboto"/>
                <a:sym typeface="Roboto"/>
              </a:defRPr>
            </a:lvl8pPr>
            <a:lvl9pPr lvl="8">
              <a:spcBef>
                <a:spcPts val="0"/>
              </a:spcBef>
              <a:spcAft>
                <a:spcPts val="0"/>
              </a:spcAft>
              <a:buSzPts val="2800"/>
              <a:buNone/>
              <a:defRPr>
                <a:latin typeface="Roboto"/>
                <a:ea typeface="Roboto"/>
                <a:cs typeface="Roboto"/>
                <a:sym typeface="Roboto"/>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48"/>
        <p:cNvGrpSpPr/>
        <p:nvPr/>
      </p:nvGrpSpPr>
      <p:grpSpPr>
        <a:xfrm>
          <a:off x="0" y="0"/>
          <a:ext cx="0" cy="0"/>
          <a:chOff x="0" y="0"/>
          <a:chExt cx="0" cy="0"/>
        </a:xfrm>
      </p:grpSpPr>
      <p:sp>
        <p:nvSpPr>
          <p:cNvPr id="49" name="Google Shape;49;p10"/>
          <p:cNvSpPr txBox="1">
            <a:spLocks noGrp="1"/>
          </p:cNvSpPr>
          <p:nvPr>
            <p:ph type="title"/>
          </p:nvPr>
        </p:nvSpPr>
        <p:spPr>
          <a:xfrm>
            <a:off x="4514850" y="430137"/>
            <a:ext cx="4046400" cy="492900"/>
          </a:xfrm>
          <a:prstGeom prst="rect">
            <a:avLst/>
          </a:prstGeom>
        </p:spPr>
        <p:txBody>
          <a:bodyPr spcFirstLastPara="1" wrap="square" lIns="91425" tIns="91425" rIns="91425" bIns="91425" anchor="t" anchorCtr="0">
            <a:noAutofit/>
          </a:bodyPr>
          <a:lstStyle>
            <a:lvl1pPr lvl="0" algn="r">
              <a:spcBef>
                <a:spcPts val="0"/>
              </a:spcBef>
              <a:spcAft>
                <a:spcPts val="0"/>
              </a:spcAft>
              <a:buSzPts val="3500"/>
              <a:buFont typeface="Montserrat Black"/>
              <a:buNone/>
              <a:defRPr sz="3500">
                <a:highlight>
                  <a:schemeClr val="accent6"/>
                </a:highlight>
                <a:latin typeface="Montserrat Black"/>
                <a:ea typeface="Montserrat Black"/>
                <a:cs typeface="Montserrat Black"/>
                <a:sym typeface="Montserrat Black"/>
              </a:defRPr>
            </a:lvl1pPr>
            <a:lvl2pPr lvl="1">
              <a:spcBef>
                <a:spcPts val="0"/>
              </a:spcBef>
              <a:spcAft>
                <a:spcPts val="0"/>
              </a:spcAft>
              <a:buSzPts val="2800"/>
              <a:buNone/>
              <a:defRPr>
                <a:latin typeface="Roboto"/>
                <a:ea typeface="Roboto"/>
                <a:cs typeface="Roboto"/>
                <a:sym typeface="Roboto"/>
              </a:defRPr>
            </a:lvl2pPr>
            <a:lvl3pPr lvl="2">
              <a:spcBef>
                <a:spcPts val="0"/>
              </a:spcBef>
              <a:spcAft>
                <a:spcPts val="0"/>
              </a:spcAft>
              <a:buSzPts val="2800"/>
              <a:buNone/>
              <a:defRPr>
                <a:latin typeface="Roboto"/>
                <a:ea typeface="Roboto"/>
                <a:cs typeface="Roboto"/>
                <a:sym typeface="Roboto"/>
              </a:defRPr>
            </a:lvl3pPr>
            <a:lvl4pPr lvl="3">
              <a:spcBef>
                <a:spcPts val="0"/>
              </a:spcBef>
              <a:spcAft>
                <a:spcPts val="0"/>
              </a:spcAft>
              <a:buSzPts val="2800"/>
              <a:buNone/>
              <a:defRPr>
                <a:latin typeface="Roboto"/>
                <a:ea typeface="Roboto"/>
                <a:cs typeface="Roboto"/>
                <a:sym typeface="Roboto"/>
              </a:defRPr>
            </a:lvl4pPr>
            <a:lvl5pPr lvl="4">
              <a:spcBef>
                <a:spcPts val="0"/>
              </a:spcBef>
              <a:spcAft>
                <a:spcPts val="0"/>
              </a:spcAft>
              <a:buSzPts val="2800"/>
              <a:buNone/>
              <a:defRPr>
                <a:latin typeface="Roboto"/>
                <a:ea typeface="Roboto"/>
                <a:cs typeface="Roboto"/>
                <a:sym typeface="Roboto"/>
              </a:defRPr>
            </a:lvl5pPr>
            <a:lvl6pPr lvl="5">
              <a:spcBef>
                <a:spcPts val="0"/>
              </a:spcBef>
              <a:spcAft>
                <a:spcPts val="0"/>
              </a:spcAft>
              <a:buSzPts val="2800"/>
              <a:buNone/>
              <a:defRPr>
                <a:latin typeface="Roboto"/>
                <a:ea typeface="Roboto"/>
                <a:cs typeface="Roboto"/>
                <a:sym typeface="Roboto"/>
              </a:defRPr>
            </a:lvl6pPr>
            <a:lvl7pPr lvl="6">
              <a:spcBef>
                <a:spcPts val="0"/>
              </a:spcBef>
              <a:spcAft>
                <a:spcPts val="0"/>
              </a:spcAft>
              <a:buSzPts val="2800"/>
              <a:buNone/>
              <a:defRPr>
                <a:latin typeface="Roboto"/>
                <a:ea typeface="Roboto"/>
                <a:cs typeface="Roboto"/>
                <a:sym typeface="Roboto"/>
              </a:defRPr>
            </a:lvl7pPr>
            <a:lvl8pPr lvl="7">
              <a:spcBef>
                <a:spcPts val="0"/>
              </a:spcBef>
              <a:spcAft>
                <a:spcPts val="0"/>
              </a:spcAft>
              <a:buSzPts val="2800"/>
              <a:buNone/>
              <a:defRPr>
                <a:latin typeface="Roboto"/>
                <a:ea typeface="Roboto"/>
                <a:cs typeface="Roboto"/>
                <a:sym typeface="Roboto"/>
              </a:defRPr>
            </a:lvl8pPr>
            <a:lvl9pPr lvl="8">
              <a:spcBef>
                <a:spcPts val="0"/>
              </a:spcBef>
              <a:spcAft>
                <a:spcPts val="0"/>
              </a:spcAft>
              <a:buSzPts val="2800"/>
              <a:buNone/>
              <a:defRPr>
                <a:latin typeface="Roboto"/>
                <a:ea typeface="Roboto"/>
                <a:cs typeface="Roboto"/>
                <a:sym typeface="Roboto"/>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A8DCDC"/>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Montserrat"/>
              <a:buNone/>
              <a:defRPr sz="2800">
                <a:solidFill>
                  <a:schemeClr val="dk1"/>
                </a:solidFill>
                <a:highlight>
                  <a:schemeClr val="accent1"/>
                </a:highlight>
                <a:latin typeface="Montserrat"/>
                <a:ea typeface="Montserrat"/>
                <a:cs typeface="Montserrat"/>
                <a:sym typeface="Montserrat"/>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60">
          <p15:clr>
            <a:srgbClr val="EA4335"/>
          </p15:clr>
        </p15:guide>
        <p15:guide id="2" orient="horz" pos="331">
          <p15:clr>
            <a:srgbClr val="EA4335"/>
          </p15:clr>
        </p15:guide>
        <p15:guide id="3" orient="horz" pos="2878">
          <p15:clr>
            <a:srgbClr val="EA4335"/>
          </p15:clr>
        </p15:guide>
        <p15:guide id="4" pos="5337">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87"/>
        <p:cNvGrpSpPr/>
        <p:nvPr/>
      </p:nvGrpSpPr>
      <p:grpSpPr>
        <a:xfrm>
          <a:off x="0" y="0"/>
          <a:ext cx="0" cy="0"/>
          <a:chOff x="0" y="0"/>
          <a:chExt cx="0" cy="0"/>
        </a:xfrm>
      </p:grpSpPr>
      <p:sp>
        <p:nvSpPr>
          <p:cNvPr id="188" name="Google Shape;188;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89" name="Google Shape;189;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s://docs.google.com/spreadsheets/d/19szbcqB08nmIq454_7lsTlE1p_MNOpOpGJWOQgyy3kE/copy" TargetMode="External"/><Relationship Id="rId2" Type="http://schemas.openxmlformats.org/officeDocument/2006/relationships/notesSlide" Target="../notesSlides/notesSlide13.xml"/><Relationship Id="rId1" Type="http://schemas.openxmlformats.org/officeDocument/2006/relationships/slideLayout" Target="../slideLayouts/slideLayout26.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4.jpg"/><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7.xml"/></Relationships>
</file>

<file path=ppt/slides/_rels/slide2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3.jpg"/></Relationships>
</file>

<file path=ppt/slides/_rels/slide2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7.xml"/><Relationship Id="rId1" Type="http://schemas.openxmlformats.org/officeDocument/2006/relationships/slideLayout" Target="../slideLayouts/slideLayout28.xml"/><Relationship Id="rId5" Type="http://schemas.openxmlformats.org/officeDocument/2006/relationships/image" Target="../media/image15.jpg"/><Relationship Id="rId4" Type="http://schemas.openxmlformats.org/officeDocument/2006/relationships/image" Target="../media/image14.jpg"/></Relationships>
</file>

<file path=ppt/slides/_rels/slide2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8.xml"/><Relationship Id="rId1" Type="http://schemas.openxmlformats.org/officeDocument/2006/relationships/slideLayout" Target="../slideLayouts/slideLayout21.xml"/><Relationship Id="rId5" Type="http://schemas.openxmlformats.org/officeDocument/2006/relationships/image" Target="../media/image18.jpg"/><Relationship Id="rId4" Type="http://schemas.openxmlformats.org/officeDocument/2006/relationships/image" Target="../media/image1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9.xml"/><Relationship Id="rId1" Type="http://schemas.openxmlformats.org/officeDocument/2006/relationships/slideLayout" Target="../slideLayouts/slideLayout22.xml"/><Relationship Id="rId5" Type="http://schemas.openxmlformats.org/officeDocument/2006/relationships/image" Target="../media/image21.jpg"/><Relationship Id="rId4" Type="http://schemas.openxmlformats.org/officeDocument/2006/relationships/image" Target="../media/image20.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3" Type="http://schemas.openxmlformats.org/officeDocument/2006/relationships/hyperlink" Target="https://docs.google.com/spreadsheets/d/19szbcqB08nmIq454_7lsTlE1p_MNOpOpGJWOQgyy3kE/copy" TargetMode="External"/><Relationship Id="rId2" Type="http://schemas.openxmlformats.org/officeDocument/2006/relationships/notesSlide" Target="../notesSlides/notesSlide31.xml"/><Relationship Id="rId1" Type="http://schemas.openxmlformats.org/officeDocument/2006/relationships/slideLayout" Target="../slideLayouts/slideLayout5.xml"/><Relationship Id="rId4" Type="http://schemas.openxmlformats.org/officeDocument/2006/relationships/image" Target="../media/image22.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0.xml"/></Relationships>
</file>

<file path=ppt/slides/_rels/slide34.xml.rels><?xml version="1.0" encoding="UTF-8" standalone="yes"?>
<Relationships xmlns="http://schemas.openxmlformats.org/package/2006/relationships"><Relationship Id="rId8" Type="http://schemas.openxmlformats.org/officeDocument/2006/relationships/hyperlink" Target="https://www.freepik.es/foto-gratis/hombre-angulo-paraguas_7115709.htm/?utm_source=slidesgo_template&amp;utm_medium=referral-link&amp;utm_campaign=sg_resources&amp;utm_content=freepik" TargetMode="External"/><Relationship Id="rId13" Type="http://schemas.openxmlformats.org/officeDocument/2006/relationships/hyperlink" Target="https://www.freepik.es/foto-gratis/antigua-camara-gafas-espacio-copia_7437591.htm/?utm_source=slidesgo_template&amp;utm_medium=referral-link&amp;utm_campaign=sg_resources&amp;utm_content=freepik" TargetMode="External"/><Relationship Id="rId18" Type="http://schemas.openxmlformats.org/officeDocument/2006/relationships/hyperlink" Target="https://www.freepik.es/foto-gratis/mujer-emocionada-cortar-cinta-roja_7437391.htm/?utm_source=slidesgo_template&amp;utm_medium=referral-link&amp;utm_campaign=sg_resources&amp;utm_content=freepik" TargetMode="External"/><Relationship Id="rId26" Type="http://schemas.openxmlformats.org/officeDocument/2006/relationships/hyperlink" Target="https://www.freepik.es/foto-gratis/mujer-sonriente-globo_7437314.htm/?utm_source=slidesgo_template&amp;utm_medium=referral-link&amp;utm_campaign=sg_resources&amp;utm_content=freepik" TargetMode="External"/><Relationship Id="rId3" Type="http://schemas.openxmlformats.org/officeDocument/2006/relationships/hyperlink" Target="https://www.freepik.es/foto-gratis/vista-frontal-mujer-sonriente-posando-decoraciones-rodajas-limon_6997722.htm/?utm_source=slidesgo_template&amp;utm_medium=referral-link&amp;utm_campaign=sg_resources&amp;utm_content=freepik" TargetMode="External"/><Relationship Id="rId21" Type="http://schemas.openxmlformats.org/officeDocument/2006/relationships/hyperlink" Target="https://www.freepik.es/foto-gratis/mujer-vestida-amarillo-vaso-jugo_7707643.htm/?utm_source=slidesgo_template&amp;utm_medium=referral-link&amp;utm_campaign=sg_resources&amp;utm_content=freepik" TargetMode="External"/><Relationship Id="rId7" Type="http://schemas.openxmlformats.org/officeDocument/2006/relationships/hyperlink" Target="https://www.freepik.es/foto-gratis/hombre-sonriente-alto-angulo-gafas-sol_7115717.htm/?utm_source=slidesgo_template&amp;utm_medium=referral-link&amp;utm_campaign=sg_resources&amp;utm_content=freepik" TargetMode="External"/><Relationship Id="rId12" Type="http://schemas.openxmlformats.org/officeDocument/2006/relationships/hyperlink" Target="https://www.freepik.es/foto-gratis/mujer-muchos-globos-amarillos_4640949.htm/?utm_source=slidesgo_template&amp;utm_medium=referral-link&amp;utm_campaign=sg_resources&amp;utm_content=freepik" TargetMode="External"/><Relationship Id="rId17" Type="http://schemas.openxmlformats.org/officeDocument/2006/relationships/hyperlink" Target="https://www.freepik.es/foto-gratis/mujer-feliz-que-sostiene-papel_7437385.htm/?utm_source=slidesgo_template&amp;utm_medium=referral-link&amp;utm_campaign=sg_resources&amp;utm_content=freepik" TargetMode="External"/><Relationship Id="rId25" Type="http://schemas.openxmlformats.org/officeDocument/2006/relationships/hyperlink" Target="https://www.freepik.es/foto-gratis/mujer-primer-plano-vinilo_7437307.htm/?utm_source=slidesgo_template&amp;utm_medium=referral-link&amp;utm_campaign=sg_resources&amp;utm_content=freepik" TargetMode="External"/><Relationship Id="rId2" Type="http://schemas.openxmlformats.org/officeDocument/2006/relationships/notesSlide" Target="../notesSlides/notesSlide33.xml"/><Relationship Id="rId16" Type="http://schemas.openxmlformats.org/officeDocument/2006/relationships/hyperlink" Target="https://www.freepik.es/foto-gratis/mujer-feliz-cortar-cinta-roja_7437375.htm/?utm_source=slidesgo_template&amp;utm_medium=referral-link&amp;utm_campaign=sg_resources&amp;utm_content=freepik" TargetMode="External"/><Relationship Id="rId20" Type="http://schemas.openxmlformats.org/officeDocument/2006/relationships/hyperlink" Target="https://www.freepik.es/foto-gratis/mujer-feliz-perro_7707640.htm/?utm_source=slidesgo_template&amp;utm_medium=referral-link&amp;utm_campaign=sg_resources&amp;utm_content=freepik" TargetMode="External"/><Relationship Id="rId1" Type="http://schemas.openxmlformats.org/officeDocument/2006/relationships/slideLayout" Target="../slideLayouts/slideLayout31.xml"/><Relationship Id="rId6" Type="http://schemas.openxmlformats.org/officeDocument/2006/relationships/hyperlink" Target="https://www.freepik.es/foto-gratis/mano-espacio-copia_7115720.htm/?utm_source=slidesgo_template&amp;utm_medium=referral-link&amp;utm_campaign=sg_resources&amp;utm_content=freepik" TargetMode="External"/><Relationship Id="rId11" Type="http://schemas.openxmlformats.org/officeDocument/2006/relationships/hyperlink" Target="https://www.freepik.es/foto-gratis/hombre-sonriente-espacio-copia_7115726.htm/?utm_source=slidesgo_template&amp;utm_medium=referral-link&amp;utm_campaign=sg_resources&amp;utm_content=freepik" TargetMode="External"/><Relationship Id="rId24" Type="http://schemas.openxmlformats.org/officeDocument/2006/relationships/hyperlink" Target="https://www.freepik.es/foto-gratis/mujer-posando-citricos_7437623.htm/?utm_source=slidesgo_template&amp;utm_medium=referral-link&amp;utm_campaign=sg_resources&amp;utm_content=freepik" TargetMode="External"/><Relationship Id="rId5" Type="http://schemas.openxmlformats.org/officeDocument/2006/relationships/hyperlink" Target="https://www.freepik.es/foto-gratis/retrato-hombre-sorprendido_7115721.htm/?utm_source=slidesgo_template&amp;utm_medium=referral-link&amp;utm_campaign=sg_resources&amp;utm_content=freepik" TargetMode="External"/><Relationship Id="rId15" Type="http://schemas.openxmlformats.org/officeDocument/2006/relationships/hyperlink" Target="https://www.freepik.es/foto-gratis/mujer-feliz-auriculares_7711147.htm/?utm_source=slidesgo_template&amp;utm_medium=referral-link&amp;utm_campaign=sg_resources&amp;utm_content=freepik" TargetMode="External"/><Relationship Id="rId23" Type="http://schemas.openxmlformats.org/officeDocument/2006/relationships/hyperlink" Target="https://www.freepik.es/foto-gratis/mujer-feliz-vaso-jugo_7707652.htm/?utm_source=slidesgo_template&amp;utm_medium=referral-link&amp;utm_campaign=sg_resources&amp;utm_content=freepik" TargetMode="External"/><Relationship Id="rId28" Type="http://schemas.openxmlformats.org/officeDocument/2006/relationships/hyperlink" Target="https://www.freepik.es/foto-gratis/mujer-gafas-sol-limonada_7015019.htm/?utm_source=slidesgo_template&amp;utm_medium=referral-link&amp;utm_campaign=sg_resources&amp;utm_content=freepik" TargetMode="External"/><Relationship Id="rId10" Type="http://schemas.openxmlformats.org/officeDocument/2006/relationships/hyperlink" Target="https://www.freepik.es/foto-gratis/vista-lateral-hombre-auriculares_7115732.htm/?utm_source=slidesgo_template&amp;utm_medium=referral-link&amp;utm_campaign=sg_resources&amp;utm_content=freepik" TargetMode="External"/><Relationship Id="rId19" Type="http://schemas.openxmlformats.org/officeDocument/2006/relationships/hyperlink" Target="https://www.freepik.es/foto-gratis/mujer-feliz-avioncito-papel_7707635.htm/?utm_source=slidesgo_template&amp;utm_medium=referral-link&amp;utm_campaign=sg_resources&amp;utm_content=freepik" TargetMode="External"/><Relationship Id="rId4" Type="http://schemas.openxmlformats.org/officeDocument/2006/relationships/hyperlink" Target="https://www.freepik.es/foto-gratis/mujer-sonriente-primer-plano-platanos_7437525.htm/?utm_source=slidesgo_template&amp;utm_medium=referral-link&amp;utm_campaign=sg_resources&amp;utm_content=freepik" TargetMode="External"/><Relationship Id="rId9" Type="http://schemas.openxmlformats.org/officeDocument/2006/relationships/hyperlink" Target="https://www.freepik.es/foto-gratis/vista-frontal-guapo_7115724.htm/?utm_source=slidesgo_template&amp;utm_medium=referral-link&amp;utm_campaign=sg_resources&amp;utm_content=freepik" TargetMode="External"/><Relationship Id="rId14" Type="http://schemas.openxmlformats.org/officeDocument/2006/relationships/hyperlink" Target="https://www.freepik.es/foto-gratis/mujer-feliz-secandose-pelo_7437306.htm/?utm_source=slidesgo_template&amp;utm_medium=referral-link&amp;utm_campaign=sg_resources&amp;utm_content=freepik" TargetMode="External"/><Relationship Id="rId22" Type="http://schemas.openxmlformats.org/officeDocument/2006/relationships/hyperlink" Target="https://www.freepik.es/foto-gratis/mujer-feliz-escuchando-musica_7707656.htm/?utm_source=slidesgo_template&amp;utm_medium=referral-link&amp;utm_campaign=sg_resources&amp;utm_content=freepik" TargetMode="External"/><Relationship Id="rId27" Type="http://schemas.openxmlformats.org/officeDocument/2006/relationships/hyperlink" Target="https://www.freepik.es/foto-gratis/tiro-medio-mujer-sosteniendo-vidrio_7437319.htm/?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8" Type="http://schemas.openxmlformats.org/officeDocument/2006/relationships/hyperlink" Target="https://www.freepik.es/foto-gratis/copia-espacio-hombre-gafas-sol_7115715.htm/?utm_source=slidesgo_template&amp;utm_medium=referral-link&amp;utm_campaign=sg_resources&amp;utm_content=freepik" TargetMode="External"/><Relationship Id="rId13" Type="http://schemas.openxmlformats.org/officeDocument/2006/relationships/hyperlink" Target="https://www.freepik.es/foto-gratis/vista-frontal-hermosa-mujer-globos_7437257.htm/?utm_source=slidesgo_template&amp;utm_medium=referral-link&amp;utm_campaign=sg_resources&amp;utm_content=freepik" TargetMode="External"/><Relationship Id="rId18" Type="http://schemas.openxmlformats.org/officeDocument/2006/relationships/hyperlink" Target="https://www.freepik.es/foto-gratis/hombre-escuchando-musica-cassette_7115757.htm#position=3&amp;page=1/?utm_source=slidesgo_template&amp;utm_medium=referral-link&amp;utm_campaign=sg_resources&amp;utm_content=freepik" TargetMode="External"/><Relationship Id="rId3" Type="http://schemas.openxmlformats.org/officeDocument/2006/relationships/hyperlink" Target="https://www.freepik.com/free-photo/happy-child-posing-while-wearing-sunglasses_6997721.htm/?utm_source=slidesgo_template&amp;utm_medium=referral-link&amp;utm_campaign=sg_resources&amp;utm_content=freepik" TargetMode="External"/><Relationship Id="rId7" Type="http://schemas.openxmlformats.org/officeDocument/2006/relationships/hyperlink" Target="https://www.freepik.es/foto-gratis/mujer-sonriendo-mientras-sostiene-pose_6997740.htm/?utm_source=slidesgo_template&amp;utm_medium=referral-link&amp;utm_campaign=sg_resources&amp;utm_content=freepik" TargetMode="External"/><Relationship Id="rId12" Type="http://schemas.openxmlformats.org/officeDocument/2006/relationships/hyperlink" Target="https://www.freepik.es/foto-gratis/primer-plano-excitada-mujer-escondida_7437322.htm/?utm_source=slidesgo_template&amp;utm_medium=referral-link&amp;utm_campaign=sg_resources&amp;utm_content=freepik" TargetMode="External"/><Relationship Id="rId17" Type="http://schemas.openxmlformats.org/officeDocument/2006/relationships/hyperlink" Target="https://www.freepik.es/foto-gratis/mujer-joven-feliz-acertada-punos-apreton-delante-superficie-azul_5044041.htm#page=1&amp;query=happy&amp;position=21/?utm_source=slidesgo_template&amp;utm_medium=referral-link&amp;utm_campaign=sg_resources&amp;utm_content=freepik" TargetMode="External"/><Relationship Id="rId2" Type="http://schemas.openxmlformats.org/officeDocument/2006/relationships/notesSlide" Target="../notesSlides/notesSlide34.xml"/><Relationship Id="rId16" Type="http://schemas.openxmlformats.org/officeDocument/2006/relationships/hyperlink" Target="https://www.freepik.es/foto-gratis/vista-frontal-globos-amarillos-espacio-copia_7437240.htm#page=1&amp;query=alegr%C3%ADa&amp;position=5https://www.freepik.es/foto-gratis/vista-frontal-globos-amarillos-espacio-copia_7437240.htm#page=1&amp;query=alegr%C3%ADa&amp;position=5/?utm_source=slidesgo_template&amp;utm_medium=referral-link&amp;utm_campaign=sg_resources&amp;utm_content=freepik" TargetMode="External"/><Relationship Id="rId20" Type="http://schemas.openxmlformats.org/officeDocument/2006/relationships/hyperlink" Target="https://www.freepik.es/foto-gratis/mujer-piruleta-espacio-copia_7437318.htm/?utm_source=slidesgo_template&amp;utm_medium=referral-link&amp;utm_campaign=sg_resources&amp;utm_content=freepik" TargetMode="External"/><Relationship Id="rId1" Type="http://schemas.openxmlformats.org/officeDocument/2006/relationships/slideLayout" Target="../slideLayouts/slideLayout19.xml"/><Relationship Id="rId6" Type="http://schemas.openxmlformats.org/officeDocument/2006/relationships/hyperlink" Target="https://www.freepik.es/foto-gratis/mujer-feliz-expresando-su-aprobacion_7437320.htm/?utm_source=slidesgo_template&amp;utm_medium=referral-link&amp;utm_campaign=sg_resources&amp;utm_content=freepik" TargetMode="External"/><Relationship Id="rId11" Type="http://schemas.openxmlformats.org/officeDocument/2006/relationships/hyperlink" Target="https://www.freepik.es/foto-gratis/mujer-feliz-auriculares_7711158.htm/?utm_source=slidesgo_template&amp;utm_medium=referral-link&amp;utm_campaign=sg_resources&amp;utm_content=freepik" TargetMode="External"/><Relationship Id="rId5" Type="http://schemas.openxmlformats.org/officeDocument/2006/relationships/hyperlink" Target="https://www.freepik.com/free-photo/full-shot-happy-friends-hugging_7453520.htm#page=5&amp;position=15/?utm_source=slidesgo_template&amp;utm_medium=referral-link&amp;utm_campaign=sg_resources&amp;utm_content=freepik" TargetMode="External"/><Relationship Id="rId15" Type="http://schemas.openxmlformats.org/officeDocument/2006/relationships/hyperlink" Target="https://www.freepik.com/free-photo/front-view-cute-girl-posing-while-holding-yellow-light-bulbs-with-copy-space_6997730.htm/?utm_source=slidesgo_template&amp;utm_medium=referral-link&amp;utm_campaign=sg_resources&amp;utm_content=freepik" TargetMode="External"/><Relationship Id="rId10" Type="http://schemas.openxmlformats.org/officeDocument/2006/relationships/hyperlink" Target="https://www.freepik.com/free-photo/smiley-woman-using-bananas-as-mobile_7015232.htm#page=2&amp;position=39/?utm_source=slidesgo_template&amp;utm_medium=referral-link&amp;utm_campaign=sg_resources&amp;utm_content=freepik" TargetMode="External"/><Relationship Id="rId19" Type="http://schemas.openxmlformats.org/officeDocument/2006/relationships/hyperlink" Target="https://www.freepik.es/foto-gratis/vista-frontal-colegas-dando-cinco-altos_7031041.htm/?utm_source=slidesgo_template&amp;utm_medium=referral-link&amp;utm_campaign=sg_resources&amp;utm_content=freepik" TargetMode="External"/><Relationship Id="rId4" Type="http://schemas.openxmlformats.org/officeDocument/2006/relationships/hyperlink" Target="https://www.freepik.es/foto-gratis/mujer-feliz-avioncito-papel_7707635.htm/?utm_source=slidesgo_template&amp;utm_medium=referral-link&amp;utm_campaign=sg_resources&amp;utm_content=freepik" TargetMode="External"/><Relationship Id="rId9" Type="http://schemas.openxmlformats.org/officeDocument/2006/relationships/hyperlink" Target="https://www.freepik.com/free-photo/front-view-woman-posing-while-covering-head-with-lemon-slice-decoration_6997728.htm/?utm_source=slidesgo_template&amp;utm_medium=referral-link&amp;utm_campaign=sg_resources&amp;utm_content=freepik" TargetMode="External"/><Relationship Id="rId14" Type="http://schemas.openxmlformats.org/officeDocument/2006/relationships/hyperlink" Target="https://www.freepik.es/foto-gratis/hermosa-mujer-rubia-globo-feliz_7436575.htm/?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s://www.freepik.es/vector-gratis/planetas-dibujados-mano-estilo-doodle_5413287.htm#page=1&amp;query=planets&amp;position=28/?utm_source=slidesgo_template&amp;utm_medium=referral-link&amp;utm_campaign=sg_resources&amp;utm_content=freepik" TargetMode="External"/><Relationship Id="rId7" Type="http://schemas.openxmlformats.org/officeDocument/2006/relationships/hyperlink" Target="https://www.flaticon.com/free-icon/linkedin_174857/?utm_source=slidesgo_template&amp;utm_medium=referral-link&amp;utm_campaign=sg_resources&amp;utm_content=flaticon" TargetMode="External"/><Relationship Id="rId2" Type="http://schemas.openxmlformats.org/officeDocument/2006/relationships/notesSlide" Target="../notesSlides/notesSlide35.xml"/><Relationship Id="rId1" Type="http://schemas.openxmlformats.org/officeDocument/2006/relationships/slideLayout" Target="../slideLayouts/slideLayout11.xml"/><Relationship Id="rId6" Type="http://schemas.openxmlformats.org/officeDocument/2006/relationships/hyperlink" Target="https://www.flaticon.com/free-icon/instagram_1384031?term=instagram&amp;page=1&amp;position=3/?utm_source=slidesgo_template&amp;utm_medium=referral-link&amp;utm_campaign=sg_resources&amp;utm_content=flaticon/?utm_source=slidesgo_template&amp;utm_medium=referral-link&amp;utm_campaign=sg_resources&amp;utm_content=flaticon" TargetMode="External"/><Relationship Id="rId5" Type="http://schemas.openxmlformats.org/officeDocument/2006/relationships/hyperlink" Target="https://www.flaticon.com/free-icon/facebook_1051309?term=facebook&amp;page=1&amp;position=11" TargetMode="External"/><Relationship Id="rId4" Type="http://schemas.openxmlformats.org/officeDocument/2006/relationships/hyperlink" Target="https://www.freepik.es/vector-gratis/fondo-circular-elementos-marketing_1601418.htm#page=1&amp;query=marketing&amp;position=0/?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6.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3.xml"/></Relationships>
</file>

<file path=ppt/slides/_rels/slide38.xml.rels><?xml version="1.0" encoding="UTF-8" standalone="yes"?>
<Relationships xmlns="http://schemas.openxmlformats.org/package/2006/relationships"><Relationship Id="rId3" Type="http://schemas.openxmlformats.org/officeDocument/2006/relationships/hyperlink" Target="https://fonts.google.com/specimen/Montserrat" TargetMode="External"/><Relationship Id="rId2" Type="http://schemas.openxmlformats.org/officeDocument/2006/relationships/notesSlide" Target="../notesSlides/notesSlide37.xml"/><Relationship Id="rId1" Type="http://schemas.openxmlformats.org/officeDocument/2006/relationships/slideLayout" Target="../slideLayouts/slideLayout32.xml"/><Relationship Id="rId4" Type="http://schemas.openxmlformats.org/officeDocument/2006/relationships/hyperlink" Target="https://fonts.google.com/specimen/Roboto"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27.gif"/><Relationship Id="rId2" Type="http://schemas.openxmlformats.org/officeDocument/2006/relationships/notesSlide" Target="../notesSlides/notesSlide38.xml"/><Relationship Id="rId1" Type="http://schemas.openxmlformats.org/officeDocument/2006/relationships/slideLayout" Target="../slideLayouts/slideLayout32.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26.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25.gif"/><Relationship Id="rId4" Type="http://schemas.openxmlformats.org/officeDocument/2006/relationships/image" Target="../media/image23.gif"/><Relationship Id="rId9" Type="http://schemas.openxmlformats.org/officeDocument/2006/relationships/image" Target="../media/image24.gif"/></Relationships>
</file>

<file path=ppt/slides/_rels/slide4.xml.rels><?xml version="1.0" encoding="UTF-8" standalone="yes"?>
<Relationships xmlns="http://schemas.openxmlformats.org/package/2006/relationships"><Relationship Id="rId8" Type="http://schemas.openxmlformats.org/officeDocument/2006/relationships/slide" Target="slide35.xml"/><Relationship Id="rId13" Type="http://schemas.openxmlformats.org/officeDocument/2006/relationships/slide" Target="slide40.xml"/><Relationship Id="rId3" Type="http://schemas.openxmlformats.org/officeDocument/2006/relationships/hyperlink" Target="https://slidesgo.com/" TargetMode="External"/><Relationship Id="rId7" Type="http://schemas.openxmlformats.org/officeDocument/2006/relationships/slide" Target="slide33.xml"/><Relationship Id="rId12"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slide" Target="slide34.xml"/><Relationship Id="rId11" Type="http://schemas.openxmlformats.org/officeDocument/2006/relationships/slide" Target="slide39.xml"/><Relationship Id="rId5" Type="http://schemas.openxmlformats.org/officeDocument/2006/relationships/hyperlink" Target="http://bit.ly/33VAFh3" TargetMode="External"/><Relationship Id="rId10" Type="http://schemas.openxmlformats.org/officeDocument/2006/relationships/slide" Target="slide38.xml"/><Relationship Id="rId4" Type="http://schemas.openxmlformats.org/officeDocument/2006/relationships/hyperlink" Target="http://bit.ly/30B07Gq" TargetMode="External"/><Relationship Id="rId9" Type="http://schemas.openxmlformats.org/officeDocument/2006/relationships/slide" Target="slide37.xml"/><Relationship Id="rId14" Type="http://schemas.openxmlformats.org/officeDocument/2006/relationships/slide" Target="slide4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5.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2.xm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2.xml"/><Relationship Id="rId1" Type="http://schemas.openxmlformats.org/officeDocument/2006/relationships/slideLayout" Target="../slideLayouts/slideLayout32.xml"/><Relationship Id="rId4" Type="http://schemas.openxmlformats.org/officeDocument/2006/relationships/image" Target="../media/image2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grpSp>
        <p:nvGrpSpPr>
          <p:cNvPr id="34" name="Google Shape;2704;p73">
            <a:extLst>
              <a:ext uri="{FF2B5EF4-FFF2-40B4-BE49-F238E27FC236}">
                <a16:creationId xmlns:a16="http://schemas.microsoft.com/office/drawing/2014/main" id="{DCE85548-CF30-4809-98A0-C9DBA770A982}"/>
              </a:ext>
            </a:extLst>
          </p:cNvPr>
          <p:cNvGrpSpPr/>
          <p:nvPr/>
        </p:nvGrpSpPr>
        <p:grpSpPr>
          <a:xfrm>
            <a:off x="0" y="160809"/>
            <a:ext cx="9144000" cy="4871343"/>
            <a:chOff x="233350" y="949250"/>
            <a:chExt cx="7137300" cy="3802300"/>
          </a:xfrm>
          <a:noFill/>
        </p:grpSpPr>
        <p:sp>
          <p:nvSpPr>
            <p:cNvPr id="35" name="Google Shape;2705;p73">
              <a:extLst>
                <a:ext uri="{FF2B5EF4-FFF2-40B4-BE49-F238E27FC236}">
                  <a16:creationId xmlns:a16="http://schemas.microsoft.com/office/drawing/2014/main" id="{C7E9278B-78AC-4D7E-A5F0-0EDBBCC3760D}"/>
                </a:ext>
              </a:extLst>
            </p:cNvPr>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706;p73">
              <a:extLst>
                <a:ext uri="{FF2B5EF4-FFF2-40B4-BE49-F238E27FC236}">
                  <a16:creationId xmlns:a16="http://schemas.microsoft.com/office/drawing/2014/main" id="{B8FBCC3E-7492-4D3E-9FA9-E482C9A4A16C}"/>
                </a:ext>
              </a:extLst>
            </p:cNvPr>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707;p73">
              <a:extLst>
                <a:ext uri="{FF2B5EF4-FFF2-40B4-BE49-F238E27FC236}">
                  <a16:creationId xmlns:a16="http://schemas.microsoft.com/office/drawing/2014/main" id="{32BB7D25-8045-4F07-8E56-4EC037D1F377}"/>
                </a:ext>
              </a:extLst>
            </p:cNvPr>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708;p73">
              <a:extLst>
                <a:ext uri="{FF2B5EF4-FFF2-40B4-BE49-F238E27FC236}">
                  <a16:creationId xmlns:a16="http://schemas.microsoft.com/office/drawing/2014/main" id="{6AC9A937-03CA-4D35-93E0-20F1A3D3A34A}"/>
                </a:ext>
              </a:extLst>
            </p:cNvPr>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709;p73">
              <a:extLst>
                <a:ext uri="{FF2B5EF4-FFF2-40B4-BE49-F238E27FC236}">
                  <a16:creationId xmlns:a16="http://schemas.microsoft.com/office/drawing/2014/main" id="{469C7711-DDEB-455A-A2DB-FF89F49A607B}"/>
                </a:ext>
              </a:extLst>
            </p:cNvPr>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710;p73">
              <a:extLst>
                <a:ext uri="{FF2B5EF4-FFF2-40B4-BE49-F238E27FC236}">
                  <a16:creationId xmlns:a16="http://schemas.microsoft.com/office/drawing/2014/main" id="{92203565-ADAD-4088-83AB-33D88D357A18}"/>
                </a:ext>
              </a:extLst>
            </p:cNvPr>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11;p73">
              <a:extLst>
                <a:ext uri="{FF2B5EF4-FFF2-40B4-BE49-F238E27FC236}">
                  <a16:creationId xmlns:a16="http://schemas.microsoft.com/office/drawing/2014/main" id="{5DC2584D-7A3D-457B-B769-344B824AFECB}"/>
                </a:ext>
              </a:extLst>
            </p:cNvPr>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12;p73">
              <a:extLst>
                <a:ext uri="{FF2B5EF4-FFF2-40B4-BE49-F238E27FC236}">
                  <a16:creationId xmlns:a16="http://schemas.microsoft.com/office/drawing/2014/main" id="{59E61308-088E-4644-ADDF-4D4C126CB423}"/>
                </a:ext>
              </a:extLst>
            </p:cNvPr>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13;p73">
              <a:extLst>
                <a:ext uri="{FF2B5EF4-FFF2-40B4-BE49-F238E27FC236}">
                  <a16:creationId xmlns:a16="http://schemas.microsoft.com/office/drawing/2014/main" id="{E69CC578-5493-4655-AB34-8BCDA2818D38}"/>
                </a:ext>
              </a:extLst>
            </p:cNvPr>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14;p73">
              <a:extLst>
                <a:ext uri="{FF2B5EF4-FFF2-40B4-BE49-F238E27FC236}">
                  <a16:creationId xmlns:a16="http://schemas.microsoft.com/office/drawing/2014/main" id="{AE507D65-2D37-4121-A945-EE10A07A053B}"/>
                </a:ext>
              </a:extLst>
            </p:cNvPr>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715;p73">
              <a:extLst>
                <a:ext uri="{FF2B5EF4-FFF2-40B4-BE49-F238E27FC236}">
                  <a16:creationId xmlns:a16="http://schemas.microsoft.com/office/drawing/2014/main" id="{08DFCBCA-DE72-4DD6-B250-C23AA3FB6679}"/>
                </a:ext>
              </a:extLst>
            </p:cNvPr>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716;p73">
              <a:extLst>
                <a:ext uri="{FF2B5EF4-FFF2-40B4-BE49-F238E27FC236}">
                  <a16:creationId xmlns:a16="http://schemas.microsoft.com/office/drawing/2014/main" id="{EE92F9DB-BB6B-46A4-B6DF-96273D2EB379}"/>
                </a:ext>
              </a:extLst>
            </p:cNvPr>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717;p73">
              <a:extLst>
                <a:ext uri="{FF2B5EF4-FFF2-40B4-BE49-F238E27FC236}">
                  <a16:creationId xmlns:a16="http://schemas.microsoft.com/office/drawing/2014/main" id="{E09A6E5F-1713-4CA4-B8FD-CA02318BA81A}"/>
                </a:ext>
              </a:extLst>
            </p:cNvPr>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718;p73">
              <a:extLst>
                <a:ext uri="{FF2B5EF4-FFF2-40B4-BE49-F238E27FC236}">
                  <a16:creationId xmlns:a16="http://schemas.microsoft.com/office/drawing/2014/main" id="{68BFE131-F629-4909-827A-272ED96C04AD}"/>
                </a:ext>
              </a:extLst>
            </p:cNvPr>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719;p73">
              <a:extLst>
                <a:ext uri="{FF2B5EF4-FFF2-40B4-BE49-F238E27FC236}">
                  <a16:creationId xmlns:a16="http://schemas.microsoft.com/office/drawing/2014/main" id="{53A130C5-94A2-4389-8E30-BA2351E557D1}"/>
                </a:ext>
              </a:extLst>
            </p:cNvPr>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720;p73">
              <a:extLst>
                <a:ext uri="{FF2B5EF4-FFF2-40B4-BE49-F238E27FC236}">
                  <a16:creationId xmlns:a16="http://schemas.microsoft.com/office/drawing/2014/main" id="{33C8CF18-7AB6-456C-98CA-023AF6D14ACC}"/>
                </a:ext>
              </a:extLst>
            </p:cNvPr>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721;p73">
              <a:extLst>
                <a:ext uri="{FF2B5EF4-FFF2-40B4-BE49-F238E27FC236}">
                  <a16:creationId xmlns:a16="http://schemas.microsoft.com/office/drawing/2014/main" id="{9178FEBA-9B2D-4403-9682-E4E8D2272FA6}"/>
                </a:ext>
              </a:extLst>
            </p:cNvPr>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722;p73">
              <a:extLst>
                <a:ext uri="{FF2B5EF4-FFF2-40B4-BE49-F238E27FC236}">
                  <a16:creationId xmlns:a16="http://schemas.microsoft.com/office/drawing/2014/main" id="{8E6ABA07-A259-471A-9AFA-AD3B19303601}"/>
                </a:ext>
              </a:extLst>
            </p:cNvPr>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723;p73">
              <a:extLst>
                <a:ext uri="{FF2B5EF4-FFF2-40B4-BE49-F238E27FC236}">
                  <a16:creationId xmlns:a16="http://schemas.microsoft.com/office/drawing/2014/main" id="{711F6704-1F28-4113-90E4-82F680F2106B}"/>
                </a:ext>
              </a:extLst>
            </p:cNvPr>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724;p73">
              <a:extLst>
                <a:ext uri="{FF2B5EF4-FFF2-40B4-BE49-F238E27FC236}">
                  <a16:creationId xmlns:a16="http://schemas.microsoft.com/office/drawing/2014/main" id="{AEC4162B-8233-4BB2-9188-3DB5BDA30EF4}"/>
                </a:ext>
              </a:extLst>
            </p:cNvPr>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725;p73">
              <a:extLst>
                <a:ext uri="{FF2B5EF4-FFF2-40B4-BE49-F238E27FC236}">
                  <a16:creationId xmlns:a16="http://schemas.microsoft.com/office/drawing/2014/main" id="{23F00CD0-5497-4C7F-BACD-EB8DBA04696F}"/>
                </a:ext>
              </a:extLst>
            </p:cNvPr>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726;p73">
              <a:extLst>
                <a:ext uri="{FF2B5EF4-FFF2-40B4-BE49-F238E27FC236}">
                  <a16:creationId xmlns:a16="http://schemas.microsoft.com/office/drawing/2014/main" id="{A566AF6C-1C85-4AEE-B21D-524880852187}"/>
                </a:ext>
              </a:extLst>
            </p:cNvPr>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727;p73">
              <a:extLst>
                <a:ext uri="{FF2B5EF4-FFF2-40B4-BE49-F238E27FC236}">
                  <a16:creationId xmlns:a16="http://schemas.microsoft.com/office/drawing/2014/main" id="{8482528A-BEFE-4F8E-9257-EFD7C1D8DFE0}"/>
                </a:ext>
              </a:extLst>
            </p:cNvPr>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728;p73">
              <a:extLst>
                <a:ext uri="{FF2B5EF4-FFF2-40B4-BE49-F238E27FC236}">
                  <a16:creationId xmlns:a16="http://schemas.microsoft.com/office/drawing/2014/main" id="{43C0628C-BB53-4F0A-8CEB-5ACF7455BD08}"/>
                </a:ext>
              </a:extLst>
            </p:cNvPr>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729;p73">
              <a:extLst>
                <a:ext uri="{FF2B5EF4-FFF2-40B4-BE49-F238E27FC236}">
                  <a16:creationId xmlns:a16="http://schemas.microsoft.com/office/drawing/2014/main" id="{2DDBD01A-23AB-4D67-9F0A-A9D7CB751FB8}"/>
                </a:ext>
              </a:extLst>
            </p:cNvPr>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730;p73">
              <a:extLst>
                <a:ext uri="{FF2B5EF4-FFF2-40B4-BE49-F238E27FC236}">
                  <a16:creationId xmlns:a16="http://schemas.microsoft.com/office/drawing/2014/main" id="{9F631EC5-2CCE-4465-B337-83FFC49C0F67}"/>
                </a:ext>
              </a:extLst>
            </p:cNvPr>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731;p73">
              <a:extLst>
                <a:ext uri="{FF2B5EF4-FFF2-40B4-BE49-F238E27FC236}">
                  <a16:creationId xmlns:a16="http://schemas.microsoft.com/office/drawing/2014/main" id="{1761BED3-FE5B-4877-8578-E57336D7169D}"/>
                </a:ext>
              </a:extLst>
            </p:cNvPr>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732;p73">
              <a:extLst>
                <a:ext uri="{FF2B5EF4-FFF2-40B4-BE49-F238E27FC236}">
                  <a16:creationId xmlns:a16="http://schemas.microsoft.com/office/drawing/2014/main" id="{AA240D0C-3C2A-4824-997F-9880F42CC3E3}"/>
                </a:ext>
              </a:extLst>
            </p:cNvPr>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733;p73">
              <a:extLst>
                <a:ext uri="{FF2B5EF4-FFF2-40B4-BE49-F238E27FC236}">
                  <a16:creationId xmlns:a16="http://schemas.microsoft.com/office/drawing/2014/main" id="{A442044D-C032-4F7C-B89B-4D6BC0D2222E}"/>
                </a:ext>
              </a:extLst>
            </p:cNvPr>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734;p73">
              <a:extLst>
                <a:ext uri="{FF2B5EF4-FFF2-40B4-BE49-F238E27FC236}">
                  <a16:creationId xmlns:a16="http://schemas.microsoft.com/office/drawing/2014/main" id="{894707E7-C068-4BC0-95E8-82F468AFCF56}"/>
                </a:ext>
              </a:extLst>
            </p:cNvPr>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735;p73">
              <a:extLst>
                <a:ext uri="{FF2B5EF4-FFF2-40B4-BE49-F238E27FC236}">
                  <a16:creationId xmlns:a16="http://schemas.microsoft.com/office/drawing/2014/main" id="{3975552B-B9F4-4274-9153-9B7BB026BD22}"/>
                </a:ext>
              </a:extLst>
            </p:cNvPr>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736;p73">
              <a:extLst>
                <a:ext uri="{FF2B5EF4-FFF2-40B4-BE49-F238E27FC236}">
                  <a16:creationId xmlns:a16="http://schemas.microsoft.com/office/drawing/2014/main" id="{482B98B7-E0AB-480F-AC7D-CF6DCCCB301A}"/>
                </a:ext>
              </a:extLst>
            </p:cNvPr>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737;p73">
              <a:extLst>
                <a:ext uri="{FF2B5EF4-FFF2-40B4-BE49-F238E27FC236}">
                  <a16:creationId xmlns:a16="http://schemas.microsoft.com/office/drawing/2014/main" id="{593D1732-A7EC-4318-9A09-1EB671B457B9}"/>
                </a:ext>
              </a:extLst>
            </p:cNvPr>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738;p73">
              <a:extLst>
                <a:ext uri="{FF2B5EF4-FFF2-40B4-BE49-F238E27FC236}">
                  <a16:creationId xmlns:a16="http://schemas.microsoft.com/office/drawing/2014/main" id="{652715BA-43D9-4AD5-95F3-16DFE346EDEE}"/>
                </a:ext>
              </a:extLst>
            </p:cNvPr>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739;p73">
              <a:extLst>
                <a:ext uri="{FF2B5EF4-FFF2-40B4-BE49-F238E27FC236}">
                  <a16:creationId xmlns:a16="http://schemas.microsoft.com/office/drawing/2014/main" id="{69C9BB87-ADED-4E60-AF01-256D62C07693}"/>
                </a:ext>
              </a:extLst>
            </p:cNvPr>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740;p73">
              <a:extLst>
                <a:ext uri="{FF2B5EF4-FFF2-40B4-BE49-F238E27FC236}">
                  <a16:creationId xmlns:a16="http://schemas.microsoft.com/office/drawing/2014/main" id="{47D9A3BF-F6CE-4342-85E6-510F0F664B78}"/>
                </a:ext>
              </a:extLst>
            </p:cNvPr>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741;p73">
              <a:extLst>
                <a:ext uri="{FF2B5EF4-FFF2-40B4-BE49-F238E27FC236}">
                  <a16:creationId xmlns:a16="http://schemas.microsoft.com/office/drawing/2014/main" id="{C78C6209-1415-48B1-A40E-3C7EE52E453B}"/>
                </a:ext>
              </a:extLst>
            </p:cNvPr>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742;p73">
              <a:extLst>
                <a:ext uri="{FF2B5EF4-FFF2-40B4-BE49-F238E27FC236}">
                  <a16:creationId xmlns:a16="http://schemas.microsoft.com/office/drawing/2014/main" id="{C075A986-533B-417A-A12B-F677874B3B5B}"/>
                </a:ext>
              </a:extLst>
            </p:cNvPr>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743;p73">
              <a:extLst>
                <a:ext uri="{FF2B5EF4-FFF2-40B4-BE49-F238E27FC236}">
                  <a16:creationId xmlns:a16="http://schemas.microsoft.com/office/drawing/2014/main" id="{AEAD81B4-FB87-4AC1-8A8B-4671E5BA6D04}"/>
                </a:ext>
              </a:extLst>
            </p:cNvPr>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744;p73">
              <a:extLst>
                <a:ext uri="{FF2B5EF4-FFF2-40B4-BE49-F238E27FC236}">
                  <a16:creationId xmlns:a16="http://schemas.microsoft.com/office/drawing/2014/main" id="{A9F62C9E-2CDB-4A42-80B5-07F6C64E3F04}"/>
                </a:ext>
              </a:extLst>
            </p:cNvPr>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745;p73">
              <a:extLst>
                <a:ext uri="{FF2B5EF4-FFF2-40B4-BE49-F238E27FC236}">
                  <a16:creationId xmlns:a16="http://schemas.microsoft.com/office/drawing/2014/main" id="{1C763771-67D7-4F3C-AB9F-0B0AACEC8B90}"/>
                </a:ext>
              </a:extLst>
            </p:cNvPr>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746;p73">
              <a:extLst>
                <a:ext uri="{FF2B5EF4-FFF2-40B4-BE49-F238E27FC236}">
                  <a16:creationId xmlns:a16="http://schemas.microsoft.com/office/drawing/2014/main" id="{D4418B43-A8C7-4528-A232-0B46F929F4BC}"/>
                </a:ext>
              </a:extLst>
            </p:cNvPr>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747;p73">
              <a:extLst>
                <a:ext uri="{FF2B5EF4-FFF2-40B4-BE49-F238E27FC236}">
                  <a16:creationId xmlns:a16="http://schemas.microsoft.com/office/drawing/2014/main" id="{7B8A5CD2-F45B-4B81-8F30-91A598FE25A0}"/>
                </a:ext>
              </a:extLst>
            </p:cNvPr>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748;p73">
              <a:extLst>
                <a:ext uri="{FF2B5EF4-FFF2-40B4-BE49-F238E27FC236}">
                  <a16:creationId xmlns:a16="http://schemas.microsoft.com/office/drawing/2014/main" id="{A7D302C9-E860-4524-8B86-58CCCB4D2E54}"/>
                </a:ext>
              </a:extLst>
            </p:cNvPr>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749;p73">
              <a:extLst>
                <a:ext uri="{FF2B5EF4-FFF2-40B4-BE49-F238E27FC236}">
                  <a16:creationId xmlns:a16="http://schemas.microsoft.com/office/drawing/2014/main" id="{1F5AA66B-01C7-452A-9F6B-A5E36D70E168}"/>
                </a:ext>
              </a:extLst>
            </p:cNvPr>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750;p73">
              <a:extLst>
                <a:ext uri="{FF2B5EF4-FFF2-40B4-BE49-F238E27FC236}">
                  <a16:creationId xmlns:a16="http://schemas.microsoft.com/office/drawing/2014/main" id="{8FE6797B-6ABE-4D94-8AC8-0FD8EF4CF08D}"/>
                </a:ext>
              </a:extLst>
            </p:cNvPr>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751;p73">
              <a:extLst>
                <a:ext uri="{FF2B5EF4-FFF2-40B4-BE49-F238E27FC236}">
                  <a16:creationId xmlns:a16="http://schemas.microsoft.com/office/drawing/2014/main" id="{940D6607-A363-4C8B-85BE-8291BCE5F2DB}"/>
                </a:ext>
              </a:extLst>
            </p:cNvPr>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752;p73">
              <a:extLst>
                <a:ext uri="{FF2B5EF4-FFF2-40B4-BE49-F238E27FC236}">
                  <a16:creationId xmlns:a16="http://schemas.microsoft.com/office/drawing/2014/main" id="{A5F3ADEC-8AEF-4D68-AF32-2C6EAAC89F52}"/>
                </a:ext>
              </a:extLst>
            </p:cNvPr>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753;p73">
              <a:extLst>
                <a:ext uri="{FF2B5EF4-FFF2-40B4-BE49-F238E27FC236}">
                  <a16:creationId xmlns:a16="http://schemas.microsoft.com/office/drawing/2014/main" id="{28EBBCB9-8139-453A-950D-EBA34AE4E663}"/>
                </a:ext>
              </a:extLst>
            </p:cNvPr>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754;p73">
              <a:extLst>
                <a:ext uri="{FF2B5EF4-FFF2-40B4-BE49-F238E27FC236}">
                  <a16:creationId xmlns:a16="http://schemas.microsoft.com/office/drawing/2014/main" id="{33434085-D705-4799-8694-7D9683DA57C9}"/>
                </a:ext>
              </a:extLst>
            </p:cNvPr>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755;p73">
              <a:extLst>
                <a:ext uri="{FF2B5EF4-FFF2-40B4-BE49-F238E27FC236}">
                  <a16:creationId xmlns:a16="http://schemas.microsoft.com/office/drawing/2014/main" id="{4189FB22-7DF7-41F9-9A46-5F4101B71FE4}"/>
                </a:ext>
              </a:extLst>
            </p:cNvPr>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 name="Google Shape;196;p35"/>
          <p:cNvSpPr/>
          <p:nvPr/>
        </p:nvSpPr>
        <p:spPr>
          <a:xfrm>
            <a:off x="2728849" y="1670422"/>
            <a:ext cx="3616500" cy="144786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198" name="Google Shape;198;p35"/>
          <p:cNvSpPr txBox="1">
            <a:spLocks noGrp="1"/>
          </p:cNvSpPr>
          <p:nvPr>
            <p:ph type="ctrTitle"/>
          </p:nvPr>
        </p:nvSpPr>
        <p:spPr>
          <a:xfrm>
            <a:off x="1876900" y="1632855"/>
            <a:ext cx="5320398" cy="1540872"/>
          </a:xfrm>
          <a:prstGeom prst="rect">
            <a:avLst/>
          </a:prstGeom>
        </p:spPr>
        <p:txBody>
          <a:bodyPr spcFirstLastPara="1" wrap="square" lIns="91425" tIns="91425" rIns="91425" bIns="91425" anchor="b" anchorCtr="0">
            <a:noAutofit/>
          </a:bodyPr>
          <a:lstStyle/>
          <a:p>
            <a:pPr marL="0" lvl="0" indent="0" rtl="0">
              <a:spcBef>
                <a:spcPts val="0"/>
              </a:spcBef>
              <a:spcAft>
                <a:spcPts val="0"/>
              </a:spcAft>
              <a:buClr>
                <a:schemeClr val="dk1"/>
              </a:buClr>
              <a:buSzPts val="1100"/>
              <a:buFont typeface="Arial"/>
              <a:buNone/>
            </a:pPr>
            <a:r>
              <a:rPr lang="en" sz="4400" dirty="0"/>
              <a:t>WORLD</a:t>
            </a:r>
            <a:br>
              <a:rPr lang="en" sz="4400" dirty="0"/>
            </a:br>
            <a:r>
              <a:rPr lang="en" sz="4400" dirty="0"/>
              <a:t>HAPPINESS</a:t>
            </a:r>
            <a:endParaRPr sz="4400" dirty="0"/>
          </a:p>
        </p:txBody>
      </p:sp>
      <p:sp>
        <p:nvSpPr>
          <p:cNvPr id="207" name="Google Shape;207;p35"/>
          <p:cNvSpPr txBox="1">
            <a:spLocks noGrp="1"/>
          </p:cNvSpPr>
          <p:nvPr>
            <p:ph type="ctrTitle" idx="2"/>
          </p:nvPr>
        </p:nvSpPr>
        <p:spPr>
          <a:xfrm>
            <a:off x="2651599" y="3167846"/>
            <a:ext cx="3771000" cy="54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Project</a:t>
            </a:r>
            <a:endParaRPr dirty="0"/>
          </a:p>
        </p:txBody>
      </p:sp>
      <p:sp>
        <p:nvSpPr>
          <p:cNvPr id="18" name="Google Shape;207;p35">
            <a:extLst>
              <a:ext uri="{FF2B5EF4-FFF2-40B4-BE49-F238E27FC236}">
                <a16:creationId xmlns:a16="http://schemas.microsoft.com/office/drawing/2014/main" id="{BC6F8FE2-C010-43A4-B886-17B5C7224367}"/>
              </a:ext>
            </a:extLst>
          </p:cNvPr>
          <p:cNvSpPr txBox="1">
            <a:spLocks/>
          </p:cNvSpPr>
          <p:nvPr/>
        </p:nvSpPr>
        <p:spPr>
          <a:xfrm>
            <a:off x="2651599" y="1285566"/>
            <a:ext cx="3771000" cy="540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Montserrat"/>
              <a:buNone/>
              <a:defRPr sz="3500" b="0" i="0" u="none" strike="noStrike" cap="none">
                <a:solidFill>
                  <a:schemeClr val="dk1"/>
                </a:solidFill>
                <a:highlight>
                  <a:schemeClr val="accent1"/>
                </a:highlight>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ctr"/>
            <a:r>
              <a:rPr lang="en-US" dirty="0"/>
              <a:t>The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42"/>
          <p:cNvSpPr txBox="1">
            <a:spLocks noGrp="1"/>
          </p:cNvSpPr>
          <p:nvPr>
            <p:ph type="title"/>
          </p:nvPr>
        </p:nvSpPr>
        <p:spPr>
          <a:xfrm>
            <a:off x="681150" y="435769"/>
            <a:ext cx="7781700" cy="84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COULD USE THREE COLUMNS, </a:t>
            </a:r>
            <a:r>
              <a:rPr lang="en">
                <a:latin typeface="Montserrat Black"/>
                <a:ea typeface="Montserrat Black"/>
                <a:cs typeface="Montserrat Black"/>
                <a:sym typeface="Montserrat Black"/>
              </a:rPr>
              <a:t>WHY NOT?</a:t>
            </a:r>
            <a:endParaRPr sz="2600" b="1"/>
          </a:p>
        </p:txBody>
      </p:sp>
      <p:sp>
        <p:nvSpPr>
          <p:cNvPr id="282" name="Google Shape;282;p42"/>
          <p:cNvSpPr txBox="1">
            <a:spLocks noGrp="1"/>
          </p:cNvSpPr>
          <p:nvPr>
            <p:ph type="subTitle" idx="1"/>
          </p:nvPr>
        </p:nvSpPr>
        <p:spPr>
          <a:xfrm>
            <a:off x="729825" y="2395825"/>
            <a:ext cx="2154300" cy="474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MARS</a:t>
            </a:r>
            <a:endParaRPr/>
          </a:p>
        </p:txBody>
      </p:sp>
      <p:sp>
        <p:nvSpPr>
          <p:cNvPr id="283" name="Google Shape;283;p42"/>
          <p:cNvSpPr txBox="1">
            <a:spLocks noGrp="1"/>
          </p:cNvSpPr>
          <p:nvPr>
            <p:ph type="body" idx="2"/>
          </p:nvPr>
        </p:nvSpPr>
        <p:spPr>
          <a:xfrm>
            <a:off x="749375" y="2975012"/>
            <a:ext cx="2078400" cy="138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Despite being red, Mars is a cold place. It’s full of iron oxide dust, which gives the planet its reddish cast</a:t>
            </a:r>
            <a:endParaRPr sz="1600"/>
          </a:p>
        </p:txBody>
      </p:sp>
      <p:sp>
        <p:nvSpPr>
          <p:cNvPr id="284" name="Google Shape;284;p42"/>
          <p:cNvSpPr txBox="1">
            <a:spLocks noGrp="1"/>
          </p:cNvSpPr>
          <p:nvPr>
            <p:ph type="subTitle" idx="3"/>
          </p:nvPr>
        </p:nvSpPr>
        <p:spPr>
          <a:xfrm>
            <a:off x="3558133" y="2395825"/>
            <a:ext cx="2319600" cy="474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JUPITER</a:t>
            </a:r>
            <a:endParaRPr/>
          </a:p>
        </p:txBody>
      </p:sp>
      <p:sp>
        <p:nvSpPr>
          <p:cNvPr id="285" name="Google Shape;285;p42"/>
          <p:cNvSpPr txBox="1">
            <a:spLocks noGrp="1"/>
          </p:cNvSpPr>
          <p:nvPr>
            <p:ph type="body" idx="4"/>
          </p:nvPr>
        </p:nvSpPr>
        <p:spPr>
          <a:xfrm>
            <a:off x="3564650" y="2967874"/>
            <a:ext cx="2014500" cy="138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It’s a gas giant and the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biggest planet in our Solar System. It</a:t>
            </a:r>
            <a:r>
              <a:rPr lang="en"/>
              <a:t>’</a:t>
            </a:r>
            <a:r>
              <a:rPr lang="en">
                <a:solidFill>
                  <a:schemeClr val="dk1"/>
                </a:solidFill>
              </a:rPr>
              <a:t>s the fourth-brightest object in the sky</a:t>
            </a:r>
            <a:endParaRPr sz="1600"/>
          </a:p>
        </p:txBody>
      </p:sp>
      <p:sp>
        <p:nvSpPr>
          <p:cNvPr id="286" name="Google Shape;286;p42"/>
          <p:cNvSpPr txBox="1">
            <a:spLocks noGrp="1"/>
          </p:cNvSpPr>
          <p:nvPr>
            <p:ph type="subTitle" idx="5"/>
          </p:nvPr>
        </p:nvSpPr>
        <p:spPr>
          <a:xfrm>
            <a:off x="6332137" y="2395825"/>
            <a:ext cx="2078400" cy="474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SATURN</a:t>
            </a:r>
            <a:endParaRPr/>
          </a:p>
        </p:txBody>
      </p:sp>
      <p:sp>
        <p:nvSpPr>
          <p:cNvPr id="287" name="Google Shape;287;p42"/>
          <p:cNvSpPr txBox="1">
            <a:spLocks noGrp="1"/>
          </p:cNvSpPr>
          <p:nvPr>
            <p:ph type="body" idx="6"/>
          </p:nvPr>
        </p:nvSpPr>
        <p:spPr>
          <a:xfrm>
            <a:off x="6344525" y="2967876"/>
            <a:ext cx="2078400" cy="138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Yes, the planet saturn is the ringed one. It’s a gas giant, composed mostly of hydrogen and helium</a:t>
            </a:r>
            <a:endParaRPr/>
          </a:p>
          <a:p>
            <a:pPr marL="0" lvl="0" indent="0" algn="l" rtl="0">
              <a:spcBef>
                <a:spcPts val="0"/>
              </a:spcBef>
              <a:spcAft>
                <a:spcPts val="0"/>
              </a:spcAft>
              <a:buClr>
                <a:schemeClr val="dk1"/>
              </a:buClr>
              <a:buSzPts val="1100"/>
              <a:buFont typeface="Arial"/>
              <a:buNone/>
            </a:pPr>
            <a:endParaRPr/>
          </a:p>
        </p:txBody>
      </p:sp>
      <p:sp>
        <p:nvSpPr>
          <p:cNvPr id="288" name="Google Shape;288;p42"/>
          <p:cNvSpPr/>
          <p:nvPr/>
        </p:nvSpPr>
        <p:spPr>
          <a:xfrm>
            <a:off x="1871832" y="1947251"/>
            <a:ext cx="1003800" cy="999900"/>
          </a:xfrm>
          <a:prstGeom prst="ellipse">
            <a:avLst/>
          </a:pr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2"/>
          <p:cNvSpPr/>
          <p:nvPr/>
        </p:nvSpPr>
        <p:spPr>
          <a:xfrm>
            <a:off x="7504630" y="1947101"/>
            <a:ext cx="1003800" cy="1000200"/>
          </a:xfrm>
          <a:prstGeom prst="ellipse">
            <a:avLst/>
          </a:pr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2"/>
          <p:cNvSpPr/>
          <p:nvPr/>
        </p:nvSpPr>
        <p:spPr>
          <a:xfrm>
            <a:off x="4959079" y="1945301"/>
            <a:ext cx="1003800" cy="10038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 name="Google Shape;291;p42"/>
          <p:cNvGrpSpPr/>
          <p:nvPr/>
        </p:nvGrpSpPr>
        <p:grpSpPr>
          <a:xfrm>
            <a:off x="1997256" y="2060136"/>
            <a:ext cx="794872" cy="764592"/>
            <a:chOff x="1186775" y="237625"/>
            <a:chExt cx="5410975" cy="5204850"/>
          </a:xfrm>
        </p:grpSpPr>
        <p:sp>
          <p:nvSpPr>
            <p:cNvPr id="292" name="Google Shape;292;p42"/>
            <p:cNvSpPr/>
            <p:nvPr/>
          </p:nvSpPr>
          <p:spPr>
            <a:xfrm>
              <a:off x="1186775" y="237625"/>
              <a:ext cx="5410975" cy="5204850"/>
            </a:xfrm>
            <a:custGeom>
              <a:avLst/>
              <a:gdLst/>
              <a:ahLst/>
              <a:cxnLst/>
              <a:rect l="l" t="t" r="r" b="b"/>
              <a:pathLst>
                <a:path w="216439" h="208194" extrusionOk="0">
                  <a:moveTo>
                    <a:pt x="114625" y="5511"/>
                  </a:moveTo>
                  <a:cubicBezTo>
                    <a:pt x="114729" y="5511"/>
                    <a:pt x="114839" y="5518"/>
                    <a:pt x="114955" y="5530"/>
                  </a:cubicBezTo>
                  <a:cubicBezTo>
                    <a:pt x="118016" y="5990"/>
                    <a:pt x="121078" y="6296"/>
                    <a:pt x="124139" y="6908"/>
                  </a:cubicBezTo>
                  <a:cubicBezTo>
                    <a:pt x="141130" y="10429"/>
                    <a:pt x="157049" y="18388"/>
                    <a:pt x="170212" y="30021"/>
                  </a:cubicBezTo>
                  <a:cubicBezTo>
                    <a:pt x="170825" y="30634"/>
                    <a:pt x="171590" y="30940"/>
                    <a:pt x="171896" y="32164"/>
                  </a:cubicBezTo>
                  <a:cubicBezTo>
                    <a:pt x="171249" y="32252"/>
                    <a:pt x="170597" y="32296"/>
                    <a:pt x="169944" y="32296"/>
                  </a:cubicBezTo>
                  <a:cubicBezTo>
                    <a:pt x="167199" y="32296"/>
                    <a:pt x="164449" y="31535"/>
                    <a:pt x="162100" y="30174"/>
                  </a:cubicBezTo>
                  <a:cubicBezTo>
                    <a:pt x="161488" y="29868"/>
                    <a:pt x="160722" y="29409"/>
                    <a:pt x="160110" y="28950"/>
                  </a:cubicBezTo>
                  <a:cubicBezTo>
                    <a:pt x="155977" y="25582"/>
                    <a:pt x="151079" y="23439"/>
                    <a:pt x="145875" y="22521"/>
                  </a:cubicBezTo>
                  <a:cubicBezTo>
                    <a:pt x="142813" y="21909"/>
                    <a:pt x="139752" y="20531"/>
                    <a:pt x="137303" y="18541"/>
                  </a:cubicBezTo>
                  <a:cubicBezTo>
                    <a:pt x="131333" y="13796"/>
                    <a:pt x="124139" y="10888"/>
                    <a:pt x="116639" y="10276"/>
                  </a:cubicBezTo>
                  <a:cubicBezTo>
                    <a:pt x="114190" y="10122"/>
                    <a:pt x="113118" y="9204"/>
                    <a:pt x="113118" y="7520"/>
                  </a:cubicBezTo>
                  <a:cubicBezTo>
                    <a:pt x="113118" y="6259"/>
                    <a:pt x="113503" y="5511"/>
                    <a:pt x="114625" y="5511"/>
                  </a:cubicBezTo>
                  <a:close/>
                  <a:moveTo>
                    <a:pt x="59130" y="16148"/>
                  </a:moveTo>
                  <a:cubicBezTo>
                    <a:pt x="59844" y="16148"/>
                    <a:pt x="60571" y="16339"/>
                    <a:pt x="61228" y="16704"/>
                  </a:cubicBezTo>
                  <a:cubicBezTo>
                    <a:pt x="64289" y="18082"/>
                    <a:pt x="67351" y="19000"/>
                    <a:pt x="70718" y="19307"/>
                  </a:cubicBezTo>
                  <a:cubicBezTo>
                    <a:pt x="72249" y="19460"/>
                    <a:pt x="73780" y="19919"/>
                    <a:pt x="75157" y="20684"/>
                  </a:cubicBezTo>
                  <a:cubicBezTo>
                    <a:pt x="76841" y="21756"/>
                    <a:pt x="76841" y="22674"/>
                    <a:pt x="75157" y="23439"/>
                  </a:cubicBezTo>
                  <a:cubicBezTo>
                    <a:pt x="74086" y="24052"/>
                    <a:pt x="72861" y="24511"/>
                    <a:pt x="71790" y="25123"/>
                  </a:cubicBezTo>
                  <a:cubicBezTo>
                    <a:pt x="68422" y="26501"/>
                    <a:pt x="67351" y="30787"/>
                    <a:pt x="69800" y="33389"/>
                  </a:cubicBezTo>
                  <a:cubicBezTo>
                    <a:pt x="71024" y="35073"/>
                    <a:pt x="72555" y="36297"/>
                    <a:pt x="74392" y="37062"/>
                  </a:cubicBezTo>
                  <a:cubicBezTo>
                    <a:pt x="81127" y="40736"/>
                    <a:pt x="88627" y="42573"/>
                    <a:pt x="96128" y="42573"/>
                  </a:cubicBezTo>
                  <a:cubicBezTo>
                    <a:pt x="101179" y="42573"/>
                    <a:pt x="106077" y="43950"/>
                    <a:pt x="110210" y="46706"/>
                  </a:cubicBezTo>
                  <a:cubicBezTo>
                    <a:pt x="112812" y="48389"/>
                    <a:pt x="115720" y="49920"/>
                    <a:pt x="118629" y="51145"/>
                  </a:cubicBezTo>
                  <a:cubicBezTo>
                    <a:pt x="120005" y="51661"/>
                    <a:pt x="121429" y="52177"/>
                    <a:pt x="122821" y="52177"/>
                  </a:cubicBezTo>
                  <a:cubicBezTo>
                    <a:pt x="123906" y="52177"/>
                    <a:pt x="124970" y="51863"/>
                    <a:pt x="125976" y="50992"/>
                  </a:cubicBezTo>
                  <a:cubicBezTo>
                    <a:pt x="128272" y="48849"/>
                    <a:pt x="127813" y="46093"/>
                    <a:pt x="127353" y="43491"/>
                  </a:cubicBezTo>
                  <a:cubicBezTo>
                    <a:pt x="126741" y="40889"/>
                    <a:pt x="125976" y="38440"/>
                    <a:pt x="124751" y="36144"/>
                  </a:cubicBezTo>
                  <a:cubicBezTo>
                    <a:pt x="123819" y="33747"/>
                    <a:pt x="124393" y="33204"/>
                    <a:pt x="126271" y="33204"/>
                  </a:cubicBezTo>
                  <a:cubicBezTo>
                    <a:pt x="126552" y="33204"/>
                    <a:pt x="126862" y="33216"/>
                    <a:pt x="127200" y="33236"/>
                  </a:cubicBezTo>
                  <a:cubicBezTo>
                    <a:pt x="129956" y="33542"/>
                    <a:pt x="132558" y="34460"/>
                    <a:pt x="134854" y="36144"/>
                  </a:cubicBezTo>
                  <a:cubicBezTo>
                    <a:pt x="138680" y="38287"/>
                    <a:pt x="142201" y="41042"/>
                    <a:pt x="145415" y="44104"/>
                  </a:cubicBezTo>
                  <a:cubicBezTo>
                    <a:pt x="149089" y="47624"/>
                    <a:pt x="153528" y="50379"/>
                    <a:pt x="158579" y="51910"/>
                  </a:cubicBezTo>
                  <a:cubicBezTo>
                    <a:pt x="159957" y="52369"/>
                    <a:pt x="161335" y="52828"/>
                    <a:pt x="162712" y="53441"/>
                  </a:cubicBezTo>
                  <a:cubicBezTo>
                    <a:pt x="165774" y="54512"/>
                    <a:pt x="168070" y="57114"/>
                    <a:pt x="168988" y="60176"/>
                  </a:cubicBezTo>
                  <a:cubicBezTo>
                    <a:pt x="169600" y="62625"/>
                    <a:pt x="169447" y="63237"/>
                    <a:pt x="167457" y="64768"/>
                  </a:cubicBezTo>
                  <a:cubicBezTo>
                    <a:pt x="164732" y="66632"/>
                    <a:pt x="161604" y="67690"/>
                    <a:pt x="158324" y="67690"/>
                  </a:cubicBezTo>
                  <a:cubicBezTo>
                    <a:pt x="158104" y="67690"/>
                    <a:pt x="157883" y="67686"/>
                    <a:pt x="157661" y="67676"/>
                  </a:cubicBezTo>
                  <a:cubicBezTo>
                    <a:pt x="157049" y="67676"/>
                    <a:pt x="156283" y="67523"/>
                    <a:pt x="155518" y="67523"/>
                  </a:cubicBezTo>
                  <a:cubicBezTo>
                    <a:pt x="151787" y="66732"/>
                    <a:pt x="147889" y="66274"/>
                    <a:pt x="144009" y="66274"/>
                  </a:cubicBezTo>
                  <a:cubicBezTo>
                    <a:pt x="142636" y="66274"/>
                    <a:pt x="141265" y="66331"/>
                    <a:pt x="139905" y="66451"/>
                  </a:cubicBezTo>
                  <a:cubicBezTo>
                    <a:pt x="139249" y="66495"/>
                    <a:pt x="138596" y="66517"/>
                    <a:pt x="137947" y="66517"/>
                  </a:cubicBezTo>
                  <a:cubicBezTo>
                    <a:pt x="134051" y="66517"/>
                    <a:pt x="130284" y="65730"/>
                    <a:pt x="126741" y="64155"/>
                  </a:cubicBezTo>
                  <a:cubicBezTo>
                    <a:pt x="125057" y="63390"/>
                    <a:pt x="123374" y="62931"/>
                    <a:pt x="121690" y="62625"/>
                  </a:cubicBezTo>
                  <a:cubicBezTo>
                    <a:pt x="115414" y="61247"/>
                    <a:pt x="109291" y="59716"/>
                    <a:pt x="103169" y="58339"/>
                  </a:cubicBezTo>
                  <a:cubicBezTo>
                    <a:pt x="102210" y="58083"/>
                    <a:pt x="101252" y="57961"/>
                    <a:pt x="100293" y="57961"/>
                  </a:cubicBezTo>
                  <a:cubicBezTo>
                    <a:pt x="98956" y="57961"/>
                    <a:pt x="97618" y="58199"/>
                    <a:pt x="96281" y="58645"/>
                  </a:cubicBezTo>
                  <a:cubicBezTo>
                    <a:pt x="92913" y="59410"/>
                    <a:pt x="91536" y="63543"/>
                    <a:pt x="93832" y="66298"/>
                  </a:cubicBezTo>
                  <a:cubicBezTo>
                    <a:pt x="94903" y="67676"/>
                    <a:pt x="96281" y="68901"/>
                    <a:pt x="97811" y="69819"/>
                  </a:cubicBezTo>
                  <a:cubicBezTo>
                    <a:pt x="99648" y="70890"/>
                    <a:pt x="101485" y="71962"/>
                    <a:pt x="103322" y="72880"/>
                  </a:cubicBezTo>
                  <a:cubicBezTo>
                    <a:pt x="105159" y="73952"/>
                    <a:pt x="106842" y="75482"/>
                    <a:pt x="108220" y="77166"/>
                  </a:cubicBezTo>
                  <a:cubicBezTo>
                    <a:pt x="112343" y="82578"/>
                    <a:pt x="118636" y="85604"/>
                    <a:pt x="125272" y="85604"/>
                  </a:cubicBezTo>
                  <a:cubicBezTo>
                    <a:pt x="126519" y="85604"/>
                    <a:pt x="127778" y="85497"/>
                    <a:pt x="129037" y="85279"/>
                  </a:cubicBezTo>
                  <a:cubicBezTo>
                    <a:pt x="131180" y="84667"/>
                    <a:pt x="133476" y="84360"/>
                    <a:pt x="135772" y="84207"/>
                  </a:cubicBezTo>
                  <a:cubicBezTo>
                    <a:pt x="135899" y="84192"/>
                    <a:pt x="136023" y="84184"/>
                    <a:pt x="136146" y="84184"/>
                  </a:cubicBezTo>
                  <a:cubicBezTo>
                    <a:pt x="137211" y="84184"/>
                    <a:pt x="138116" y="84761"/>
                    <a:pt x="138527" y="85585"/>
                  </a:cubicBezTo>
                  <a:cubicBezTo>
                    <a:pt x="138987" y="86656"/>
                    <a:pt x="138834" y="87881"/>
                    <a:pt x="138068" y="88646"/>
                  </a:cubicBezTo>
                  <a:cubicBezTo>
                    <a:pt x="137609" y="89412"/>
                    <a:pt x="136997" y="89871"/>
                    <a:pt x="136231" y="90330"/>
                  </a:cubicBezTo>
                  <a:cubicBezTo>
                    <a:pt x="130109" y="94310"/>
                    <a:pt x="123221" y="97524"/>
                    <a:pt x="116026" y="99514"/>
                  </a:cubicBezTo>
                  <a:cubicBezTo>
                    <a:pt x="114432" y="99997"/>
                    <a:pt x="112807" y="100236"/>
                    <a:pt x="111200" y="100236"/>
                  </a:cubicBezTo>
                  <a:cubicBezTo>
                    <a:pt x="107715" y="100236"/>
                    <a:pt x="104313" y="99112"/>
                    <a:pt x="101485" y="96912"/>
                  </a:cubicBezTo>
                  <a:cubicBezTo>
                    <a:pt x="98577" y="94769"/>
                    <a:pt x="95209" y="93391"/>
                    <a:pt x="91842" y="92626"/>
                  </a:cubicBezTo>
                  <a:cubicBezTo>
                    <a:pt x="85260" y="91095"/>
                    <a:pt x="78984" y="88340"/>
                    <a:pt x="73320" y="84667"/>
                  </a:cubicBezTo>
                  <a:cubicBezTo>
                    <a:pt x="71790" y="83748"/>
                    <a:pt x="70106" y="82830"/>
                    <a:pt x="68422" y="82064"/>
                  </a:cubicBezTo>
                  <a:cubicBezTo>
                    <a:pt x="65864" y="80785"/>
                    <a:pt x="63130" y="80213"/>
                    <a:pt x="60352" y="80213"/>
                  </a:cubicBezTo>
                  <a:cubicBezTo>
                    <a:pt x="59474" y="80213"/>
                    <a:pt x="58591" y="80270"/>
                    <a:pt x="57708" y="80381"/>
                  </a:cubicBezTo>
                  <a:cubicBezTo>
                    <a:pt x="55970" y="80581"/>
                    <a:pt x="54233" y="80694"/>
                    <a:pt x="52509" y="80694"/>
                  </a:cubicBezTo>
                  <a:cubicBezTo>
                    <a:pt x="50283" y="80694"/>
                    <a:pt x="48078" y="80506"/>
                    <a:pt x="45921" y="80075"/>
                  </a:cubicBezTo>
                  <a:cubicBezTo>
                    <a:pt x="41635" y="79768"/>
                    <a:pt x="37809" y="77319"/>
                    <a:pt x="35513" y="73799"/>
                  </a:cubicBezTo>
                  <a:cubicBezTo>
                    <a:pt x="31992" y="67523"/>
                    <a:pt x="26482" y="62625"/>
                    <a:pt x="19900" y="59563"/>
                  </a:cubicBezTo>
                  <a:cubicBezTo>
                    <a:pt x="16379" y="57880"/>
                    <a:pt x="16532" y="57574"/>
                    <a:pt x="18522" y="54206"/>
                  </a:cubicBezTo>
                  <a:cubicBezTo>
                    <a:pt x="27553" y="38440"/>
                    <a:pt x="40870" y="25582"/>
                    <a:pt x="56942" y="16857"/>
                  </a:cubicBezTo>
                  <a:cubicBezTo>
                    <a:pt x="57582" y="16377"/>
                    <a:pt x="58348" y="16148"/>
                    <a:pt x="59130" y="16148"/>
                  </a:cubicBezTo>
                  <a:close/>
                  <a:moveTo>
                    <a:pt x="8135" y="82484"/>
                  </a:moveTo>
                  <a:cubicBezTo>
                    <a:pt x="8264" y="82484"/>
                    <a:pt x="8409" y="82496"/>
                    <a:pt x="8573" y="82524"/>
                  </a:cubicBezTo>
                  <a:cubicBezTo>
                    <a:pt x="10256" y="82677"/>
                    <a:pt x="11634" y="83748"/>
                    <a:pt x="11481" y="85432"/>
                  </a:cubicBezTo>
                  <a:cubicBezTo>
                    <a:pt x="11328" y="87116"/>
                    <a:pt x="11328" y="88952"/>
                    <a:pt x="11481" y="90789"/>
                  </a:cubicBezTo>
                  <a:cubicBezTo>
                    <a:pt x="11481" y="93522"/>
                    <a:pt x="13914" y="95715"/>
                    <a:pt x="16621" y="95715"/>
                  </a:cubicBezTo>
                  <a:cubicBezTo>
                    <a:pt x="16795" y="95715"/>
                    <a:pt x="16969" y="95706"/>
                    <a:pt x="17145" y="95687"/>
                  </a:cubicBezTo>
                  <a:cubicBezTo>
                    <a:pt x="18714" y="95374"/>
                    <a:pt x="20270" y="95244"/>
                    <a:pt x="21813" y="95244"/>
                  </a:cubicBezTo>
                  <a:cubicBezTo>
                    <a:pt x="25537" y="95244"/>
                    <a:pt x="29186" y="96001"/>
                    <a:pt x="32757" y="96759"/>
                  </a:cubicBezTo>
                  <a:cubicBezTo>
                    <a:pt x="39646" y="98137"/>
                    <a:pt x="46227" y="100126"/>
                    <a:pt x="52656" y="102729"/>
                  </a:cubicBezTo>
                  <a:cubicBezTo>
                    <a:pt x="56330" y="104259"/>
                    <a:pt x="59697" y="106249"/>
                    <a:pt x="62912" y="108851"/>
                  </a:cubicBezTo>
                  <a:cubicBezTo>
                    <a:pt x="64596" y="110076"/>
                    <a:pt x="65973" y="111607"/>
                    <a:pt x="66892" y="113596"/>
                  </a:cubicBezTo>
                  <a:cubicBezTo>
                    <a:pt x="67810" y="114974"/>
                    <a:pt x="67198" y="116964"/>
                    <a:pt x="65667" y="117576"/>
                  </a:cubicBezTo>
                  <a:cubicBezTo>
                    <a:pt x="63896" y="118462"/>
                    <a:pt x="61998" y="118905"/>
                    <a:pt x="60096" y="118905"/>
                  </a:cubicBezTo>
                  <a:cubicBezTo>
                    <a:pt x="59039" y="118905"/>
                    <a:pt x="57981" y="118768"/>
                    <a:pt x="56942" y="118495"/>
                  </a:cubicBezTo>
                  <a:cubicBezTo>
                    <a:pt x="54493" y="117882"/>
                    <a:pt x="52044" y="117117"/>
                    <a:pt x="49595" y="116045"/>
                  </a:cubicBezTo>
                  <a:cubicBezTo>
                    <a:pt x="46074" y="114362"/>
                    <a:pt x="42401" y="112831"/>
                    <a:pt x="38727" y="111147"/>
                  </a:cubicBezTo>
                  <a:cubicBezTo>
                    <a:pt x="36136" y="109977"/>
                    <a:pt x="33317" y="109355"/>
                    <a:pt x="30469" y="109355"/>
                  </a:cubicBezTo>
                  <a:cubicBezTo>
                    <a:pt x="28101" y="109355"/>
                    <a:pt x="25713" y="109785"/>
                    <a:pt x="23420" y="110688"/>
                  </a:cubicBezTo>
                  <a:cubicBezTo>
                    <a:pt x="19441" y="111913"/>
                    <a:pt x="16379" y="115280"/>
                    <a:pt x="15308" y="119566"/>
                  </a:cubicBezTo>
                  <a:cubicBezTo>
                    <a:pt x="15155" y="120484"/>
                    <a:pt x="15002" y="121403"/>
                    <a:pt x="14695" y="122321"/>
                  </a:cubicBezTo>
                  <a:cubicBezTo>
                    <a:pt x="14236" y="124770"/>
                    <a:pt x="12246" y="126454"/>
                    <a:pt x="9950" y="126454"/>
                  </a:cubicBezTo>
                  <a:cubicBezTo>
                    <a:pt x="9415" y="126531"/>
                    <a:pt x="9003" y="126578"/>
                    <a:pt x="8680" y="126578"/>
                  </a:cubicBezTo>
                  <a:cubicBezTo>
                    <a:pt x="7712" y="126578"/>
                    <a:pt x="7540" y="126148"/>
                    <a:pt x="7195" y="124770"/>
                  </a:cubicBezTo>
                  <a:cubicBezTo>
                    <a:pt x="5818" y="117882"/>
                    <a:pt x="5052" y="110994"/>
                    <a:pt x="5052" y="103953"/>
                  </a:cubicBezTo>
                  <a:cubicBezTo>
                    <a:pt x="5052" y="97371"/>
                    <a:pt x="5664" y="90942"/>
                    <a:pt x="7042" y="84514"/>
                  </a:cubicBezTo>
                  <a:cubicBezTo>
                    <a:pt x="7182" y="83816"/>
                    <a:pt x="6813" y="82484"/>
                    <a:pt x="8135" y="82484"/>
                  </a:cubicBezTo>
                  <a:close/>
                  <a:moveTo>
                    <a:pt x="191030" y="56196"/>
                  </a:moveTo>
                  <a:cubicBezTo>
                    <a:pt x="204653" y="80534"/>
                    <a:pt x="207102" y="109617"/>
                    <a:pt x="198071" y="136097"/>
                  </a:cubicBezTo>
                  <a:cubicBezTo>
                    <a:pt x="197387" y="138035"/>
                    <a:pt x="197212" y="138530"/>
                    <a:pt x="195967" y="138530"/>
                  </a:cubicBezTo>
                  <a:cubicBezTo>
                    <a:pt x="195540" y="138530"/>
                    <a:pt x="194987" y="138472"/>
                    <a:pt x="194244" y="138393"/>
                  </a:cubicBezTo>
                  <a:cubicBezTo>
                    <a:pt x="192713" y="138087"/>
                    <a:pt x="191030" y="137781"/>
                    <a:pt x="189346" y="137475"/>
                  </a:cubicBezTo>
                  <a:cubicBezTo>
                    <a:pt x="187662" y="137322"/>
                    <a:pt x="186285" y="136097"/>
                    <a:pt x="185825" y="134414"/>
                  </a:cubicBezTo>
                  <a:cubicBezTo>
                    <a:pt x="185366" y="133495"/>
                    <a:pt x="185060" y="132424"/>
                    <a:pt x="184907" y="131505"/>
                  </a:cubicBezTo>
                  <a:cubicBezTo>
                    <a:pt x="183836" y="127832"/>
                    <a:pt x="182458" y="124158"/>
                    <a:pt x="180774" y="120791"/>
                  </a:cubicBezTo>
                  <a:cubicBezTo>
                    <a:pt x="178288" y="115165"/>
                    <a:pt x="175020" y="112782"/>
                    <a:pt x="169630" y="112782"/>
                  </a:cubicBezTo>
                  <a:cubicBezTo>
                    <a:pt x="168714" y="112782"/>
                    <a:pt x="167737" y="112851"/>
                    <a:pt x="166692" y="112984"/>
                  </a:cubicBezTo>
                  <a:cubicBezTo>
                    <a:pt x="165467" y="113137"/>
                    <a:pt x="164090" y="113443"/>
                    <a:pt x="162865" y="113903"/>
                  </a:cubicBezTo>
                  <a:cubicBezTo>
                    <a:pt x="156130" y="116199"/>
                    <a:pt x="149089" y="117576"/>
                    <a:pt x="142813" y="120638"/>
                  </a:cubicBezTo>
                  <a:cubicBezTo>
                    <a:pt x="137303" y="122934"/>
                    <a:pt x="131333" y="124005"/>
                    <a:pt x="125364" y="124005"/>
                  </a:cubicBezTo>
                  <a:cubicBezTo>
                    <a:pt x="123524" y="124113"/>
                    <a:pt x="121760" y="124222"/>
                    <a:pt x="119965" y="124222"/>
                  </a:cubicBezTo>
                  <a:cubicBezTo>
                    <a:pt x="119221" y="124222"/>
                    <a:pt x="118472" y="124203"/>
                    <a:pt x="117710" y="124158"/>
                  </a:cubicBezTo>
                  <a:cubicBezTo>
                    <a:pt x="116945" y="124158"/>
                    <a:pt x="116026" y="124158"/>
                    <a:pt x="115567" y="123240"/>
                  </a:cubicBezTo>
                  <a:cubicBezTo>
                    <a:pt x="115261" y="122321"/>
                    <a:pt x="116026" y="121709"/>
                    <a:pt x="116486" y="121097"/>
                  </a:cubicBezTo>
                  <a:cubicBezTo>
                    <a:pt x="117710" y="119719"/>
                    <a:pt x="119088" y="118495"/>
                    <a:pt x="120772" y="117423"/>
                  </a:cubicBezTo>
                  <a:cubicBezTo>
                    <a:pt x="124139" y="115280"/>
                    <a:pt x="127660" y="113290"/>
                    <a:pt x="131486" y="111760"/>
                  </a:cubicBezTo>
                  <a:cubicBezTo>
                    <a:pt x="137456" y="109157"/>
                    <a:pt x="143273" y="106249"/>
                    <a:pt x="148936" y="102882"/>
                  </a:cubicBezTo>
                  <a:cubicBezTo>
                    <a:pt x="150926" y="101504"/>
                    <a:pt x="153069" y="100433"/>
                    <a:pt x="155212" y="99514"/>
                  </a:cubicBezTo>
                  <a:cubicBezTo>
                    <a:pt x="156613" y="98954"/>
                    <a:pt x="158071" y="98621"/>
                    <a:pt x="159517" y="98621"/>
                  </a:cubicBezTo>
                  <a:cubicBezTo>
                    <a:pt x="160440" y="98621"/>
                    <a:pt x="161358" y="98757"/>
                    <a:pt x="162253" y="99055"/>
                  </a:cubicBezTo>
                  <a:cubicBezTo>
                    <a:pt x="163434" y="99449"/>
                    <a:pt x="164643" y="99645"/>
                    <a:pt x="165856" y="99645"/>
                  </a:cubicBezTo>
                  <a:cubicBezTo>
                    <a:pt x="167473" y="99645"/>
                    <a:pt x="169097" y="99295"/>
                    <a:pt x="170672" y="98596"/>
                  </a:cubicBezTo>
                  <a:cubicBezTo>
                    <a:pt x="174192" y="97218"/>
                    <a:pt x="177866" y="96453"/>
                    <a:pt x="181693" y="96147"/>
                  </a:cubicBezTo>
                  <a:cubicBezTo>
                    <a:pt x="185825" y="95994"/>
                    <a:pt x="189499" y="93238"/>
                    <a:pt x="190724" y="89106"/>
                  </a:cubicBezTo>
                  <a:cubicBezTo>
                    <a:pt x="191948" y="86350"/>
                    <a:pt x="191183" y="82983"/>
                    <a:pt x="188887" y="80993"/>
                  </a:cubicBezTo>
                  <a:cubicBezTo>
                    <a:pt x="187968" y="80075"/>
                    <a:pt x="186897" y="79309"/>
                    <a:pt x="186132" y="78238"/>
                  </a:cubicBezTo>
                  <a:cubicBezTo>
                    <a:pt x="185213" y="77319"/>
                    <a:pt x="185366" y="75636"/>
                    <a:pt x="186438" y="74870"/>
                  </a:cubicBezTo>
                  <a:cubicBezTo>
                    <a:pt x="189346" y="72268"/>
                    <a:pt x="189499" y="69207"/>
                    <a:pt x="187968" y="65686"/>
                  </a:cubicBezTo>
                  <a:cubicBezTo>
                    <a:pt x="187662" y="65074"/>
                    <a:pt x="187356" y="64462"/>
                    <a:pt x="187050" y="63849"/>
                  </a:cubicBezTo>
                  <a:cubicBezTo>
                    <a:pt x="186438" y="62625"/>
                    <a:pt x="186591" y="61094"/>
                    <a:pt x="187662" y="60176"/>
                  </a:cubicBezTo>
                  <a:cubicBezTo>
                    <a:pt x="188887" y="58951"/>
                    <a:pt x="190111" y="57574"/>
                    <a:pt x="191030" y="56196"/>
                  </a:cubicBezTo>
                  <a:close/>
                  <a:moveTo>
                    <a:pt x="103651" y="4946"/>
                  </a:moveTo>
                  <a:cubicBezTo>
                    <a:pt x="105275" y="4946"/>
                    <a:pt x="106901" y="4987"/>
                    <a:pt x="108526" y="5071"/>
                  </a:cubicBezTo>
                  <a:cubicBezTo>
                    <a:pt x="108526" y="5377"/>
                    <a:pt x="108526" y="5684"/>
                    <a:pt x="108679" y="5990"/>
                  </a:cubicBezTo>
                  <a:cubicBezTo>
                    <a:pt x="108373" y="11500"/>
                    <a:pt x="110669" y="14255"/>
                    <a:pt x="116180" y="15021"/>
                  </a:cubicBezTo>
                  <a:cubicBezTo>
                    <a:pt x="117863" y="15327"/>
                    <a:pt x="119700" y="15480"/>
                    <a:pt x="121384" y="15939"/>
                  </a:cubicBezTo>
                  <a:cubicBezTo>
                    <a:pt x="125670" y="17011"/>
                    <a:pt x="129649" y="18847"/>
                    <a:pt x="133170" y="21603"/>
                  </a:cubicBezTo>
                  <a:cubicBezTo>
                    <a:pt x="137150" y="24664"/>
                    <a:pt x="141895" y="26807"/>
                    <a:pt x="146793" y="27878"/>
                  </a:cubicBezTo>
                  <a:cubicBezTo>
                    <a:pt x="150314" y="28491"/>
                    <a:pt x="153528" y="29868"/>
                    <a:pt x="156130" y="32164"/>
                  </a:cubicBezTo>
                  <a:cubicBezTo>
                    <a:pt x="160467" y="35538"/>
                    <a:pt x="165753" y="37299"/>
                    <a:pt x="171166" y="37299"/>
                  </a:cubicBezTo>
                  <a:cubicBezTo>
                    <a:pt x="172630" y="37299"/>
                    <a:pt x="174103" y="37170"/>
                    <a:pt x="175570" y="36909"/>
                  </a:cubicBezTo>
                  <a:cubicBezTo>
                    <a:pt x="175766" y="36844"/>
                    <a:pt x="175969" y="36813"/>
                    <a:pt x="176172" y="36813"/>
                  </a:cubicBezTo>
                  <a:cubicBezTo>
                    <a:pt x="176918" y="36813"/>
                    <a:pt x="177658" y="37226"/>
                    <a:pt x="178019" y="37828"/>
                  </a:cubicBezTo>
                  <a:cubicBezTo>
                    <a:pt x="181080" y="41195"/>
                    <a:pt x="183836" y="44716"/>
                    <a:pt x="186285" y="48389"/>
                  </a:cubicBezTo>
                  <a:cubicBezTo>
                    <a:pt x="187815" y="50073"/>
                    <a:pt x="187815" y="52675"/>
                    <a:pt x="186285" y="54359"/>
                  </a:cubicBezTo>
                  <a:cubicBezTo>
                    <a:pt x="185672" y="55124"/>
                    <a:pt x="185060" y="55890"/>
                    <a:pt x="184448" y="56655"/>
                  </a:cubicBezTo>
                  <a:cubicBezTo>
                    <a:pt x="181693" y="58951"/>
                    <a:pt x="180927" y="62931"/>
                    <a:pt x="182764" y="66145"/>
                  </a:cubicBezTo>
                  <a:cubicBezTo>
                    <a:pt x="182917" y="66758"/>
                    <a:pt x="183223" y="67370"/>
                    <a:pt x="183529" y="68135"/>
                  </a:cubicBezTo>
                  <a:cubicBezTo>
                    <a:pt x="184142" y="69207"/>
                    <a:pt x="183989" y="70737"/>
                    <a:pt x="182917" y="71503"/>
                  </a:cubicBezTo>
                  <a:cubicBezTo>
                    <a:pt x="179703" y="75023"/>
                    <a:pt x="179856" y="78544"/>
                    <a:pt x="182917" y="82064"/>
                  </a:cubicBezTo>
                  <a:cubicBezTo>
                    <a:pt x="183682" y="82983"/>
                    <a:pt x="184601" y="83595"/>
                    <a:pt x="185366" y="84360"/>
                  </a:cubicBezTo>
                  <a:cubicBezTo>
                    <a:pt x="186744" y="85432"/>
                    <a:pt x="186897" y="87575"/>
                    <a:pt x="185519" y="88799"/>
                  </a:cubicBezTo>
                  <a:cubicBezTo>
                    <a:pt x="184601" y="90330"/>
                    <a:pt x="182917" y="91402"/>
                    <a:pt x="181080" y="91402"/>
                  </a:cubicBezTo>
                  <a:cubicBezTo>
                    <a:pt x="176947" y="91555"/>
                    <a:pt x="172815" y="92473"/>
                    <a:pt x="168988" y="94157"/>
                  </a:cubicBezTo>
                  <a:cubicBezTo>
                    <a:pt x="167956" y="94501"/>
                    <a:pt x="166877" y="94700"/>
                    <a:pt x="165830" y="94700"/>
                  </a:cubicBezTo>
                  <a:cubicBezTo>
                    <a:pt x="165013" y="94700"/>
                    <a:pt x="164216" y="94578"/>
                    <a:pt x="163477" y="94310"/>
                  </a:cubicBezTo>
                  <a:cubicBezTo>
                    <a:pt x="162165" y="93916"/>
                    <a:pt x="160797" y="93719"/>
                    <a:pt x="159433" y="93719"/>
                  </a:cubicBezTo>
                  <a:cubicBezTo>
                    <a:pt x="157614" y="93719"/>
                    <a:pt x="155802" y="94069"/>
                    <a:pt x="154140" y="94769"/>
                  </a:cubicBezTo>
                  <a:cubicBezTo>
                    <a:pt x="151538" y="95687"/>
                    <a:pt x="149242" y="96912"/>
                    <a:pt x="146946" y="98443"/>
                  </a:cubicBezTo>
                  <a:cubicBezTo>
                    <a:pt x="141130" y="101963"/>
                    <a:pt x="135160" y="105025"/>
                    <a:pt x="128884" y="107627"/>
                  </a:cubicBezTo>
                  <a:cubicBezTo>
                    <a:pt x="125057" y="109311"/>
                    <a:pt x="121231" y="111300"/>
                    <a:pt x="117710" y="113749"/>
                  </a:cubicBezTo>
                  <a:cubicBezTo>
                    <a:pt x="115108" y="115280"/>
                    <a:pt x="112965" y="117423"/>
                    <a:pt x="111434" y="120025"/>
                  </a:cubicBezTo>
                  <a:cubicBezTo>
                    <a:pt x="109291" y="123087"/>
                    <a:pt x="110822" y="127373"/>
                    <a:pt x="114496" y="128444"/>
                  </a:cubicBezTo>
                  <a:cubicBezTo>
                    <a:pt x="116180" y="129056"/>
                    <a:pt x="117863" y="129209"/>
                    <a:pt x="119547" y="129209"/>
                  </a:cubicBezTo>
                  <a:cubicBezTo>
                    <a:pt x="124292" y="128903"/>
                    <a:pt x="129190" y="128750"/>
                    <a:pt x="134088" y="128291"/>
                  </a:cubicBezTo>
                  <a:cubicBezTo>
                    <a:pt x="137303" y="127985"/>
                    <a:pt x="140364" y="127066"/>
                    <a:pt x="143119" y="125689"/>
                  </a:cubicBezTo>
                  <a:cubicBezTo>
                    <a:pt x="149854" y="122627"/>
                    <a:pt x="156896" y="121250"/>
                    <a:pt x="163784" y="118801"/>
                  </a:cubicBezTo>
                  <a:cubicBezTo>
                    <a:pt x="165620" y="118035"/>
                    <a:pt x="167610" y="117729"/>
                    <a:pt x="169600" y="117729"/>
                  </a:cubicBezTo>
                  <a:cubicBezTo>
                    <a:pt x="169817" y="117705"/>
                    <a:pt x="170034" y="117693"/>
                    <a:pt x="170248" y="117693"/>
                  </a:cubicBezTo>
                  <a:cubicBezTo>
                    <a:pt x="172756" y="117693"/>
                    <a:pt x="175042" y="119300"/>
                    <a:pt x="176029" y="121556"/>
                  </a:cubicBezTo>
                  <a:cubicBezTo>
                    <a:pt x="177407" y="124617"/>
                    <a:pt x="178631" y="127679"/>
                    <a:pt x="179703" y="130740"/>
                  </a:cubicBezTo>
                  <a:cubicBezTo>
                    <a:pt x="179856" y="131352"/>
                    <a:pt x="180009" y="131811"/>
                    <a:pt x="180162" y="132424"/>
                  </a:cubicBezTo>
                  <a:cubicBezTo>
                    <a:pt x="181540" y="139006"/>
                    <a:pt x="185366" y="142373"/>
                    <a:pt x="192101" y="142526"/>
                  </a:cubicBezTo>
                  <a:cubicBezTo>
                    <a:pt x="196387" y="142679"/>
                    <a:pt x="195622" y="143292"/>
                    <a:pt x="194244" y="146047"/>
                  </a:cubicBezTo>
                  <a:cubicBezTo>
                    <a:pt x="178784" y="177273"/>
                    <a:pt x="153987" y="195947"/>
                    <a:pt x="119700" y="202070"/>
                  </a:cubicBezTo>
                  <a:cubicBezTo>
                    <a:pt x="119241" y="202223"/>
                    <a:pt x="118782" y="202223"/>
                    <a:pt x="118169" y="202223"/>
                  </a:cubicBezTo>
                  <a:cubicBezTo>
                    <a:pt x="118016" y="202223"/>
                    <a:pt x="117710" y="202223"/>
                    <a:pt x="117404" y="202070"/>
                  </a:cubicBezTo>
                  <a:cubicBezTo>
                    <a:pt x="117557" y="199927"/>
                    <a:pt x="118629" y="197784"/>
                    <a:pt x="120312" y="196406"/>
                  </a:cubicBezTo>
                  <a:cubicBezTo>
                    <a:pt x="121384" y="195488"/>
                    <a:pt x="122608" y="194722"/>
                    <a:pt x="123680" y="193957"/>
                  </a:cubicBezTo>
                  <a:cubicBezTo>
                    <a:pt x="127507" y="191508"/>
                    <a:pt x="130568" y="188294"/>
                    <a:pt x="132711" y="184467"/>
                  </a:cubicBezTo>
                  <a:cubicBezTo>
                    <a:pt x="136078" y="178497"/>
                    <a:pt x="141436" y="173752"/>
                    <a:pt x="147865" y="171150"/>
                  </a:cubicBezTo>
                  <a:cubicBezTo>
                    <a:pt x="157508" y="167017"/>
                    <a:pt x="163171" y="159058"/>
                    <a:pt x="166080" y="149261"/>
                  </a:cubicBezTo>
                  <a:cubicBezTo>
                    <a:pt x="166845" y="147118"/>
                    <a:pt x="166845" y="144975"/>
                    <a:pt x="166386" y="142832"/>
                  </a:cubicBezTo>
                  <a:cubicBezTo>
                    <a:pt x="165458" y="138062"/>
                    <a:pt x="161318" y="134783"/>
                    <a:pt x="156648" y="134783"/>
                  </a:cubicBezTo>
                  <a:cubicBezTo>
                    <a:pt x="155923" y="134783"/>
                    <a:pt x="155186" y="134862"/>
                    <a:pt x="154446" y="135026"/>
                  </a:cubicBezTo>
                  <a:cubicBezTo>
                    <a:pt x="150926" y="135485"/>
                    <a:pt x="147405" y="136557"/>
                    <a:pt x="144191" y="138087"/>
                  </a:cubicBezTo>
                  <a:cubicBezTo>
                    <a:pt x="140977" y="139465"/>
                    <a:pt x="137762" y="141149"/>
                    <a:pt x="134701" y="142985"/>
                  </a:cubicBezTo>
                  <a:cubicBezTo>
                    <a:pt x="128391" y="146728"/>
                    <a:pt x="121260" y="148678"/>
                    <a:pt x="114089" y="148678"/>
                  </a:cubicBezTo>
                  <a:cubicBezTo>
                    <a:pt x="110997" y="148678"/>
                    <a:pt x="107897" y="148316"/>
                    <a:pt x="104852" y="147577"/>
                  </a:cubicBezTo>
                  <a:cubicBezTo>
                    <a:pt x="102720" y="147080"/>
                    <a:pt x="100587" y="146846"/>
                    <a:pt x="98469" y="146846"/>
                  </a:cubicBezTo>
                  <a:cubicBezTo>
                    <a:pt x="96028" y="146846"/>
                    <a:pt x="93607" y="147157"/>
                    <a:pt x="91229" y="147731"/>
                  </a:cubicBezTo>
                  <a:cubicBezTo>
                    <a:pt x="89852" y="148190"/>
                    <a:pt x="88321" y="148496"/>
                    <a:pt x="86790" y="148649"/>
                  </a:cubicBezTo>
                  <a:cubicBezTo>
                    <a:pt x="86441" y="148693"/>
                    <a:pt x="86084" y="148715"/>
                    <a:pt x="85726" y="148715"/>
                  </a:cubicBezTo>
                  <a:cubicBezTo>
                    <a:pt x="83573" y="148715"/>
                    <a:pt x="81324" y="147927"/>
                    <a:pt x="79749" y="146353"/>
                  </a:cubicBezTo>
                  <a:cubicBezTo>
                    <a:pt x="72555" y="140383"/>
                    <a:pt x="64136" y="135944"/>
                    <a:pt x="55105" y="133648"/>
                  </a:cubicBezTo>
                  <a:cubicBezTo>
                    <a:pt x="50054" y="132271"/>
                    <a:pt x="45309" y="130434"/>
                    <a:pt x="40564" y="128291"/>
                  </a:cubicBezTo>
                  <a:cubicBezTo>
                    <a:pt x="39492" y="127679"/>
                    <a:pt x="38421" y="127219"/>
                    <a:pt x="37196" y="126913"/>
                  </a:cubicBezTo>
                  <a:cubicBezTo>
                    <a:pt x="36291" y="126574"/>
                    <a:pt x="35358" y="126411"/>
                    <a:pt x="34438" y="126411"/>
                  </a:cubicBezTo>
                  <a:cubicBezTo>
                    <a:pt x="31625" y="126411"/>
                    <a:pt x="28937" y="127934"/>
                    <a:pt x="27553" y="130587"/>
                  </a:cubicBezTo>
                  <a:cubicBezTo>
                    <a:pt x="23726" y="136710"/>
                    <a:pt x="24951" y="144516"/>
                    <a:pt x="30308" y="149261"/>
                  </a:cubicBezTo>
                  <a:cubicBezTo>
                    <a:pt x="31839" y="150486"/>
                    <a:pt x="33370" y="151557"/>
                    <a:pt x="35053" y="152476"/>
                  </a:cubicBezTo>
                  <a:cubicBezTo>
                    <a:pt x="37350" y="153700"/>
                    <a:pt x="39646" y="155078"/>
                    <a:pt x="42095" y="156455"/>
                  </a:cubicBezTo>
                  <a:cubicBezTo>
                    <a:pt x="44697" y="157986"/>
                    <a:pt x="46993" y="160129"/>
                    <a:pt x="48830" y="162731"/>
                  </a:cubicBezTo>
                  <a:cubicBezTo>
                    <a:pt x="54666" y="170902"/>
                    <a:pt x="62867" y="173927"/>
                    <a:pt x="72503" y="173927"/>
                  </a:cubicBezTo>
                  <a:cubicBezTo>
                    <a:pt x="72976" y="173927"/>
                    <a:pt x="73453" y="173920"/>
                    <a:pt x="73933" y="173905"/>
                  </a:cubicBezTo>
                  <a:cubicBezTo>
                    <a:pt x="76229" y="173752"/>
                    <a:pt x="78525" y="173446"/>
                    <a:pt x="80668" y="172987"/>
                  </a:cubicBezTo>
                  <a:cubicBezTo>
                    <a:pt x="81597" y="172900"/>
                    <a:pt x="82527" y="172857"/>
                    <a:pt x="83454" y="172857"/>
                  </a:cubicBezTo>
                  <a:cubicBezTo>
                    <a:pt x="87414" y="172857"/>
                    <a:pt x="91335" y="173641"/>
                    <a:pt x="95056" y="175130"/>
                  </a:cubicBezTo>
                  <a:cubicBezTo>
                    <a:pt x="95362" y="175130"/>
                    <a:pt x="95515" y="175283"/>
                    <a:pt x="95821" y="175436"/>
                  </a:cubicBezTo>
                  <a:cubicBezTo>
                    <a:pt x="96740" y="175742"/>
                    <a:pt x="97352" y="176354"/>
                    <a:pt x="97352" y="177273"/>
                  </a:cubicBezTo>
                  <a:cubicBezTo>
                    <a:pt x="97199" y="178344"/>
                    <a:pt x="96434" y="178650"/>
                    <a:pt x="95668" y="178956"/>
                  </a:cubicBezTo>
                  <a:cubicBezTo>
                    <a:pt x="94233" y="179435"/>
                    <a:pt x="92679" y="179674"/>
                    <a:pt x="91117" y="179674"/>
                  </a:cubicBezTo>
                  <a:cubicBezTo>
                    <a:pt x="90179" y="179674"/>
                    <a:pt x="89240" y="179588"/>
                    <a:pt x="88321" y="179416"/>
                  </a:cubicBezTo>
                  <a:cubicBezTo>
                    <a:pt x="86484" y="179109"/>
                    <a:pt x="84648" y="178956"/>
                    <a:pt x="82811" y="178803"/>
                  </a:cubicBezTo>
                  <a:cubicBezTo>
                    <a:pt x="82568" y="178788"/>
                    <a:pt x="82324" y="178781"/>
                    <a:pt x="82079" y="178781"/>
                  </a:cubicBezTo>
                  <a:cubicBezTo>
                    <a:pt x="79852" y="178781"/>
                    <a:pt x="77562" y="179414"/>
                    <a:pt x="75770" y="180793"/>
                  </a:cubicBezTo>
                  <a:cubicBezTo>
                    <a:pt x="75310" y="181099"/>
                    <a:pt x="74851" y="181559"/>
                    <a:pt x="74392" y="181865"/>
                  </a:cubicBezTo>
                  <a:cubicBezTo>
                    <a:pt x="73222" y="182937"/>
                    <a:pt x="71742" y="183513"/>
                    <a:pt x="70228" y="183513"/>
                  </a:cubicBezTo>
                  <a:cubicBezTo>
                    <a:pt x="69365" y="183513"/>
                    <a:pt x="68491" y="183325"/>
                    <a:pt x="67657" y="182936"/>
                  </a:cubicBezTo>
                  <a:cubicBezTo>
                    <a:pt x="66432" y="182630"/>
                    <a:pt x="65055" y="182171"/>
                    <a:pt x="63677" y="182018"/>
                  </a:cubicBezTo>
                  <a:cubicBezTo>
                    <a:pt x="62854" y="181841"/>
                    <a:pt x="62025" y="181755"/>
                    <a:pt x="61203" y="181755"/>
                  </a:cubicBezTo>
                  <a:cubicBezTo>
                    <a:pt x="57748" y="181755"/>
                    <a:pt x="54423" y="183277"/>
                    <a:pt x="52197" y="185998"/>
                  </a:cubicBezTo>
                  <a:cubicBezTo>
                    <a:pt x="51371" y="186906"/>
                    <a:pt x="50991" y="187325"/>
                    <a:pt x="50551" y="187325"/>
                  </a:cubicBezTo>
                  <a:cubicBezTo>
                    <a:pt x="50176" y="187325"/>
                    <a:pt x="49758" y="187020"/>
                    <a:pt x="48983" y="186457"/>
                  </a:cubicBezTo>
                  <a:cubicBezTo>
                    <a:pt x="29849" y="173599"/>
                    <a:pt x="15767" y="154619"/>
                    <a:pt x="9185" y="132577"/>
                  </a:cubicBezTo>
                  <a:cubicBezTo>
                    <a:pt x="9185" y="132271"/>
                    <a:pt x="9032" y="131965"/>
                    <a:pt x="9032" y="131811"/>
                  </a:cubicBezTo>
                  <a:cubicBezTo>
                    <a:pt x="9032" y="131811"/>
                    <a:pt x="9032" y="131505"/>
                    <a:pt x="9185" y="131199"/>
                  </a:cubicBezTo>
                  <a:cubicBezTo>
                    <a:pt x="9491" y="131046"/>
                    <a:pt x="9950" y="131046"/>
                    <a:pt x="10410" y="130893"/>
                  </a:cubicBezTo>
                  <a:cubicBezTo>
                    <a:pt x="15461" y="130587"/>
                    <a:pt x="18216" y="127526"/>
                    <a:pt x="19441" y="122780"/>
                  </a:cubicBezTo>
                  <a:cubicBezTo>
                    <a:pt x="19594" y="121403"/>
                    <a:pt x="20053" y="119872"/>
                    <a:pt x="20818" y="118648"/>
                  </a:cubicBezTo>
                  <a:cubicBezTo>
                    <a:pt x="22196" y="116658"/>
                    <a:pt x="24492" y="115280"/>
                    <a:pt x="26941" y="114821"/>
                  </a:cubicBezTo>
                  <a:cubicBezTo>
                    <a:pt x="28168" y="114554"/>
                    <a:pt x="29413" y="114418"/>
                    <a:pt x="30651" y="114418"/>
                  </a:cubicBezTo>
                  <a:cubicBezTo>
                    <a:pt x="32966" y="114418"/>
                    <a:pt x="35255" y="114895"/>
                    <a:pt x="37350" y="115892"/>
                  </a:cubicBezTo>
                  <a:cubicBezTo>
                    <a:pt x="41788" y="118035"/>
                    <a:pt x="46074" y="119872"/>
                    <a:pt x="50513" y="121709"/>
                  </a:cubicBezTo>
                  <a:cubicBezTo>
                    <a:pt x="53598" y="123111"/>
                    <a:pt x="57069" y="123871"/>
                    <a:pt x="60453" y="123871"/>
                  </a:cubicBezTo>
                  <a:cubicBezTo>
                    <a:pt x="60764" y="123871"/>
                    <a:pt x="61073" y="123865"/>
                    <a:pt x="61381" y="123852"/>
                  </a:cubicBezTo>
                  <a:cubicBezTo>
                    <a:pt x="64443" y="123699"/>
                    <a:pt x="67351" y="122474"/>
                    <a:pt x="69647" y="120638"/>
                  </a:cubicBezTo>
                  <a:cubicBezTo>
                    <a:pt x="71943" y="118801"/>
                    <a:pt x="72861" y="115739"/>
                    <a:pt x="71790" y="112984"/>
                  </a:cubicBezTo>
                  <a:cubicBezTo>
                    <a:pt x="71024" y="110688"/>
                    <a:pt x="69800" y="108545"/>
                    <a:pt x="67963" y="107014"/>
                  </a:cubicBezTo>
                  <a:cubicBezTo>
                    <a:pt x="65361" y="104259"/>
                    <a:pt x="62147" y="102116"/>
                    <a:pt x="58779" y="100433"/>
                  </a:cubicBezTo>
                  <a:cubicBezTo>
                    <a:pt x="54187" y="97983"/>
                    <a:pt x="49442" y="96147"/>
                    <a:pt x="44391" y="94769"/>
                  </a:cubicBezTo>
                  <a:cubicBezTo>
                    <a:pt x="38268" y="92932"/>
                    <a:pt x="31992" y="91555"/>
                    <a:pt x="25563" y="90636"/>
                  </a:cubicBezTo>
                  <a:cubicBezTo>
                    <a:pt x="24339" y="90483"/>
                    <a:pt x="23114" y="90407"/>
                    <a:pt x="21890" y="90407"/>
                  </a:cubicBezTo>
                  <a:cubicBezTo>
                    <a:pt x="20665" y="90407"/>
                    <a:pt x="19441" y="90483"/>
                    <a:pt x="18216" y="90636"/>
                  </a:cubicBezTo>
                  <a:cubicBezTo>
                    <a:pt x="17655" y="90722"/>
                    <a:pt x="17253" y="90784"/>
                    <a:pt x="16960" y="90784"/>
                  </a:cubicBezTo>
                  <a:cubicBezTo>
                    <a:pt x="16214" y="90784"/>
                    <a:pt x="16183" y="90382"/>
                    <a:pt x="16073" y="88952"/>
                  </a:cubicBezTo>
                  <a:cubicBezTo>
                    <a:pt x="16073" y="87881"/>
                    <a:pt x="16073" y="86963"/>
                    <a:pt x="16226" y="86197"/>
                  </a:cubicBezTo>
                  <a:cubicBezTo>
                    <a:pt x="16838" y="81911"/>
                    <a:pt x="15920" y="80381"/>
                    <a:pt x="12246" y="78544"/>
                  </a:cubicBezTo>
                  <a:cubicBezTo>
                    <a:pt x="11175" y="77932"/>
                    <a:pt x="9491" y="78085"/>
                    <a:pt x="9032" y="77013"/>
                  </a:cubicBezTo>
                  <a:cubicBezTo>
                    <a:pt x="8573" y="75942"/>
                    <a:pt x="9491" y="74564"/>
                    <a:pt x="9950" y="73340"/>
                  </a:cubicBezTo>
                  <a:cubicBezTo>
                    <a:pt x="11022" y="69972"/>
                    <a:pt x="12246" y="66605"/>
                    <a:pt x="13777" y="63390"/>
                  </a:cubicBezTo>
                  <a:cubicBezTo>
                    <a:pt x="13930" y="62778"/>
                    <a:pt x="14236" y="62319"/>
                    <a:pt x="14695" y="62166"/>
                  </a:cubicBezTo>
                  <a:cubicBezTo>
                    <a:pt x="17451" y="63696"/>
                    <a:pt x="20359" y="65227"/>
                    <a:pt x="23114" y="66911"/>
                  </a:cubicBezTo>
                  <a:cubicBezTo>
                    <a:pt x="25104" y="68135"/>
                    <a:pt x="26941" y="69819"/>
                    <a:pt x="28319" y="71656"/>
                  </a:cubicBezTo>
                  <a:cubicBezTo>
                    <a:pt x="29390" y="73033"/>
                    <a:pt x="30308" y="74411"/>
                    <a:pt x="31227" y="75942"/>
                  </a:cubicBezTo>
                  <a:cubicBezTo>
                    <a:pt x="34135" y="80687"/>
                    <a:pt x="39186" y="83901"/>
                    <a:pt x="44697" y="84667"/>
                  </a:cubicBezTo>
                  <a:cubicBezTo>
                    <a:pt x="47471" y="85145"/>
                    <a:pt x="50305" y="85384"/>
                    <a:pt x="53124" y="85384"/>
                  </a:cubicBezTo>
                  <a:cubicBezTo>
                    <a:pt x="54816" y="85384"/>
                    <a:pt x="56502" y="85298"/>
                    <a:pt x="58167" y="85126"/>
                  </a:cubicBezTo>
                  <a:cubicBezTo>
                    <a:pt x="58945" y="84984"/>
                    <a:pt x="59723" y="84916"/>
                    <a:pt x="60496" y="84916"/>
                  </a:cubicBezTo>
                  <a:cubicBezTo>
                    <a:pt x="63066" y="84916"/>
                    <a:pt x="65574" y="85668"/>
                    <a:pt x="67810" y="86963"/>
                  </a:cubicBezTo>
                  <a:cubicBezTo>
                    <a:pt x="68422" y="87269"/>
                    <a:pt x="69035" y="87422"/>
                    <a:pt x="69494" y="87881"/>
                  </a:cubicBezTo>
                  <a:cubicBezTo>
                    <a:pt x="76382" y="92320"/>
                    <a:pt x="84035" y="95687"/>
                    <a:pt x="91995" y="97677"/>
                  </a:cubicBezTo>
                  <a:cubicBezTo>
                    <a:pt x="94291" y="98290"/>
                    <a:pt x="96587" y="99208"/>
                    <a:pt x="98424" y="100739"/>
                  </a:cubicBezTo>
                  <a:cubicBezTo>
                    <a:pt x="102380" y="103753"/>
                    <a:pt x="106568" y="105028"/>
                    <a:pt x="110881" y="105028"/>
                  </a:cubicBezTo>
                  <a:cubicBezTo>
                    <a:pt x="113576" y="105028"/>
                    <a:pt x="116321" y="104530"/>
                    <a:pt x="119088" y="103647"/>
                  </a:cubicBezTo>
                  <a:cubicBezTo>
                    <a:pt x="126282" y="101351"/>
                    <a:pt x="133170" y="97830"/>
                    <a:pt x="139446" y="93391"/>
                  </a:cubicBezTo>
                  <a:cubicBezTo>
                    <a:pt x="140823" y="92473"/>
                    <a:pt x="141895" y="91095"/>
                    <a:pt x="142660" y="89565"/>
                  </a:cubicBezTo>
                  <a:cubicBezTo>
                    <a:pt x="144650" y="85585"/>
                    <a:pt x="142354" y="80687"/>
                    <a:pt x="137915" y="79768"/>
                  </a:cubicBezTo>
                  <a:cubicBezTo>
                    <a:pt x="136997" y="79615"/>
                    <a:pt x="136040" y="79539"/>
                    <a:pt x="135083" y="79539"/>
                  </a:cubicBezTo>
                  <a:cubicBezTo>
                    <a:pt x="134127" y="79539"/>
                    <a:pt x="133170" y="79615"/>
                    <a:pt x="132252" y="79768"/>
                  </a:cubicBezTo>
                  <a:cubicBezTo>
                    <a:pt x="131333" y="79921"/>
                    <a:pt x="130262" y="80075"/>
                    <a:pt x="129343" y="80228"/>
                  </a:cubicBezTo>
                  <a:cubicBezTo>
                    <a:pt x="128004" y="80610"/>
                    <a:pt x="126712" y="80782"/>
                    <a:pt x="125459" y="80782"/>
                  </a:cubicBezTo>
                  <a:cubicBezTo>
                    <a:pt x="121700" y="80782"/>
                    <a:pt x="118284" y="79233"/>
                    <a:pt x="114955" y="77166"/>
                  </a:cubicBezTo>
                  <a:cubicBezTo>
                    <a:pt x="113883" y="76554"/>
                    <a:pt x="113118" y="75636"/>
                    <a:pt x="112506" y="74717"/>
                  </a:cubicBezTo>
                  <a:cubicBezTo>
                    <a:pt x="110363" y="71656"/>
                    <a:pt x="107608" y="69207"/>
                    <a:pt x="104393" y="67676"/>
                  </a:cubicBezTo>
                  <a:cubicBezTo>
                    <a:pt x="103016" y="67064"/>
                    <a:pt x="101638" y="66298"/>
                    <a:pt x="100260" y="65380"/>
                  </a:cubicBezTo>
                  <a:cubicBezTo>
                    <a:pt x="99495" y="64921"/>
                    <a:pt x="98424" y="64462"/>
                    <a:pt x="98271" y="63237"/>
                  </a:cubicBezTo>
                  <a:cubicBezTo>
                    <a:pt x="99165" y="62981"/>
                    <a:pt x="100060" y="62859"/>
                    <a:pt x="100943" y="62859"/>
                  </a:cubicBezTo>
                  <a:cubicBezTo>
                    <a:pt x="102176" y="62859"/>
                    <a:pt x="103387" y="63097"/>
                    <a:pt x="104546" y="63543"/>
                  </a:cubicBezTo>
                  <a:cubicBezTo>
                    <a:pt x="109598" y="64921"/>
                    <a:pt x="114802" y="66145"/>
                    <a:pt x="120159" y="67217"/>
                  </a:cubicBezTo>
                  <a:cubicBezTo>
                    <a:pt x="122302" y="67523"/>
                    <a:pt x="124292" y="68288"/>
                    <a:pt x="126282" y="69054"/>
                  </a:cubicBezTo>
                  <a:cubicBezTo>
                    <a:pt x="129647" y="70456"/>
                    <a:pt x="133141" y="71216"/>
                    <a:pt x="136646" y="71216"/>
                  </a:cubicBezTo>
                  <a:cubicBezTo>
                    <a:pt x="136967" y="71216"/>
                    <a:pt x="137288" y="71209"/>
                    <a:pt x="137609" y="71197"/>
                  </a:cubicBezTo>
                  <a:cubicBezTo>
                    <a:pt x="139101" y="71120"/>
                    <a:pt x="140594" y="71082"/>
                    <a:pt x="142086" y="71082"/>
                  </a:cubicBezTo>
                  <a:cubicBezTo>
                    <a:pt x="146563" y="71082"/>
                    <a:pt x="151041" y="71426"/>
                    <a:pt x="155518" y="72115"/>
                  </a:cubicBezTo>
                  <a:cubicBezTo>
                    <a:pt x="156626" y="72317"/>
                    <a:pt x="157742" y="72415"/>
                    <a:pt x="158853" y="72415"/>
                  </a:cubicBezTo>
                  <a:cubicBezTo>
                    <a:pt x="162802" y="72415"/>
                    <a:pt x="166680" y="71171"/>
                    <a:pt x="169906" y="68901"/>
                  </a:cubicBezTo>
                  <a:cubicBezTo>
                    <a:pt x="174192" y="65992"/>
                    <a:pt x="175111" y="62931"/>
                    <a:pt x="173427" y="58186"/>
                  </a:cubicBezTo>
                  <a:cubicBezTo>
                    <a:pt x="172049" y="53747"/>
                    <a:pt x="168835" y="50379"/>
                    <a:pt x="164549" y="48696"/>
                  </a:cubicBezTo>
                  <a:cubicBezTo>
                    <a:pt x="163018" y="48083"/>
                    <a:pt x="161641" y="47624"/>
                    <a:pt x="160110" y="47165"/>
                  </a:cubicBezTo>
                  <a:cubicBezTo>
                    <a:pt x="155824" y="45787"/>
                    <a:pt x="151997" y="43491"/>
                    <a:pt x="148936" y="40430"/>
                  </a:cubicBezTo>
                  <a:cubicBezTo>
                    <a:pt x="145569" y="37216"/>
                    <a:pt x="141742" y="34460"/>
                    <a:pt x="137762" y="32011"/>
                  </a:cubicBezTo>
                  <a:cubicBezTo>
                    <a:pt x="134854" y="30174"/>
                    <a:pt x="131639" y="28950"/>
                    <a:pt x="128425" y="28491"/>
                  </a:cubicBezTo>
                  <a:cubicBezTo>
                    <a:pt x="127728" y="28364"/>
                    <a:pt x="127004" y="28290"/>
                    <a:pt x="126286" y="28290"/>
                  </a:cubicBezTo>
                  <a:cubicBezTo>
                    <a:pt x="125272" y="28290"/>
                    <a:pt x="124270" y="28438"/>
                    <a:pt x="123374" y="28797"/>
                  </a:cubicBezTo>
                  <a:cubicBezTo>
                    <a:pt x="120159" y="29409"/>
                    <a:pt x="118476" y="32623"/>
                    <a:pt x="119547" y="35685"/>
                  </a:cubicBezTo>
                  <a:cubicBezTo>
                    <a:pt x="120159" y="37981"/>
                    <a:pt x="121231" y="40124"/>
                    <a:pt x="121996" y="42267"/>
                  </a:cubicBezTo>
                  <a:cubicBezTo>
                    <a:pt x="122608" y="43797"/>
                    <a:pt x="122914" y="45481"/>
                    <a:pt x="122608" y="47012"/>
                  </a:cubicBezTo>
                  <a:cubicBezTo>
                    <a:pt x="121078" y="46859"/>
                    <a:pt x="119700" y="46400"/>
                    <a:pt x="118476" y="45634"/>
                  </a:cubicBezTo>
                  <a:cubicBezTo>
                    <a:pt x="115873" y="44410"/>
                    <a:pt x="113424" y="43032"/>
                    <a:pt x="111128" y="41654"/>
                  </a:cubicBezTo>
                  <a:cubicBezTo>
                    <a:pt x="107058" y="39183"/>
                    <a:pt x="102435" y="37816"/>
                    <a:pt x="97653" y="37816"/>
                  </a:cubicBezTo>
                  <a:cubicBezTo>
                    <a:pt x="97400" y="37816"/>
                    <a:pt x="97147" y="37820"/>
                    <a:pt x="96893" y="37828"/>
                  </a:cubicBezTo>
                  <a:cubicBezTo>
                    <a:pt x="90464" y="37828"/>
                    <a:pt x="84035" y="36297"/>
                    <a:pt x="78219" y="33542"/>
                  </a:cubicBezTo>
                  <a:cubicBezTo>
                    <a:pt x="77300" y="33083"/>
                    <a:pt x="76382" y="32623"/>
                    <a:pt x="75616" y="32164"/>
                  </a:cubicBezTo>
                  <a:cubicBezTo>
                    <a:pt x="74698" y="31552"/>
                    <a:pt x="73627" y="31093"/>
                    <a:pt x="73627" y="30021"/>
                  </a:cubicBezTo>
                  <a:cubicBezTo>
                    <a:pt x="73627" y="28950"/>
                    <a:pt x="75004" y="29103"/>
                    <a:pt x="75770" y="28644"/>
                  </a:cubicBezTo>
                  <a:cubicBezTo>
                    <a:pt x="76841" y="28031"/>
                    <a:pt x="77913" y="27419"/>
                    <a:pt x="78984" y="26807"/>
                  </a:cubicBezTo>
                  <a:cubicBezTo>
                    <a:pt x="82198" y="24511"/>
                    <a:pt x="82505" y="21909"/>
                    <a:pt x="80055" y="18694"/>
                  </a:cubicBezTo>
                  <a:cubicBezTo>
                    <a:pt x="78678" y="16704"/>
                    <a:pt x="76535" y="15480"/>
                    <a:pt x="74239" y="15021"/>
                  </a:cubicBezTo>
                  <a:cubicBezTo>
                    <a:pt x="71178" y="14408"/>
                    <a:pt x="68116" y="13796"/>
                    <a:pt x="65208" y="12878"/>
                  </a:cubicBezTo>
                  <a:cubicBezTo>
                    <a:pt x="77340" y="7698"/>
                    <a:pt x="90442" y="4946"/>
                    <a:pt x="103651" y="4946"/>
                  </a:cubicBezTo>
                  <a:close/>
                  <a:moveTo>
                    <a:pt x="34411" y="131329"/>
                  </a:moveTo>
                  <a:cubicBezTo>
                    <a:pt x="34835" y="131329"/>
                    <a:pt x="35264" y="131435"/>
                    <a:pt x="35666" y="131658"/>
                  </a:cubicBezTo>
                  <a:cubicBezTo>
                    <a:pt x="36584" y="131965"/>
                    <a:pt x="37656" y="132271"/>
                    <a:pt x="38421" y="132730"/>
                  </a:cubicBezTo>
                  <a:cubicBezTo>
                    <a:pt x="43472" y="135026"/>
                    <a:pt x="48677" y="137016"/>
                    <a:pt x="54034" y="138393"/>
                  </a:cubicBezTo>
                  <a:cubicBezTo>
                    <a:pt x="62300" y="140689"/>
                    <a:pt x="70106" y="144669"/>
                    <a:pt x="76535" y="150180"/>
                  </a:cubicBezTo>
                  <a:cubicBezTo>
                    <a:pt x="78994" y="152393"/>
                    <a:pt x="82144" y="153618"/>
                    <a:pt x="85351" y="153618"/>
                  </a:cubicBezTo>
                  <a:cubicBezTo>
                    <a:pt x="86137" y="153618"/>
                    <a:pt x="86926" y="153545"/>
                    <a:pt x="87709" y="153394"/>
                  </a:cubicBezTo>
                  <a:cubicBezTo>
                    <a:pt x="89240" y="153241"/>
                    <a:pt x="90770" y="152935"/>
                    <a:pt x="92301" y="152629"/>
                  </a:cubicBezTo>
                  <a:cubicBezTo>
                    <a:pt x="94208" y="152072"/>
                    <a:pt x="96157" y="151805"/>
                    <a:pt x="98105" y="151805"/>
                  </a:cubicBezTo>
                  <a:cubicBezTo>
                    <a:pt x="99907" y="151805"/>
                    <a:pt x="101709" y="152034"/>
                    <a:pt x="103475" y="152476"/>
                  </a:cubicBezTo>
                  <a:cubicBezTo>
                    <a:pt x="106972" y="153315"/>
                    <a:pt x="110526" y="153728"/>
                    <a:pt x="114064" y="153728"/>
                  </a:cubicBezTo>
                  <a:cubicBezTo>
                    <a:pt x="122138" y="153728"/>
                    <a:pt x="130125" y="151575"/>
                    <a:pt x="137150" y="147424"/>
                  </a:cubicBezTo>
                  <a:cubicBezTo>
                    <a:pt x="140670" y="145128"/>
                    <a:pt x="144344" y="143292"/>
                    <a:pt x="148324" y="141761"/>
                  </a:cubicBezTo>
                  <a:cubicBezTo>
                    <a:pt x="150467" y="140843"/>
                    <a:pt x="152763" y="140230"/>
                    <a:pt x="155212" y="139924"/>
                  </a:cubicBezTo>
                  <a:cubicBezTo>
                    <a:pt x="155639" y="139808"/>
                    <a:pt x="156065" y="139753"/>
                    <a:pt x="156485" y="139753"/>
                  </a:cubicBezTo>
                  <a:cubicBezTo>
                    <a:pt x="159374" y="139753"/>
                    <a:pt x="161908" y="142360"/>
                    <a:pt x="161641" y="145435"/>
                  </a:cubicBezTo>
                  <a:cubicBezTo>
                    <a:pt x="161641" y="146353"/>
                    <a:pt x="161641" y="147271"/>
                    <a:pt x="161335" y="148037"/>
                  </a:cubicBezTo>
                  <a:cubicBezTo>
                    <a:pt x="158579" y="156302"/>
                    <a:pt x="153987" y="163037"/>
                    <a:pt x="145875" y="166711"/>
                  </a:cubicBezTo>
                  <a:cubicBezTo>
                    <a:pt x="141436" y="168395"/>
                    <a:pt x="137456" y="170997"/>
                    <a:pt x="134242" y="174364"/>
                  </a:cubicBezTo>
                  <a:cubicBezTo>
                    <a:pt x="132405" y="176048"/>
                    <a:pt x="130874" y="178038"/>
                    <a:pt x="129649" y="180181"/>
                  </a:cubicBezTo>
                  <a:cubicBezTo>
                    <a:pt x="127200" y="184467"/>
                    <a:pt x="123680" y="188140"/>
                    <a:pt x="119547" y="190896"/>
                  </a:cubicBezTo>
                  <a:cubicBezTo>
                    <a:pt x="116026" y="193039"/>
                    <a:pt x="113577" y="196712"/>
                    <a:pt x="112965" y="200845"/>
                  </a:cubicBezTo>
                  <a:cubicBezTo>
                    <a:pt x="112659" y="202835"/>
                    <a:pt x="111587" y="203141"/>
                    <a:pt x="110057" y="203141"/>
                  </a:cubicBezTo>
                  <a:cubicBezTo>
                    <a:pt x="107944" y="203279"/>
                    <a:pt x="105846" y="203348"/>
                    <a:pt x="103757" y="203348"/>
                  </a:cubicBezTo>
                  <a:cubicBezTo>
                    <a:pt x="98883" y="203348"/>
                    <a:pt x="94061" y="202973"/>
                    <a:pt x="89240" y="202223"/>
                  </a:cubicBezTo>
                  <a:cubicBezTo>
                    <a:pt x="77759" y="200386"/>
                    <a:pt x="66739" y="196712"/>
                    <a:pt x="56636" y="191202"/>
                  </a:cubicBezTo>
                  <a:cubicBezTo>
                    <a:pt x="56024" y="190896"/>
                    <a:pt x="55565" y="190437"/>
                    <a:pt x="55412" y="189977"/>
                  </a:cubicBezTo>
                  <a:cubicBezTo>
                    <a:pt x="56761" y="187891"/>
                    <a:pt x="59095" y="186691"/>
                    <a:pt x="61623" y="186691"/>
                  </a:cubicBezTo>
                  <a:cubicBezTo>
                    <a:pt x="62249" y="186691"/>
                    <a:pt x="62887" y="186764"/>
                    <a:pt x="63524" y="186916"/>
                  </a:cubicBezTo>
                  <a:cubicBezTo>
                    <a:pt x="64902" y="187375"/>
                    <a:pt x="66432" y="187681"/>
                    <a:pt x="67810" y="188140"/>
                  </a:cubicBezTo>
                  <a:cubicBezTo>
                    <a:pt x="68728" y="188498"/>
                    <a:pt x="69681" y="188668"/>
                    <a:pt x="70628" y="188668"/>
                  </a:cubicBezTo>
                  <a:cubicBezTo>
                    <a:pt x="72521" y="188668"/>
                    <a:pt x="74392" y="187987"/>
                    <a:pt x="75923" y="186763"/>
                  </a:cubicBezTo>
                  <a:cubicBezTo>
                    <a:pt x="78287" y="184604"/>
                    <a:pt x="80789" y="183826"/>
                    <a:pt x="83476" y="183826"/>
                  </a:cubicBezTo>
                  <a:cubicBezTo>
                    <a:pt x="84790" y="183826"/>
                    <a:pt x="86148" y="184012"/>
                    <a:pt x="87556" y="184314"/>
                  </a:cubicBezTo>
                  <a:cubicBezTo>
                    <a:pt x="88735" y="184550"/>
                    <a:pt x="89959" y="184672"/>
                    <a:pt x="91194" y="184672"/>
                  </a:cubicBezTo>
                  <a:cubicBezTo>
                    <a:pt x="93166" y="184672"/>
                    <a:pt x="95164" y="184360"/>
                    <a:pt x="97046" y="183702"/>
                  </a:cubicBezTo>
                  <a:cubicBezTo>
                    <a:pt x="100414" y="182630"/>
                    <a:pt x="102097" y="180487"/>
                    <a:pt x="102250" y="177579"/>
                  </a:cubicBezTo>
                  <a:cubicBezTo>
                    <a:pt x="102403" y="174517"/>
                    <a:pt x="100567" y="171762"/>
                    <a:pt x="97658" y="170691"/>
                  </a:cubicBezTo>
                  <a:cubicBezTo>
                    <a:pt x="93217" y="168832"/>
                    <a:pt x="88497" y="167878"/>
                    <a:pt x="83733" y="167878"/>
                  </a:cubicBezTo>
                  <a:cubicBezTo>
                    <a:pt x="81437" y="167878"/>
                    <a:pt x="79131" y="168100"/>
                    <a:pt x="76841" y="168548"/>
                  </a:cubicBezTo>
                  <a:cubicBezTo>
                    <a:pt x="75239" y="168868"/>
                    <a:pt x="73609" y="169024"/>
                    <a:pt x="71980" y="169024"/>
                  </a:cubicBezTo>
                  <a:cubicBezTo>
                    <a:pt x="68164" y="169024"/>
                    <a:pt x="64355" y="168167"/>
                    <a:pt x="60922" y="166558"/>
                  </a:cubicBezTo>
                  <a:cubicBezTo>
                    <a:pt x="57708" y="165333"/>
                    <a:pt x="54952" y="163190"/>
                    <a:pt x="53116" y="160282"/>
                  </a:cubicBezTo>
                  <a:cubicBezTo>
                    <a:pt x="50819" y="156609"/>
                    <a:pt x="47452" y="153700"/>
                    <a:pt x="43625" y="151557"/>
                  </a:cubicBezTo>
                  <a:cubicBezTo>
                    <a:pt x="40564" y="150027"/>
                    <a:pt x="37503" y="148190"/>
                    <a:pt x="34594" y="146353"/>
                  </a:cubicBezTo>
                  <a:cubicBezTo>
                    <a:pt x="30155" y="143445"/>
                    <a:pt x="28931" y="137475"/>
                    <a:pt x="31839" y="133036"/>
                  </a:cubicBezTo>
                  <a:cubicBezTo>
                    <a:pt x="32381" y="131952"/>
                    <a:pt x="33383" y="131329"/>
                    <a:pt x="34411" y="131329"/>
                  </a:cubicBezTo>
                  <a:close/>
                  <a:moveTo>
                    <a:pt x="104144" y="1"/>
                  </a:moveTo>
                  <a:cubicBezTo>
                    <a:pt x="90876" y="1"/>
                    <a:pt x="77500" y="2555"/>
                    <a:pt x="64749" y="7826"/>
                  </a:cubicBezTo>
                  <a:cubicBezTo>
                    <a:pt x="25716" y="23899"/>
                    <a:pt x="307" y="61706"/>
                    <a:pt x="154" y="103800"/>
                  </a:cubicBezTo>
                  <a:cubicBezTo>
                    <a:pt x="1" y="161354"/>
                    <a:pt x="46381" y="208039"/>
                    <a:pt x="103934" y="208192"/>
                  </a:cubicBezTo>
                  <a:cubicBezTo>
                    <a:pt x="104061" y="208193"/>
                    <a:pt x="104188" y="208193"/>
                    <a:pt x="104315" y="208193"/>
                  </a:cubicBezTo>
                  <a:cubicBezTo>
                    <a:pt x="146256" y="208193"/>
                    <a:pt x="184038" y="182972"/>
                    <a:pt x="200214" y="144210"/>
                  </a:cubicBezTo>
                  <a:cubicBezTo>
                    <a:pt x="216439" y="105331"/>
                    <a:pt x="207714" y="60635"/>
                    <a:pt x="178019" y="30787"/>
                  </a:cubicBezTo>
                  <a:cubicBezTo>
                    <a:pt x="158063" y="10727"/>
                    <a:pt x="131331" y="1"/>
                    <a:pt x="1041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2"/>
            <p:cNvSpPr/>
            <p:nvPr/>
          </p:nvSpPr>
          <p:spPr>
            <a:xfrm>
              <a:off x="1401075" y="358475"/>
              <a:ext cx="4695400" cy="4934725"/>
            </a:xfrm>
            <a:custGeom>
              <a:avLst/>
              <a:gdLst/>
              <a:ahLst/>
              <a:cxnLst/>
              <a:rect l="l" t="t" r="r" b="b"/>
              <a:pathLst>
                <a:path w="187816" h="197389" extrusionOk="0">
                  <a:moveTo>
                    <a:pt x="95889" y="0"/>
                  </a:moveTo>
                  <a:cubicBezTo>
                    <a:pt x="82406" y="0"/>
                    <a:pt x="69015" y="2758"/>
                    <a:pt x="56636" y="8044"/>
                  </a:cubicBezTo>
                  <a:cubicBezTo>
                    <a:pt x="59544" y="8962"/>
                    <a:pt x="62606" y="9727"/>
                    <a:pt x="65667" y="10187"/>
                  </a:cubicBezTo>
                  <a:cubicBezTo>
                    <a:pt x="67963" y="10646"/>
                    <a:pt x="70106" y="12023"/>
                    <a:pt x="71483" y="13860"/>
                  </a:cubicBezTo>
                  <a:cubicBezTo>
                    <a:pt x="73933" y="17075"/>
                    <a:pt x="73626" y="19830"/>
                    <a:pt x="70259" y="22126"/>
                  </a:cubicBezTo>
                  <a:cubicBezTo>
                    <a:pt x="69341" y="22738"/>
                    <a:pt x="68269" y="23351"/>
                    <a:pt x="67198" y="23810"/>
                  </a:cubicBezTo>
                  <a:cubicBezTo>
                    <a:pt x="66432" y="24269"/>
                    <a:pt x="65208" y="24269"/>
                    <a:pt x="65208" y="25187"/>
                  </a:cubicBezTo>
                  <a:cubicBezTo>
                    <a:pt x="65055" y="26106"/>
                    <a:pt x="66279" y="26718"/>
                    <a:pt x="67044" y="27330"/>
                  </a:cubicBezTo>
                  <a:cubicBezTo>
                    <a:pt x="67963" y="27789"/>
                    <a:pt x="68728" y="28249"/>
                    <a:pt x="69647" y="28708"/>
                  </a:cubicBezTo>
                  <a:cubicBezTo>
                    <a:pt x="75463" y="31463"/>
                    <a:pt x="81892" y="32994"/>
                    <a:pt x="88321" y="32994"/>
                  </a:cubicBezTo>
                  <a:cubicBezTo>
                    <a:pt x="88575" y="32986"/>
                    <a:pt x="88828" y="32982"/>
                    <a:pt x="89081" y="32982"/>
                  </a:cubicBezTo>
                  <a:cubicBezTo>
                    <a:pt x="93863" y="32982"/>
                    <a:pt x="98486" y="34349"/>
                    <a:pt x="102556" y="36820"/>
                  </a:cubicBezTo>
                  <a:cubicBezTo>
                    <a:pt x="105005" y="38198"/>
                    <a:pt x="107454" y="39576"/>
                    <a:pt x="109904" y="40800"/>
                  </a:cubicBezTo>
                  <a:cubicBezTo>
                    <a:pt x="111128" y="41566"/>
                    <a:pt x="112506" y="42025"/>
                    <a:pt x="114036" y="42178"/>
                  </a:cubicBezTo>
                  <a:cubicBezTo>
                    <a:pt x="114342" y="40494"/>
                    <a:pt x="114189" y="38963"/>
                    <a:pt x="113424" y="37433"/>
                  </a:cubicBezTo>
                  <a:cubicBezTo>
                    <a:pt x="112659" y="35290"/>
                    <a:pt x="111587" y="33147"/>
                    <a:pt x="110975" y="30851"/>
                  </a:cubicBezTo>
                  <a:cubicBezTo>
                    <a:pt x="109904" y="27789"/>
                    <a:pt x="111587" y="24575"/>
                    <a:pt x="114802" y="23963"/>
                  </a:cubicBezTo>
                  <a:cubicBezTo>
                    <a:pt x="115698" y="23604"/>
                    <a:pt x="116700" y="23456"/>
                    <a:pt x="117714" y="23456"/>
                  </a:cubicBezTo>
                  <a:cubicBezTo>
                    <a:pt x="118432" y="23456"/>
                    <a:pt x="119156" y="23530"/>
                    <a:pt x="119853" y="23657"/>
                  </a:cubicBezTo>
                  <a:cubicBezTo>
                    <a:pt x="123067" y="24269"/>
                    <a:pt x="126282" y="25493"/>
                    <a:pt x="129190" y="27177"/>
                  </a:cubicBezTo>
                  <a:cubicBezTo>
                    <a:pt x="133170" y="29626"/>
                    <a:pt x="136843" y="32535"/>
                    <a:pt x="140211" y="35749"/>
                  </a:cubicBezTo>
                  <a:cubicBezTo>
                    <a:pt x="143425" y="38810"/>
                    <a:pt x="147252" y="41106"/>
                    <a:pt x="151385" y="42331"/>
                  </a:cubicBezTo>
                  <a:cubicBezTo>
                    <a:pt x="152916" y="42790"/>
                    <a:pt x="154446" y="43402"/>
                    <a:pt x="155824" y="44015"/>
                  </a:cubicBezTo>
                  <a:cubicBezTo>
                    <a:pt x="160110" y="45545"/>
                    <a:pt x="163477" y="49066"/>
                    <a:pt x="164855" y="53352"/>
                  </a:cubicBezTo>
                  <a:cubicBezTo>
                    <a:pt x="166539" y="58097"/>
                    <a:pt x="165467" y="61311"/>
                    <a:pt x="161334" y="64067"/>
                  </a:cubicBezTo>
                  <a:cubicBezTo>
                    <a:pt x="157934" y="66496"/>
                    <a:pt x="153955" y="67672"/>
                    <a:pt x="149933" y="67672"/>
                  </a:cubicBezTo>
                  <a:cubicBezTo>
                    <a:pt x="148886" y="67672"/>
                    <a:pt x="147836" y="67592"/>
                    <a:pt x="146793" y="67434"/>
                  </a:cubicBezTo>
                  <a:cubicBezTo>
                    <a:pt x="142669" y="66674"/>
                    <a:pt x="138468" y="66376"/>
                    <a:pt x="134245" y="66376"/>
                  </a:cubicBezTo>
                  <a:cubicBezTo>
                    <a:pt x="132511" y="66376"/>
                    <a:pt x="130774" y="66427"/>
                    <a:pt x="129037" y="66516"/>
                  </a:cubicBezTo>
                  <a:cubicBezTo>
                    <a:pt x="128703" y="66529"/>
                    <a:pt x="128370" y="66535"/>
                    <a:pt x="128038" y="66535"/>
                  </a:cubicBezTo>
                  <a:cubicBezTo>
                    <a:pt x="124417" y="66535"/>
                    <a:pt x="120935" y="65775"/>
                    <a:pt x="117710" y="64373"/>
                  </a:cubicBezTo>
                  <a:cubicBezTo>
                    <a:pt x="115720" y="63454"/>
                    <a:pt x="113577" y="62842"/>
                    <a:pt x="111434" y="62383"/>
                  </a:cubicBezTo>
                  <a:cubicBezTo>
                    <a:pt x="106230" y="61311"/>
                    <a:pt x="101026" y="60240"/>
                    <a:pt x="95821" y="58862"/>
                  </a:cubicBezTo>
                  <a:cubicBezTo>
                    <a:pt x="94627" y="58311"/>
                    <a:pt x="93378" y="58036"/>
                    <a:pt x="92140" y="58036"/>
                  </a:cubicBezTo>
                  <a:cubicBezTo>
                    <a:pt x="91315" y="58036"/>
                    <a:pt x="90495" y="58158"/>
                    <a:pt x="89699" y="58403"/>
                  </a:cubicBezTo>
                  <a:cubicBezTo>
                    <a:pt x="90005" y="59628"/>
                    <a:pt x="90923" y="60087"/>
                    <a:pt x="91688" y="60546"/>
                  </a:cubicBezTo>
                  <a:cubicBezTo>
                    <a:pt x="93066" y="61311"/>
                    <a:pt x="94444" y="62077"/>
                    <a:pt x="95821" y="62842"/>
                  </a:cubicBezTo>
                  <a:cubicBezTo>
                    <a:pt x="99036" y="64373"/>
                    <a:pt x="101791" y="66822"/>
                    <a:pt x="103934" y="69883"/>
                  </a:cubicBezTo>
                  <a:cubicBezTo>
                    <a:pt x="104546" y="70802"/>
                    <a:pt x="105311" y="71720"/>
                    <a:pt x="106383" y="72332"/>
                  </a:cubicBezTo>
                  <a:cubicBezTo>
                    <a:pt x="109750" y="74306"/>
                    <a:pt x="113205" y="75928"/>
                    <a:pt x="117016" y="75928"/>
                  </a:cubicBezTo>
                  <a:cubicBezTo>
                    <a:pt x="118229" y="75928"/>
                    <a:pt x="119478" y="75763"/>
                    <a:pt x="120771" y="75394"/>
                  </a:cubicBezTo>
                  <a:cubicBezTo>
                    <a:pt x="121690" y="75087"/>
                    <a:pt x="122761" y="74934"/>
                    <a:pt x="123680" y="74781"/>
                  </a:cubicBezTo>
                  <a:cubicBezTo>
                    <a:pt x="124598" y="74628"/>
                    <a:pt x="125555" y="74552"/>
                    <a:pt x="126511" y="74552"/>
                  </a:cubicBezTo>
                  <a:cubicBezTo>
                    <a:pt x="127468" y="74552"/>
                    <a:pt x="128425" y="74628"/>
                    <a:pt x="129343" y="74781"/>
                  </a:cubicBezTo>
                  <a:cubicBezTo>
                    <a:pt x="133629" y="75853"/>
                    <a:pt x="135925" y="80598"/>
                    <a:pt x="134088" y="84731"/>
                  </a:cubicBezTo>
                  <a:cubicBezTo>
                    <a:pt x="133323" y="86261"/>
                    <a:pt x="132251" y="87486"/>
                    <a:pt x="130874" y="88557"/>
                  </a:cubicBezTo>
                  <a:cubicBezTo>
                    <a:pt x="124598" y="92843"/>
                    <a:pt x="117710" y="96364"/>
                    <a:pt x="110516" y="98813"/>
                  </a:cubicBezTo>
                  <a:cubicBezTo>
                    <a:pt x="107755" y="99618"/>
                    <a:pt x="105038" y="100078"/>
                    <a:pt x="102388" y="100078"/>
                  </a:cubicBezTo>
                  <a:cubicBezTo>
                    <a:pt x="97985" y="100078"/>
                    <a:pt x="93769" y="98809"/>
                    <a:pt x="89852" y="95752"/>
                  </a:cubicBezTo>
                  <a:cubicBezTo>
                    <a:pt x="87862" y="94374"/>
                    <a:pt x="85719" y="93456"/>
                    <a:pt x="83423" y="92843"/>
                  </a:cubicBezTo>
                  <a:cubicBezTo>
                    <a:pt x="75463" y="91007"/>
                    <a:pt x="67810" y="87639"/>
                    <a:pt x="60922" y="83200"/>
                  </a:cubicBezTo>
                  <a:cubicBezTo>
                    <a:pt x="60310" y="82894"/>
                    <a:pt x="59850" y="82588"/>
                    <a:pt x="59238" y="82435"/>
                  </a:cubicBezTo>
                  <a:cubicBezTo>
                    <a:pt x="56944" y="80986"/>
                    <a:pt x="54364" y="80299"/>
                    <a:pt x="51723" y="80299"/>
                  </a:cubicBezTo>
                  <a:cubicBezTo>
                    <a:pt x="51017" y="80299"/>
                    <a:pt x="50306" y="80348"/>
                    <a:pt x="49595" y="80445"/>
                  </a:cubicBezTo>
                  <a:cubicBezTo>
                    <a:pt x="47657" y="80645"/>
                    <a:pt x="45690" y="80758"/>
                    <a:pt x="43720" y="80758"/>
                  </a:cubicBezTo>
                  <a:cubicBezTo>
                    <a:pt x="41176" y="80758"/>
                    <a:pt x="38626" y="80570"/>
                    <a:pt x="36125" y="80139"/>
                  </a:cubicBezTo>
                  <a:cubicBezTo>
                    <a:pt x="30614" y="79220"/>
                    <a:pt x="25563" y="76006"/>
                    <a:pt x="22655" y="71261"/>
                  </a:cubicBezTo>
                  <a:cubicBezTo>
                    <a:pt x="21736" y="69883"/>
                    <a:pt x="20665" y="68506"/>
                    <a:pt x="19747" y="67128"/>
                  </a:cubicBezTo>
                  <a:cubicBezTo>
                    <a:pt x="18369" y="65138"/>
                    <a:pt x="16532" y="63454"/>
                    <a:pt x="14542" y="62230"/>
                  </a:cubicBezTo>
                  <a:cubicBezTo>
                    <a:pt x="11787" y="60546"/>
                    <a:pt x="8879" y="59015"/>
                    <a:pt x="6123" y="57332"/>
                  </a:cubicBezTo>
                  <a:cubicBezTo>
                    <a:pt x="5664" y="57638"/>
                    <a:pt x="5358" y="58097"/>
                    <a:pt x="5205" y="58709"/>
                  </a:cubicBezTo>
                  <a:cubicBezTo>
                    <a:pt x="3674" y="61924"/>
                    <a:pt x="2450" y="65291"/>
                    <a:pt x="1378" y="68659"/>
                  </a:cubicBezTo>
                  <a:cubicBezTo>
                    <a:pt x="919" y="69883"/>
                    <a:pt x="1" y="71108"/>
                    <a:pt x="460" y="72332"/>
                  </a:cubicBezTo>
                  <a:cubicBezTo>
                    <a:pt x="1072" y="73557"/>
                    <a:pt x="2603" y="73251"/>
                    <a:pt x="3674" y="73710"/>
                  </a:cubicBezTo>
                  <a:cubicBezTo>
                    <a:pt x="7348" y="75547"/>
                    <a:pt x="8266" y="77230"/>
                    <a:pt x="7654" y="81363"/>
                  </a:cubicBezTo>
                  <a:cubicBezTo>
                    <a:pt x="7654" y="82282"/>
                    <a:pt x="7501" y="83200"/>
                    <a:pt x="7501" y="84118"/>
                  </a:cubicBezTo>
                  <a:cubicBezTo>
                    <a:pt x="7501" y="85496"/>
                    <a:pt x="7587" y="85927"/>
                    <a:pt x="8470" y="85927"/>
                  </a:cubicBezTo>
                  <a:cubicBezTo>
                    <a:pt x="8764" y="85927"/>
                    <a:pt x="9147" y="85879"/>
                    <a:pt x="9644" y="85802"/>
                  </a:cubicBezTo>
                  <a:cubicBezTo>
                    <a:pt x="10869" y="85649"/>
                    <a:pt x="12093" y="85573"/>
                    <a:pt x="13318" y="85573"/>
                  </a:cubicBezTo>
                  <a:cubicBezTo>
                    <a:pt x="14542" y="85573"/>
                    <a:pt x="15767" y="85649"/>
                    <a:pt x="16991" y="85802"/>
                  </a:cubicBezTo>
                  <a:cubicBezTo>
                    <a:pt x="23420" y="86721"/>
                    <a:pt x="29696" y="88098"/>
                    <a:pt x="35972" y="89935"/>
                  </a:cubicBezTo>
                  <a:cubicBezTo>
                    <a:pt x="40870" y="91313"/>
                    <a:pt x="45768" y="93149"/>
                    <a:pt x="50360" y="95599"/>
                  </a:cubicBezTo>
                  <a:cubicBezTo>
                    <a:pt x="53728" y="97282"/>
                    <a:pt x="56789" y="99578"/>
                    <a:pt x="59391" y="102180"/>
                  </a:cubicBezTo>
                  <a:cubicBezTo>
                    <a:pt x="61228" y="103864"/>
                    <a:pt x="62606" y="105854"/>
                    <a:pt x="63218" y="108150"/>
                  </a:cubicBezTo>
                  <a:cubicBezTo>
                    <a:pt x="64289" y="110905"/>
                    <a:pt x="63371" y="113967"/>
                    <a:pt x="61075" y="115804"/>
                  </a:cubicBezTo>
                  <a:cubicBezTo>
                    <a:pt x="58779" y="117640"/>
                    <a:pt x="55871" y="118865"/>
                    <a:pt x="52809" y="119018"/>
                  </a:cubicBezTo>
                  <a:cubicBezTo>
                    <a:pt x="48982" y="119018"/>
                    <a:pt x="45309" y="118406"/>
                    <a:pt x="41788" y="116722"/>
                  </a:cubicBezTo>
                  <a:cubicBezTo>
                    <a:pt x="37349" y="114885"/>
                    <a:pt x="33063" y="112895"/>
                    <a:pt x="28778" y="111058"/>
                  </a:cubicBezTo>
                  <a:cubicBezTo>
                    <a:pt x="26583" y="110061"/>
                    <a:pt x="24324" y="109584"/>
                    <a:pt x="22043" y="109584"/>
                  </a:cubicBezTo>
                  <a:cubicBezTo>
                    <a:pt x="20823" y="109584"/>
                    <a:pt x="19596" y="109720"/>
                    <a:pt x="18369" y="109987"/>
                  </a:cubicBezTo>
                  <a:cubicBezTo>
                    <a:pt x="15920" y="110446"/>
                    <a:pt x="13777" y="111824"/>
                    <a:pt x="12246" y="113814"/>
                  </a:cubicBezTo>
                  <a:cubicBezTo>
                    <a:pt x="11481" y="115038"/>
                    <a:pt x="11022" y="116569"/>
                    <a:pt x="10869" y="117946"/>
                  </a:cubicBezTo>
                  <a:cubicBezTo>
                    <a:pt x="9644" y="122692"/>
                    <a:pt x="6889" y="125600"/>
                    <a:pt x="1838" y="126059"/>
                  </a:cubicBezTo>
                  <a:cubicBezTo>
                    <a:pt x="1378" y="126212"/>
                    <a:pt x="1072" y="126212"/>
                    <a:pt x="613" y="126365"/>
                  </a:cubicBezTo>
                  <a:cubicBezTo>
                    <a:pt x="460" y="126671"/>
                    <a:pt x="460" y="126824"/>
                    <a:pt x="460" y="126977"/>
                  </a:cubicBezTo>
                  <a:cubicBezTo>
                    <a:pt x="460" y="127131"/>
                    <a:pt x="613" y="127437"/>
                    <a:pt x="613" y="127743"/>
                  </a:cubicBezTo>
                  <a:cubicBezTo>
                    <a:pt x="7195" y="149785"/>
                    <a:pt x="21277" y="168765"/>
                    <a:pt x="40258" y="181623"/>
                  </a:cubicBezTo>
                  <a:cubicBezTo>
                    <a:pt x="41103" y="182186"/>
                    <a:pt x="41559" y="182491"/>
                    <a:pt x="41955" y="182491"/>
                  </a:cubicBezTo>
                  <a:cubicBezTo>
                    <a:pt x="42419" y="182491"/>
                    <a:pt x="42799" y="182072"/>
                    <a:pt x="43625" y="181164"/>
                  </a:cubicBezTo>
                  <a:cubicBezTo>
                    <a:pt x="45910" y="178497"/>
                    <a:pt x="49354" y="176990"/>
                    <a:pt x="52908" y="176990"/>
                  </a:cubicBezTo>
                  <a:cubicBezTo>
                    <a:pt x="53639" y="176990"/>
                    <a:pt x="54374" y="177053"/>
                    <a:pt x="55105" y="177184"/>
                  </a:cubicBezTo>
                  <a:cubicBezTo>
                    <a:pt x="56483" y="177490"/>
                    <a:pt x="57860" y="177796"/>
                    <a:pt x="59085" y="178255"/>
                  </a:cubicBezTo>
                  <a:cubicBezTo>
                    <a:pt x="59865" y="178567"/>
                    <a:pt x="60680" y="178720"/>
                    <a:pt x="61483" y="178720"/>
                  </a:cubicBezTo>
                  <a:cubicBezTo>
                    <a:pt x="63043" y="178720"/>
                    <a:pt x="64555" y="178142"/>
                    <a:pt x="65667" y="177031"/>
                  </a:cubicBezTo>
                  <a:cubicBezTo>
                    <a:pt x="66126" y="176725"/>
                    <a:pt x="66738" y="176265"/>
                    <a:pt x="67198" y="175959"/>
                  </a:cubicBezTo>
                  <a:cubicBezTo>
                    <a:pt x="68990" y="174580"/>
                    <a:pt x="71156" y="173947"/>
                    <a:pt x="73470" y="173947"/>
                  </a:cubicBezTo>
                  <a:cubicBezTo>
                    <a:pt x="73725" y="173947"/>
                    <a:pt x="73981" y="173954"/>
                    <a:pt x="74239" y="173969"/>
                  </a:cubicBezTo>
                  <a:cubicBezTo>
                    <a:pt x="76076" y="174122"/>
                    <a:pt x="77912" y="174275"/>
                    <a:pt x="79749" y="174582"/>
                  </a:cubicBezTo>
                  <a:cubicBezTo>
                    <a:pt x="80729" y="174827"/>
                    <a:pt x="81733" y="174949"/>
                    <a:pt x="82742" y="174949"/>
                  </a:cubicBezTo>
                  <a:cubicBezTo>
                    <a:pt x="84255" y="174949"/>
                    <a:pt x="85780" y="174673"/>
                    <a:pt x="87249" y="174122"/>
                  </a:cubicBezTo>
                  <a:cubicBezTo>
                    <a:pt x="88015" y="173816"/>
                    <a:pt x="88780" y="173510"/>
                    <a:pt x="88780" y="172592"/>
                  </a:cubicBezTo>
                  <a:cubicBezTo>
                    <a:pt x="88933" y="171520"/>
                    <a:pt x="88168" y="170908"/>
                    <a:pt x="87403" y="170602"/>
                  </a:cubicBezTo>
                  <a:cubicBezTo>
                    <a:pt x="87096" y="170449"/>
                    <a:pt x="86790" y="170296"/>
                    <a:pt x="86484" y="170296"/>
                  </a:cubicBezTo>
                  <a:cubicBezTo>
                    <a:pt x="82887" y="168807"/>
                    <a:pt x="78989" y="168023"/>
                    <a:pt x="75034" y="168023"/>
                  </a:cubicBezTo>
                  <a:cubicBezTo>
                    <a:pt x="74108" y="168023"/>
                    <a:pt x="73178" y="168066"/>
                    <a:pt x="72249" y="168153"/>
                  </a:cubicBezTo>
                  <a:cubicBezTo>
                    <a:pt x="69953" y="168612"/>
                    <a:pt x="67657" y="168918"/>
                    <a:pt x="65514" y="169071"/>
                  </a:cubicBezTo>
                  <a:cubicBezTo>
                    <a:pt x="65034" y="169086"/>
                    <a:pt x="64557" y="169093"/>
                    <a:pt x="64084" y="169093"/>
                  </a:cubicBezTo>
                  <a:cubicBezTo>
                    <a:pt x="54434" y="169093"/>
                    <a:pt x="46094" y="166068"/>
                    <a:pt x="40258" y="157897"/>
                  </a:cubicBezTo>
                  <a:cubicBezTo>
                    <a:pt x="38574" y="155295"/>
                    <a:pt x="36278" y="153152"/>
                    <a:pt x="33523" y="151621"/>
                  </a:cubicBezTo>
                  <a:cubicBezTo>
                    <a:pt x="31227" y="150397"/>
                    <a:pt x="28931" y="149019"/>
                    <a:pt x="26635" y="147642"/>
                  </a:cubicBezTo>
                  <a:cubicBezTo>
                    <a:pt x="24798" y="146723"/>
                    <a:pt x="23267" y="145652"/>
                    <a:pt x="21736" y="144427"/>
                  </a:cubicBezTo>
                  <a:cubicBezTo>
                    <a:pt x="16379" y="139835"/>
                    <a:pt x="15154" y="131876"/>
                    <a:pt x="18981" y="125753"/>
                  </a:cubicBezTo>
                  <a:cubicBezTo>
                    <a:pt x="20224" y="123155"/>
                    <a:pt x="22884" y="121640"/>
                    <a:pt x="25669" y="121640"/>
                  </a:cubicBezTo>
                  <a:cubicBezTo>
                    <a:pt x="26657" y="121640"/>
                    <a:pt x="27662" y="121831"/>
                    <a:pt x="28624" y="122232"/>
                  </a:cubicBezTo>
                  <a:cubicBezTo>
                    <a:pt x="29696" y="122539"/>
                    <a:pt x="30920" y="122998"/>
                    <a:pt x="31992" y="123457"/>
                  </a:cubicBezTo>
                  <a:cubicBezTo>
                    <a:pt x="36584" y="125753"/>
                    <a:pt x="41482" y="127437"/>
                    <a:pt x="46380" y="128814"/>
                  </a:cubicBezTo>
                  <a:cubicBezTo>
                    <a:pt x="55564" y="131110"/>
                    <a:pt x="63983" y="135549"/>
                    <a:pt x="71024" y="141519"/>
                  </a:cubicBezTo>
                  <a:cubicBezTo>
                    <a:pt x="72730" y="143093"/>
                    <a:pt x="74885" y="143881"/>
                    <a:pt x="77105" y="143881"/>
                  </a:cubicBezTo>
                  <a:cubicBezTo>
                    <a:pt x="77475" y="143881"/>
                    <a:pt x="77847" y="143859"/>
                    <a:pt x="78218" y="143815"/>
                  </a:cubicBezTo>
                  <a:cubicBezTo>
                    <a:pt x="79749" y="143662"/>
                    <a:pt x="81127" y="143356"/>
                    <a:pt x="82657" y="143050"/>
                  </a:cubicBezTo>
                  <a:cubicBezTo>
                    <a:pt x="84951" y="142417"/>
                    <a:pt x="87285" y="142111"/>
                    <a:pt x="89618" y="142111"/>
                  </a:cubicBezTo>
                  <a:cubicBezTo>
                    <a:pt x="91801" y="142111"/>
                    <a:pt x="93982" y="142379"/>
                    <a:pt x="96127" y="142897"/>
                  </a:cubicBezTo>
                  <a:cubicBezTo>
                    <a:pt x="99186" y="143581"/>
                    <a:pt x="102285" y="143926"/>
                    <a:pt x="105364" y="143926"/>
                  </a:cubicBezTo>
                  <a:cubicBezTo>
                    <a:pt x="112610" y="143926"/>
                    <a:pt x="119745" y="142019"/>
                    <a:pt x="125976" y="138151"/>
                  </a:cubicBezTo>
                  <a:cubicBezTo>
                    <a:pt x="129037" y="136468"/>
                    <a:pt x="132251" y="134784"/>
                    <a:pt x="135619" y="133253"/>
                  </a:cubicBezTo>
                  <a:cubicBezTo>
                    <a:pt x="138833" y="131723"/>
                    <a:pt x="142201" y="130651"/>
                    <a:pt x="145721" y="130192"/>
                  </a:cubicBezTo>
                  <a:cubicBezTo>
                    <a:pt x="146461" y="130028"/>
                    <a:pt x="147198" y="129949"/>
                    <a:pt x="147923" y="129949"/>
                  </a:cubicBezTo>
                  <a:cubicBezTo>
                    <a:pt x="152593" y="129949"/>
                    <a:pt x="156733" y="133228"/>
                    <a:pt x="157661" y="137998"/>
                  </a:cubicBezTo>
                  <a:cubicBezTo>
                    <a:pt x="158273" y="140141"/>
                    <a:pt x="158120" y="142284"/>
                    <a:pt x="157508" y="144427"/>
                  </a:cubicBezTo>
                  <a:cubicBezTo>
                    <a:pt x="154446" y="154224"/>
                    <a:pt x="148936" y="162183"/>
                    <a:pt x="139139" y="166316"/>
                  </a:cubicBezTo>
                  <a:cubicBezTo>
                    <a:pt x="132711" y="168918"/>
                    <a:pt x="127353" y="173663"/>
                    <a:pt x="124139" y="179786"/>
                  </a:cubicBezTo>
                  <a:cubicBezTo>
                    <a:pt x="121843" y="183460"/>
                    <a:pt x="118781" y="186674"/>
                    <a:pt x="115108" y="189123"/>
                  </a:cubicBezTo>
                  <a:cubicBezTo>
                    <a:pt x="113883" y="189888"/>
                    <a:pt x="112812" y="190654"/>
                    <a:pt x="111740" y="191572"/>
                  </a:cubicBezTo>
                  <a:cubicBezTo>
                    <a:pt x="109904" y="192950"/>
                    <a:pt x="108832" y="195093"/>
                    <a:pt x="108679" y="197236"/>
                  </a:cubicBezTo>
                  <a:cubicBezTo>
                    <a:pt x="108985" y="197389"/>
                    <a:pt x="109291" y="197389"/>
                    <a:pt x="109597" y="197389"/>
                  </a:cubicBezTo>
                  <a:cubicBezTo>
                    <a:pt x="110057" y="197389"/>
                    <a:pt x="110516" y="197389"/>
                    <a:pt x="110975" y="197236"/>
                  </a:cubicBezTo>
                  <a:cubicBezTo>
                    <a:pt x="145262" y="191113"/>
                    <a:pt x="170059" y="172439"/>
                    <a:pt x="185672" y="141213"/>
                  </a:cubicBezTo>
                  <a:cubicBezTo>
                    <a:pt x="187050" y="138458"/>
                    <a:pt x="187815" y="137845"/>
                    <a:pt x="183529" y="137692"/>
                  </a:cubicBezTo>
                  <a:cubicBezTo>
                    <a:pt x="176794" y="137539"/>
                    <a:pt x="172968" y="134172"/>
                    <a:pt x="171590" y="127590"/>
                  </a:cubicBezTo>
                  <a:cubicBezTo>
                    <a:pt x="171437" y="126977"/>
                    <a:pt x="171284" y="126518"/>
                    <a:pt x="170978" y="125906"/>
                  </a:cubicBezTo>
                  <a:cubicBezTo>
                    <a:pt x="170059" y="122845"/>
                    <a:pt x="168835" y="119783"/>
                    <a:pt x="167457" y="116722"/>
                  </a:cubicBezTo>
                  <a:cubicBezTo>
                    <a:pt x="166470" y="114466"/>
                    <a:pt x="164184" y="112859"/>
                    <a:pt x="161676" y="112859"/>
                  </a:cubicBezTo>
                  <a:cubicBezTo>
                    <a:pt x="161462" y="112859"/>
                    <a:pt x="161245" y="112871"/>
                    <a:pt x="161028" y="112895"/>
                  </a:cubicBezTo>
                  <a:cubicBezTo>
                    <a:pt x="159038" y="112895"/>
                    <a:pt x="157048" y="113201"/>
                    <a:pt x="155212" y="113967"/>
                  </a:cubicBezTo>
                  <a:cubicBezTo>
                    <a:pt x="148324" y="116416"/>
                    <a:pt x="141282" y="117793"/>
                    <a:pt x="134547" y="120855"/>
                  </a:cubicBezTo>
                  <a:cubicBezTo>
                    <a:pt x="131639" y="122232"/>
                    <a:pt x="128578" y="123151"/>
                    <a:pt x="125363" y="123457"/>
                  </a:cubicBezTo>
                  <a:cubicBezTo>
                    <a:pt x="120465" y="123763"/>
                    <a:pt x="115720" y="123916"/>
                    <a:pt x="110822" y="124222"/>
                  </a:cubicBezTo>
                  <a:cubicBezTo>
                    <a:pt x="110533" y="124249"/>
                    <a:pt x="110244" y="124261"/>
                    <a:pt x="109955" y="124261"/>
                  </a:cubicBezTo>
                  <a:cubicBezTo>
                    <a:pt x="108560" y="124261"/>
                    <a:pt x="107166" y="123964"/>
                    <a:pt x="105771" y="123457"/>
                  </a:cubicBezTo>
                  <a:cubicBezTo>
                    <a:pt x="102097" y="122539"/>
                    <a:pt x="100566" y="118253"/>
                    <a:pt x="102709" y="115038"/>
                  </a:cubicBezTo>
                  <a:cubicBezTo>
                    <a:pt x="104240" y="112589"/>
                    <a:pt x="106383" y="110293"/>
                    <a:pt x="108985" y="108762"/>
                  </a:cubicBezTo>
                  <a:cubicBezTo>
                    <a:pt x="112506" y="106466"/>
                    <a:pt x="116332" y="104323"/>
                    <a:pt x="120159" y="102640"/>
                  </a:cubicBezTo>
                  <a:cubicBezTo>
                    <a:pt x="126435" y="100038"/>
                    <a:pt x="132558" y="96976"/>
                    <a:pt x="138221" y="93456"/>
                  </a:cubicBezTo>
                  <a:cubicBezTo>
                    <a:pt x="140517" y="92078"/>
                    <a:pt x="142966" y="90853"/>
                    <a:pt x="145415" y="89782"/>
                  </a:cubicBezTo>
                  <a:cubicBezTo>
                    <a:pt x="147077" y="89082"/>
                    <a:pt x="148889" y="88732"/>
                    <a:pt x="150708" y="88732"/>
                  </a:cubicBezTo>
                  <a:cubicBezTo>
                    <a:pt x="152072" y="88732"/>
                    <a:pt x="153440" y="88929"/>
                    <a:pt x="154752" y="89323"/>
                  </a:cubicBezTo>
                  <a:cubicBezTo>
                    <a:pt x="155558" y="89591"/>
                    <a:pt x="156363" y="89713"/>
                    <a:pt x="157168" y="89713"/>
                  </a:cubicBezTo>
                  <a:cubicBezTo>
                    <a:pt x="158200" y="89713"/>
                    <a:pt x="159231" y="89514"/>
                    <a:pt x="160263" y="89170"/>
                  </a:cubicBezTo>
                  <a:cubicBezTo>
                    <a:pt x="164090" y="87486"/>
                    <a:pt x="168222" y="86568"/>
                    <a:pt x="172355" y="86414"/>
                  </a:cubicBezTo>
                  <a:cubicBezTo>
                    <a:pt x="174192" y="86414"/>
                    <a:pt x="175876" y="85496"/>
                    <a:pt x="176947" y="83965"/>
                  </a:cubicBezTo>
                  <a:cubicBezTo>
                    <a:pt x="178172" y="82588"/>
                    <a:pt x="178019" y="80445"/>
                    <a:pt x="176641" y="79373"/>
                  </a:cubicBezTo>
                  <a:cubicBezTo>
                    <a:pt x="175876" y="78608"/>
                    <a:pt x="174957" y="77996"/>
                    <a:pt x="174192" y="77077"/>
                  </a:cubicBezTo>
                  <a:cubicBezTo>
                    <a:pt x="171131" y="73557"/>
                    <a:pt x="171131" y="70036"/>
                    <a:pt x="174192" y="66669"/>
                  </a:cubicBezTo>
                  <a:cubicBezTo>
                    <a:pt x="175264" y="65750"/>
                    <a:pt x="175417" y="64220"/>
                    <a:pt x="174804" y="63148"/>
                  </a:cubicBezTo>
                  <a:cubicBezTo>
                    <a:pt x="174651" y="62536"/>
                    <a:pt x="174345" y="61924"/>
                    <a:pt x="174039" y="61158"/>
                  </a:cubicBezTo>
                  <a:cubicBezTo>
                    <a:pt x="172202" y="57944"/>
                    <a:pt x="172968" y="53964"/>
                    <a:pt x="175723" y="51668"/>
                  </a:cubicBezTo>
                  <a:cubicBezTo>
                    <a:pt x="176335" y="50903"/>
                    <a:pt x="177100" y="50137"/>
                    <a:pt x="177560" y="49372"/>
                  </a:cubicBezTo>
                  <a:cubicBezTo>
                    <a:pt x="179090" y="47688"/>
                    <a:pt x="179090" y="45086"/>
                    <a:pt x="177560" y="43402"/>
                  </a:cubicBezTo>
                  <a:cubicBezTo>
                    <a:pt x="175110" y="39729"/>
                    <a:pt x="172508" y="36361"/>
                    <a:pt x="169600" y="32994"/>
                  </a:cubicBezTo>
                  <a:cubicBezTo>
                    <a:pt x="169119" y="32392"/>
                    <a:pt x="168353" y="31979"/>
                    <a:pt x="167602" y="31979"/>
                  </a:cubicBezTo>
                  <a:cubicBezTo>
                    <a:pt x="167397" y="31979"/>
                    <a:pt x="167194" y="32010"/>
                    <a:pt x="166998" y="32075"/>
                  </a:cubicBezTo>
                  <a:cubicBezTo>
                    <a:pt x="165564" y="32336"/>
                    <a:pt x="164116" y="32465"/>
                    <a:pt x="162672" y="32465"/>
                  </a:cubicBezTo>
                  <a:cubicBezTo>
                    <a:pt x="157334" y="32465"/>
                    <a:pt x="152049" y="30704"/>
                    <a:pt x="147711" y="27330"/>
                  </a:cubicBezTo>
                  <a:cubicBezTo>
                    <a:pt x="144956" y="25034"/>
                    <a:pt x="141742" y="23657"/>
                    <a:pt x="138374" y="23044"/>
                  </a:cubicBezTo>
                  <a:cubicBezTo>
                    <a:pt x="133323" y="21973"/>
                    <a:pt x="128578" y="19830"/>
                    <a:pt x="124598" y="16769"/>
                  </a:cubicBezTo>
                  <a:cubicBezTo>
                    <a:pt x="121077" y="14013"/>
                    <a:pt x="117098" y="12177"/>
                    <a:pt x="112965" y="11105"/>
                  </a:cubicBezTo>
                  <a:cubicBezTo>
                    <a:pt x="111128" y="10646"/>
                    <a:pt x="109291" y="10493"/>
                    <a:pt x="107608" y="10187"/>
                  </a:cubicBezTo>
                  <a:cubicBezTo>
                    <a:pt x="102097" y="9421"/>
                    <a:pt x="99801" y="6666"/>
                    <a:pt x="100107" y="1156"/>
                  </a:cubicBezTo>
                  <a:cubicBezTo>
                    <a:pt x="99954" y="850"/>
                    <a:pt x="99954" y="543"/>
                    <a:pt x="99954" y="84"/>
                  </a:cubicBezTo>
                  <a:cubicBezTo>
                    <a:pt x="98599" y="28"/>
                    <a:pt x="97243" y="0"/>
                    <a:pt x="958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42"/>
          <p:cNvGrpSpPr/>
          <p:nvPr/>
        </p:nvGrpSpPr>
        <p:grpSpPr>
          <a:xfrm>
            <a:off x="7551224" y="2137302"/>
            <a:ext cx="869034" cy="610262"/>
            <a:chOff x="210250" y="320125"/>
            <a:chExt cx="7099950" cy="4985800"/>
          </a:xfrm>
        </p:grpSpPr>
        <p:sp>
          <p:nvSpPr>
            <p:cNvPr id="295" name="Google Shape;295;p42"/>
            <p:cNvSpPr/>
            <p:nvPr/>
          </p:nvSpPr>
          <p:spPr>
            <a:xfrm>
              <a:off x="210250" y="320125"/>
              <a:ext cx="7099950" cy="4985800"/>
            </a:xfrm>
            <a:custGeom>
              <a:avLst/>
              <a:gdLst/>
              <a:ahLst/>
              <a:cxnLst/>
              <a:rect l="l" t="t" r="r" b="b"/>
              <a:pathLst>
                <a:path w="283998" h="199432" extrusionOk="0">
                  <a:moveTo>
                    <a:pt x="231455" y="19375"/>
                  </a:moveTo>
                  <a:cubicBezTo>
                    <a:pt x="231926" y="19375"/>
                    <a:pt x="232398" y="19379"/>
                    <a:pt x="232869" y="19385"/>
                  </a:cubicBezTo>
                  <a:cubicBezTo>
                    <a:pt x="237010" y="19545"/>
                    <a:pt x="240992" y="20182"/>
                    <a:pt x="244815" y="21456"/>
                  </a:cubicBezTo>
                  <a:cubicBezTo>
                    <a:pt x="252142" y="23527"/>
                    <a:pt x="257079" y="30376"/>
                    <a:pt x="256920" y="38021"/>
                  </a:cubicBezTo>
                  <a:cubicBezTo>
                    <a:pt x="256920" y="42640"/>
                    <a:pt x="255965" y="47259"/>
                    <a:pt x="254212" y="51560"/>
                  </a:cubicBezTo>
                  <a:cubicBezTo>
                    <a:pt x="250390" y="59843"/>
                    <a:pt x="245293" y="67329"/>
                    <a:pt x="238762" y="73700"/>
                  </a:cubicBezTo>
                  <a:cubicBezTo>
                    <a:pt x="236692" y="76089"/>
                    <a:pt x="234302" y="78319"/>
                    <a:pt x="231754" y="80390"/>
                  </a:cubicBezTo>
                  <a:cubicBezTo>
                    <a:pt x="227612" y="58728"/>
                    <a:pt x="216304" y="38977"/>
                    <a:pt x="199579" y="24642"/>
                  </a:cubicBezTo>
                  <a:cubicBezTo>
                    <a:pt x="209806" y="21131"/>
                    <a:pt x="220619" y="19375"/>
                    <a:pt x="231455" y="19375"/>
                  </a:cubicBezTo>
                  <a:close/>
                  <a:moveTo>
                    <a:pt x="137489" y="7115"/>
                  </a:moveTo>
                  <a:cubicBezTo>
                    <a:pt x="181664" y="7115"/>
                    <a:pt x="219386" y="38981"/>
                    <a:pt x="226975" y="82460"/>
                  </a:cubicBezTo>
                  <a:cubicBezTo>
                    <a:pt x="227294" y="83894"/>
                    <a:pt x="226816" y="85328"/>
                    <a:pt x="225542" y="86124"/>
                  </a:cubicBezTo>
                  <a:cubicBezTo>
                    <a:pt x="214551" y="95521"/>
                    <a:pt x="202765" y="103963"/>
                    <a:pt x="190341" y="111450"/>
                  </a:cubicBezTo>
                  <a:cubicBezTo>
                    <a:pt x="173457" y="121962"/>
                    <a:pt x="156573" y="132315"/>
                    <a:pt x="138574" y="140439"/>
                  </a:cubicBezTo>
                  <a:cubicBezTo>
                    <a:pt x="118027" y="149677"/>
                    <a:pt x="97161" y="157004"/>
                    <a:pt x="74862" y="159871"/>
                  </a:cubicBezTo>
                  <a:cubicBezTo>
                    <a:pt x="74566" y="159925"/>
                    <a:pt x="74270" y="159951"/>
                    <a:pt x="73977" y="159951"/>
                  </a:cubicBezTo>
                  <a:cubicBezTo>
                    <a:pt x="72536" y="159951"/>
                    <a:pt x="71169" y="159310"/>
                    <a:pt x="70243" y="158119"/>
                  </a:cubicBezTo>
                  <a:cubicBezTo>
                    <a:pt x="55271" y="141394"/>
                    <a:pt x="46988" y="119732"/>
                    <a:pt x="47306" y="97274"/>
                  </a:cubicBezTo>
                  <a:cubicBezTo>
                    <a:pt x="47466" y="52994"/>
                    <a:pt x="79641" y="15244"/>
                    <a:pt x="123283" y="8236"/>
                  </a:cubicBezTo>
                  <a:cubicBezTo>
                    <a:pt x="127743" y="7598"/>
                    <a:pt x="132044" y="7280"/>
                    <a:pt x="136504" y="7121"/>
                  </a:cubicBezTo>
                  <a:cubicBezTo>
                    <a:pt x="136833" y="7117"/>
                    <a:pt x="137161" y="7115"/>
                    <a:pt x="137489" y="7115"/>
                  </a:cubicBezTo>
                  <a:close/>
                  <a:moveTo>
                    <a:pt x="43006" y="112087"/>
                  </a:moveTo>
                  <a:cubicBezTo>
                    <a:pt x="45873" y="130085"/>
                    <a:pt x="53837" y="146969"/>
                    <a:pt x="65783" y="160667"/>
                  </a:cubicBezTo>
                  <a:cubicBezTo>
                    <a:pt x="61465" y="160960"/>
                    <a:pt x="57281" y="161354"/>
                    <a:pt x="53201" y="161354"/>
                  </a:cubicBezTo>
                  <a:cubicBezTo>
                    <a:pt x="48402" y="161354"/>
                    <a:pt x="43746" y="160809"/>
                    <a:pt x="39183" y="158915"/>
                  </a:cubicBezTo>
                  <a:cubicBezTo>
                    <a:pt x="33290" y="156845"/>
                    <a:pt x="29148" y="151588"/>
                    <a:pt x="28511" y="145376"/>
                  </a:cubicBezTo>
                  <a:cubicBezTo>
                    <a:pt x="28033" y="140757"/>
                    <a:pt x="28671" y="136138"/>
                    <a:pt x="30263" y="131997"/>
                  </a:cubicBezTo>
                  <a:cubicBezTo>
                    <a:pt x="32971" y="124511"/>
                    <a:pt x="37750" y="118458"/>
                    <a:pt x="43006" y="112087"/>
                  </a:cubicBezTo>
                  <a:close/>
                  <a:moveTo>
                    <a:pt x="222993" y="126900"/>
                  </a:moveTo>
                  <a:cubicBezTo>
                    <a:pt x="211238" y="164036"/>
                    <a:pt x="174836" y="188289"/>
                    <a:pt x="138027" y="188289"/>
                  </a:cubicBezTo>
                  <a:cubicBezTo>
                    <a:pt x="130946" y="188289"/>
                    <a:pt x="123851" y="187391"/>
                    <a:pt x="116912" y="185515"/>
                  </a:cubicBezTo>
                  <a:cubicBezTo>
                    <a:pt x="117231" y="184719"/>
                    <a:pt x="118027" y="184719"/>
                    <a:pt x="118505" y="184400"/>
                  </a:cubicBezTo>
                  <a:cubicBezTo>
                    <a:pt x="148450" y="172295"/>
                    <a:pt x="176961" y="157163"/>
                    <a:pt x="203880" y="139324"/>
                  </a:cubicBezTo>
                  <a:cubicBezTo>
                    <a:pt x="210251" y="135342"/>
                    <a:pt x="216304" y="131360"/>
                    <a:pt x="222993" y="126900"/>
                  </a:cubicBezTo>
                  <a:close/>
                  <a:moveTo>
                    <a:pt x="236397" y="5030"/>
                  </a:moveTo>
                  <a:cubicBezTo>
                    <a:pt x="237133" y="5030"/>
                    <a:pt x="237868" y="5037"/>
                    <a:pt x="238603" y="5050"/>
                  </a:cubicBezTo>
                  <a:cubicBezTo>
                    <a:pt x="248160" y="5369"/>
                    <a:pt x="257079" y="7598"/>
                    <a:pt x="264566" y="13970"/>
                  </a:cubicBezTo>
                  <a:cubicBezTo>
                    <a:pt x="268229" y="16996"/>
                    <a:pt x="271255" y="20978"/>
                    <a:pt x="273008" y="25597"/>
                  </a:cubicBezTo>
                  <a:cubicBezTo>
                    <a:pt x="278901" y="39455"/>
                    <a:pt x="278105" y="53312"/>
                    <a:pt x="272052" y="67010"/>
                  </a:cubicBezTo>
                  <a:cubicBezTo>
                    <a:pt x="266158" y="80071"/>
                    <a:pt x="257557" y="91699"/>
                    <a:pt x="247045" y="101256"/>
                  </a:cubicBezTo>
                  <a:cubicBezTo>
                    <a:pt x="238444" y="109220"/>
                    <a:pt x="229365" y="116547"/>
                    <a:pt x="219648" y="123077"/>
                  </a:cubicBezTo>
                  <a:cubicBezTo>
                    <a:pt x="198305" y="137412"/>
                    <a:pt x="176643" y="151270"/>
                    <a:pt x="153547" y="162897"/>
                  </a:cubicBezTo>
                  <a:cubicBezTo>
                    <a:pt x="140486" y="169428"/>
                    <a:pt x="127106" y="175480"/>
                    <a:pt x="113567" y="181055"/>
                  </a:cubicBezTo>
                  <a:cubicBezTo>
                    <a:pt x="102736" y="185515"/>
                    <a:pt x="91746" y="189179"/>
                    <a:pt x="80437" y="192046"/>
                  </a:cubicBezTo>
                  <a:cubicBezTo>
                    <a:pt x="73673" y="193600"/>
                    <a:pt x="66758" y="194396"/>
                    <a:pt x="59857" y="194396"/>
                  </a:cubicBezTo>
                  <a:cubicBezTo>
                    <a:pt x="52620" y="194396"/>
                    <a:pt x="45399" y="193521"/>
                    <a:pt x="38387" y="191727"/>
                  </a:cubicBezTo>
                  <a:cubicBezTo>
                    <a:pt x="34086" y="190771"/>
                    <a:pt x="29786" y="189179"/>
                    <a:pt x="25963" y="187108"/>
                  </a:cubicBezTo>
                  <a:cubicBezTo>
                    <a:pt x="15610" y="181852"/>
                    <a:pt x="8601" y="171976"/>
                    <a:pt x="6690" y="160667"/>
                  </a:cubicBezTo>
                  <a:cubicBezTo>
                    <a:pt x="5893" y="156048"/>
                    <a:pt x="6053" y="151110"/>
                    <a:pt x="7327" y="146491"/>
                  </a:cubicBezTo>
                  <a:cubicBezTo>
                    <a:pt x="12105" y="129130"/>
                    <a:pt x="21662" y="113520"/>
                    <a:pt x="35042" y="101574"/>
                  </a:cubicBezTo>
                  <a:lnTo>
                    <a:pt x="41254" y="95840"/>
                  </a:lnTo>
                  <a:lnTo>
                    <a:pt x="41891" y="95840"/>
                  </a:lnTo>
                  <a:cubicBezTo>
                    <a:pt x="42050" y="99026"/>
                    <a:pt x="42209" y="102211"/>
                    <a:pt x="42369" y="105397"/>
                  </a:cubicBezTo>
                  <a:cubicBezTo>
                    <a:pt x="42369" y="106512"/>
                    <a:pt x="41891" y="106830"/>
                    <a:pt x="41254" y="107468"/>
                  </a:cubicBezTo>
                  <a:cubicBezTo>
                    <a:pt x="35520" y="113042"/>
                    <a:pt x="30582" y="119573"/>
                    <a:pt x="27078" y="126741"/>
                  </a:cubicBezTo>
                  <a:cubicBezTo>
                    <a:pt x="23892" y="132952"/>
                    <a:pt x="22618" y="139961"/>
                    <a:pt x="23574" y="146969"/>
                  </a:cubicBezTo>
                  <a:cubicBezTo>
                    <a:pt x="24529" y="153659"/>
                    <a:pt x="28830" y="159552"/>
                    <a:pt x="35042" y="162579"/>
                  </a:cubicBezTo>
                  <a:cubicBezTo>
                    <a:pt x="39980" y="165127"/>
                    <a:pt x="45554" y="166401"/>
                    <a:pt x="51129" y="166401"/>
                  </a:cubicBezTo>
                  <a:cubicBezTo>
                    <a:pt x="59253" y="166401"/>
                    <a:pt x="67376" y="165764"/>
                    <a:pt x="75499" y="164809"/>
                  </a:cubicBezTo>
                  <a:cubicBezTo>
                    <a:pt x="104329" y="161304"/>
                    <a:pt x="130929" y="150792"/>
                    <a:pt x="156255" y="137412"/>
                  </a:cubicBezTo>
                  <a:cubicBezTo>
                    <a:pt x="175687" y="127218"/>
                    <a:pt x="194323" y="115750"/>
                    <a:pt x="212162" y="103008"/>
                  </a:cubicBezTo>
                  <a:cubicBezTo>
                    <a:pt x="224905" y="94247"/>
                    <a:pt x="236532" y="83894"/>
                    <a:pt x="246885" y="72266"/>
                  </a:cubicBezTo>
                  <a:cubicBezTo>
                    <a:pt x="251823" y="66532"/>
                    <a:pt x="255965" y="59843"/>
                    <a:pt x="258991" y="52834"/>
                  </a:cubicBezTo>
                  <a:cubicBezTo>
                    <a:pt x="260902" y="48215"/>
                    <a:pt x="261858" y="43277"/>
                    <a:pt x="262017" y="38340"/>
                  </a:cubicBezTo>
                  <a:cubicBezTo>
                    <a:pt x="262176" y="27986"/>
                    <a:pt x="255327" y="18907"/>
                    <a:pt x="245452" y="16359"/>
                  </a:cubicBezTo>
                  <a:cubicBezTo>
                    <a:pt x="240136" y="14919"/>
                    <a:pt x="234742" y="14172"/>
                    <a:pt x="229379" y="14172"/>
                  </a:cubicBezTo>
                  <a:cubicBezTo>
                    <a:pt x="227029" y="14172"/>
                    <a:pt x="224685" y="14316"/>
                    <a:pt x="222356" y="14607"/>
                  </a:cubicBezTo>
                  <a:cubicBezTo>
                    <a:pt x="213596" y="15403"/>
                    <a:pt x="204835" y="17474"/>
                    <a:pt x="196553" y="20341"/>
                  </a:cubicBezTo>
                  <a:cubicBezTo>
                    <a:pt x="196109" y="20563"/>
                    <a:pt x="195631" y="20682"/>
                    <a:pt x="195151" y="20682"/>
                  </a:cubicBezTo>
                  <a:cubicBezTo>
                    <a:pt x="194596" y="20682"/>
                    <a:pt x="194039" y="20523"/>
                    <a:pt x="193526" y="20182"/>
                  </a:cubicBezTo>
                  <a:cubicBezTo>
                    <a:pt x="191296" y="18430"/>
                    <a:pt x="189067" y="16996"/>
                    <a:pt x="186518" y="15403"/>
                  </a:cubicBezTo>
                  <a:cubicBezTo>
                    <a:pt x="187314" y="14766"/>
                    <a:pt x="188111" y="14448"/>
                    <a:pt x="189067" y="14288"/>
                  </a:cubicBezTo>
                  <a:cubicBezTo>
                    <a:pt x="196712" y="11740"/>
                    <a:pt x="204357" y="8554"/>
                    <a:pt x="212481" y="7280"/>
                  </a:cubicBezTo>
                  <a:cubicBezTo>
                    <a:pt x="220360" y="5821"/>
                    <a:pt x="228373" y="5030"/>
                    <a:pt x="236397" y="5030"/>
                  </a:cubicBezTo>
                  <a:close/>
                  <a:moveTo>
                    <a:pt x="234393" y="0"/>
                  </a:moveTo>
                  <a:cubicBezTo>
                    <a:pt x="225298" y="0"/>
                    <a:pt x="216246" y="1046"/>
                    <a:pt x="207384" y="3139"/>
                  </a:cubicBezTo>
                  <a:cubicBezTo>
                    <a:pt x="198783" y="5369"/>
                    <a:pt x="190500" y="8076"/>
                    <a:pt x="182377" y="11262"/>
                  </a:cubicBezTo>
                  <a:cubicBezTo>
                    <a:pt x="181751" y="11471"/>
                    <a:pt x="181095" y="11588"/>
                    <a:pt x="180435" y="11588"/>
                  </a:cubicBezTo>
                  <a:cubicBezTo>
                    <a:pt x="179583" y="11588"/>
                    <a:pt x="178725" y="11392"/>
                    <a:pt x="177917" y="10943"/>
                  </a:cubicBezTo>
                  <a:cubicBezTo>
                    <a:pt x="165262" y="5038"/>
                    <a:pt x="151421" y="2050"/>
                    <a:pt x="137568" y="2050"/>
                  </a:cubicBezTo>
                  <a:cubicBezTo>
                    <a:pt x="133113" y="2050"/>
                    <a:pt x="128657" y="2359"/>
                    <a:pt x="124239" y="2979"/>
                  </a:cubicBezTo>
                  <a:cubicBezTo>
                    <a:pt x="88082" y="8236"/>
                    <a:pt x="57978" y="33402"/>
                    <a:pt x="46669" y="68125"/>
                  </a:cubicBezTo>
                  <a:cubicBezTo>
                    <a:pt x="44758" y="74337"/>
                    <a:pt x="43324" y="80708"/>
                    <a:pt x="42528" y="87239"/>
                  </a:cubicBezTo>
                  <a:cubicBezTo>
                    <a:pt x="42528" y="88035"/>
                    <a:pt x="42528" y="88991"/>
                    <a:pt x="41572" y="89628"/>
                  </a:cubicBezTo>
                  <a:cubicBezTo>
                    <a:pt x="37909" y="92495"/>
                    <a:pt x="34405" y="95521"/>
                    <a:pt x="31060" y="98707"/>
                  </a:cubicBezTo>
                  <a:cubicBezTo>
                    <a:pt x="17521" y="110812"/>
                    <a:pt x="7805" y="126422"/>
                    <a:pt x="2867" y="143784"/>
                  </a:cubicBezTo>
                  <a:cubicBezTo>
                    <a:pt x="0" y="152703"/>
                    <a:pt x="637" y="162260"/>
                    <a:pt x="4460" y="170702"/>
                  </a:cubicBezTo>
                  <a:cubicBezTo>
                    <a:pt x="8920" y="181215"/>
                    <a:pt x="17362" y="189497"/>
                    <a:pt x="28033" y="193638"/>
                  </a:cubicBezTo>
                  <a:cubicBezTo>
                    <a:pt x="38192" y="197765"/>
                    <a:pt x="48490" y="199432"/>
                    <a:pt x="58976" y="199432"/>
                  </a:cubicBezTo>
                  <a:cubicBezTo>
                    <a:pt x="64275" y="199432"/>
                    <a:pt x="69621" y="199006"/>
                    <a:pt x="75021" y="198258"/>
                  </a:cubicBezTo>
                  <a:cubicBezTo>
                    <a:pt x="85375" y="196346"/>
                    <a:pt x="95569" y="193479"/>
                    <a:pt x="105285" y="189497"/>
                  </a:cubicBezTo>
                  <a:cubicBezTo>
                    <a:pt x="106179" y="189139"/>
                    <a:pt x="107124" y="188932"/>
                    <a:pt x="108091" y="188932"/>
                  </a:cubicBezTo>
                  <a:cubicBezTo>
                    <a:pt x="108845" y="188932"/>
                    <a:pt x="109614" y="189059"/>
                    <a:pt x="110382" y="189338"/>
                  </a:cubicBezTo>
                  <a:cubicBezTo>
                    <a:pt x="119142" y="192046"/>
                    <a:pt x="128380" y="193320"/>
                    <a:pt x="137619" y="193320"/>
                  </a:cubicBezTo>
                  <a:cubicBezTo>
                    <a:pt x="140804" y="193161"/>
                    <a:pt x="144149" y="193161"/>
                    <a:pt x="147494" y="192842"/>
                  </a:cubicBezTo>
                  <a:cubicBezTo>
                    <a:pt x="150521" y="192523"/>
                    <a:pt x="153706" y="192046"/>
                    <a:pt x="156732" y="191409"/>
                  </a:cubicBezTo>
                  <a:cubicBezTo>
                    <a:pt x="193686" y="182807"/>
                    <a:pt x="217896" y="160349"/>
                    <a:pt x="229524" y="124033"/>
                  </a:cubicBezTo>
                  <a:cubicBezTo>
                    <a:pt x="230002" y="122599"/>
                    <a:pt x="230798" y="121166"/>
                    <a:pt x="232072" y="120369"/>
                  </a:cubicBezTo>
                  <a:cubicBezTo>
                    <a:pt x="240833" y="113839"/>
                    <a:pt x="248956" y="106671"/>
                    <a:pt x="256602" y="98866"/>
                  </a:cubicBezTo>
                  <a:cubicBezTo>
                    <a:pt x="265362" y="89947"/>
                    <a:pt x="272370" y="79434"/>
                    <a:pt x="277149" y="67807"/>
                  </a:cubicBezTo>
                  <a:cubicBezTo>
                    <a:pt x="283520" y="53153"/>
                    <a:pt x="283998" y="38180"/>
                    <a:pt x="277627" y="23367"/>
                  </a:cubicBezTo>
                  <a:cubicBezTo>
                    <a:pt x="275556" y="18270"/>
                    <a:pt x="272211" y="13970"/>
                    <a:pt x="268229" y="10466"/>
                  </a:cubicBezTo>
                  <a:cubicBezTo>
                    <a:pt x="261062" y="4254"/>
                    <a:pt x="251982" y="590"/>
                    <a:pt x="242426" y="272"/>
                  </a:cubicBezTo>
                  <a:cubicBezTo>
                    <a:pt x="239747" y="91"/>
                    <a:pt x="237068" y="0"/>
                    <a:pt x="2343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2"/>
            <p:cNvSpPr/>
            <p:nvPr/>
          </p:nvSpPr>
          <p:spPr>
            <a:xfrm>
              <a:off x="1384925" y="498075"/>
              <a:ext cx="4507675" cy="3820850"/>
            </a:xfrm>
            <a:custGeom>
              <a:avLst/>
              <a:gdLst/>
              <a:ahLst/>
              <a:cxnLst/>
              <a:rect l="l" t="t" r="r" b="b"/>
              <a:pathLst>
                <a:path w="180307" h="152834" extrusionOk="0">
                  <a:moveTo>
                    <a:pt x="90177" y="0"/>
                  </a:moveTo>
                  <a:cubicBezTo>
                    <a:pt x="89957" y="0"/>
                    <a:pt x="89737" y="1"/>
                    <a:pt x="89517" y="3"/>
                  </a:cubicBezTo>
                  <a:cubicBezTo>
                    <a:pt x="85057" y="162"/>
                    <a:pt x="80756" y="480"/>
                    <a:pt x="76456" y="1118"/>
                  </a:cubicBezTo>
                  <a:cubicBezTo>
                    <a:pt x="32654" y="8126"/>
                    <a:pt x="319" y="45716"/>
                    <a:pt x="160" y="90156"/>
                  </a:cubicBezTo>
                  <a:cubicBezTo>
                    <a:pt x="1" y="112614"/>
                    <a:pt x="8124" y="134276"/>
                    <a:pt x="23256" y="151001"/>
                  </a:cubicBezTo>
                  <a:cubicBezTo>
                    <a:pt x="24050" y="152192"/>
                    <a:pt x="25504" y="152833"/>
                    <a:pt x="26978" y="152833"/>
                  </a:cubicBezTo>
                  <a:cubicBezTo>
                    <a:pt x="27278" y="152833"/>
                    <a:pt x="27579" y="152807"/>
                    <a:pt x="27875" y="152753"/>
                  </a:cubicBezTo>
                  <a:cubicBezTo>
                    <a:pt x="50174" y="149886"/>
                    <a:pt x="71199" y="142559"/>
                    <a:pt x="91587" y="133321"/>
                  </a:cubicBezTo>
                  <a:cubicBezTo>
                    <a:pt x="109586" y="125197"/>
                    <a:pt x="126629" y="114844"/>
                    <a:pt x="143354" y="104332"/>
                  </a:cubicBezTo>
                  <a:cubicBezTo>
                    <a:pt x="155778" y="96845"/>
                    <a:pt x="167564" y="88403"/>
                    <a:pt x="178555" y="79006"/>
                  </a:cubicBezTo>
                  <a:cubicBezTo>
                    <a:pt x="179670" y="78210"/>
                    <a:pt x="180307" y="76776"/>
                    <a:pt x="179988" y="75342"/>
                  </a:cubicBezTo>
                  <a:cubicBezTo>
                    <a:pt x="172381" y="31757"/>
                    <a:pt x="134336" y="0"/>
                    <a:pt x="90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2"/>
            <p:cNvSpPr/>
            <p:nvPr/>
          </p:nvSpPr>
          <p:spPr>
            <a:xfrm>
              <a:off x="3133050" y="3492600"/>
              <a:ext cx="2652050" cy="1534750"/>
            </a:xfrm>
            <a:custGeom>
              <a:avLst/>
              <a:gdLst/>
              <a:ahLst/>
              <a:cxnLst/>
              <a:rect l="l" t="t" r="r" b="b"/>
              <a:pathLst>
                <a:path w="106082" h="61390" extrusionOk="0">
                  <a:moveTo>
                    <a:pt x="106081" y="1"/>
                  </a:moveTo>
                  <a:lnTo>
                    <a:pt x="106081" y="1"/>
                  </a:lnTo>
                  <a:cubicBezTo>
                    <a:pt x="99392" y="4461"/>
                    <a:pt x="93339" y="8443"/>
                    <a:pt x="86968" y="12425"/>
                  </a:cubicBezTo>
                  <a:cubicBezTo>
                    <a:pt x="60049" y="30264"/>
                    <a:pt x="31538" y="45396"/>
                    <a:pt x="1752" y="57501"/>
                  </a:cubicBezTo>
                  <a:cubicBezTo>
                    <a:pt x="1115" y="57820"/>
                    <a:pt x="319" y="57820"/>
                    <a:pt x="0" y="58616"/>
                  </a:cubicBezTo>
                  <a:cubicBezTo>
                    <a:pt x="6939" y="60492"/>
                    <a:pt x="14034" y="61390"/>
                    <a:pt x="21115" y="61390"/>
                  </a:cubicBezTo>
                  <a:cubicBezTo>
                    <a:pt x="57924" y="61390"/>
                    <a:pt x="94326" y="37137"/>
                    <a:pt x="1060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 name="Google Shape;298;p42"/>
          <p:cNvGrpSpPr/>
          <p:nvPr/>
        </p:nvGrpSpPr>
        <p:grpSpPr>
          <a:xfrm>
            <a:off x="5057546" y="2050349"/>
            <a:ext cx="843524" cy="784167"/>
            <a:chOff x="1044475" y="239475"/>
            <a:chExt cx="5545850" cy="5155600"/>
          </a:xfrm>
        </p:grpSpPr>
        <p:sp>
          <p:nvSpPr>
            <p:cNvPr id="299" name="Google Shape;299;p42"/>
            <p:cNvSpPr/>
            <p:nvPr/>
          </p:nvSpPr>
          <p:spPr>
            <a:xfrm>
              <a:off x="1381150" y="543725"/>
              <a:ext cx="3818100" cy="3472625"/>
            </a:xfrm>
            <a:custGeom>
              <a:avLst/>
              <a:gdLst/>
              <a:ahLst/>
              <a:cxnLst/>
              <a:rect l="l" t="t" r="r" b="b"/>
              <a:pathLst>
                <a:path w="152724" h="138905" extrusionOk="0">
                  <a:moveTo>
                    <a:pt x="131143" y="1"/>
                  </a:moveTo>
                  <a:cubicBezTo>
                    <a:pt x="130652" y="1"/>
                    <a:pt x="130218" y="138"/>
                    <a:pt x="129785" y="355"/>
                  </a:cubicBezTo>
                  <a:cubicBezTo>
                    <a:pt x="126381" y="1835"/>
                    <a:pt x="123126" y="3907"/>
                    <a:pt x="120166" y="6274"/>
                  </a:cubicBezTo>
                  <a:cubicBezTo>
                    <a:pt x="114246" y="11010"/>
                    <a:pt x="108623" y="16190"/>
                    <a:pt x="102999" y="21517"/>
                  </a:cubicBezTo>
                  <a:cubicBezTo>
                    <a:pt x="99004" y="25809"/>
                    <a:pt x="94416" y="29360"/>
                    <a:pt x="89237" y="32468"/>
                  </a:cubicBezTo>
                  <a:cubicBezTo>
                    <a:pt x="79914" y="37500"/>
                    <a:pt x="71182" y="43715"/>
                    <a:pt x="63339" y="50967"/>
                  </a:cubicBezTo>
                  <a:cubicBezTo>
                    <a:pt x="57863" y="55850"/>
                    <a:pt x="52240" y="61030"/>
                    <a:pt x="46321" y="65469"/>
                  </a:cubicBezTo>
                  <a:cubicBezTo>
                    <a:pt x="37441" y="72277"/>
                    <a:pt x="27378" y="77012"/>
                    <a:pt x="17315" y="81748"/>
                  </a:cubicBezTo>
                  <a:cubicBezTo>
                    <a:pt x="11840" y="84264"/>
                    <a:pt x="6660" y="87371"/>
                    <a:pt x="2072" y="91071"/>
                  </a:cubicBezTo>
                  <a:cubicBezTo>
                    <a:pt x="593" y="91959"/>
                    <a:pt x="1" y="93587"/>
                    <a:pt x="149" y="95215"/>
                  </a:cubicBezTo>
                  <a:cubicBezTo>
                    <a:pt x="1037" y="109866"/>
                    <a:pt x="4884" y="124220"/>
                    <a:pt x="11692" y="137243"/>
                  </a:cubicBezTo>
                  <a:cubicBezTo>
                    <a:pt x="12267" y="138393"/>
                    <a:pt x="12568" y="138905"/>
                    <a:pt x="13001" y="138905"/>
                  </a:cubicBezTo>
                  <a:cubicBezTo>
                    <a:pt x="13348" y="138905"/>
                    <a:pt x="13779" y="138576"/>
                    <a:pt x="14503" y="137983"/>
                  </a:cubicBezTo>
                  <a:cubicBezTo>
                    <a:pt x="20571" y="133543"/>
                    <a:pt x="26638" y="129400"/>
                    <a:pt x="32854" y="125404"/>
                  </a:cubicBezTo>
                  <a:cubicBezTo>
                    <a:pt x="41437" y="119781"/>
                    <a:pt x="49428" y="113417"/>
                    <a:pt x="56976" y="106314"/>
                  </a:cubicBezTo>
                  <a:cubicBezTo>
                    <a:pt x="66151" y="96991"/>
                    <a:pt x="76510" y="88703"/>
                    <a:pt x="87609" y="81600"/>
                  </a:cubicBezTo>
                  <a:cubicBezTo>
                    <a:pt x="92936" y="78196"/>
                    <a:pt x="98264" y="74793"/>
                    <a:pt x="103295" y="71093"/>
                  </a:cubicBezTo>
                  <a:cubicBezTo>
                    <a:pt x="111731" y="64877"/>
                    <a:pt x="119130" y="57330"/>
                    <a:pt x="125198" y="48895"/>
                  </a:cubicBezTo>
                  <a:cubicBezTo>
                    <a:pt x="129193" y="43123"/>
                    <a:pt x="132745" y="37204"/>
                    <a:pt x="136445" y="31284"/>
                  </a:cubicBezTo>
                  <a:cubicBezTo>
                    <a:pt x="139700" y="25661"/>
                    <a:pt x="143844" y="20629"/>
                    <a:pt x="148579" y="16190"/>
                  </a:cubicBezTo>
                  <a:cubicBezTo>
                    <a:pt x="149911" y="15006"/>
                    <a:pt x="151243" y="13970"/>
                    <a:pt x="152723" y="12638"/>
                  </a:cubicBezTo>
                  <a:cubicBezTo>
                    <a:pt x="146212" y="7606"/>
                    <a:pt x="139108" y="3315"/>
                    <a:pt x="131709" y="59"/>
                  </a:cubicBezTo>
                  <a:cubicBezTo>
                    <a:pt x="131511" y="19"/>
                    <a:pt x="131323" y="1"/>
                    <a:pt x="131143" y="1"/>
                  </a:cubicBezTo>
                  <a:close/>
                </a:path>
              </a:pathLst>
            </a:cu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2"/>
            <p:cNvSpPr/>
            <p:nvPr/>
          </p:nvSpPr>
          <p:spPr>
            <a:xfrm>
              <a:off x="2317175" y="2002850"/>
              <a:ext cx="3825475" cy="3149975"/>
            </a:xfrm>
            <a:custGeom>
              <a:avLst/>
              <a:gdLst/>
              <a:ahLst/>
              <a:cxnLst/>
              <a:rect l="l" t="t" r="r" b="b"/>
              <a:pathLst>
                <a:path w="153019" h="125999" extrusionOk="0">
                  <a:moveTo>
                    <a:pt x="147395" y="1"/>
                  </a:moveTo>
                  <a:cubicBezTo>
                    <a:pt x="146359" y="1037"/>
                    <a:pt x="145323" y="2221"/>
                    <a:pt x="144287" y="3405"/>
                  </a:cubicBezTo>
                  <a:cubicBezTo>
                    <a:pt x="137924" y="9768"/>
                    <a:pt x="130525" y="15096"/>
                    <a:pt x="122533" y="19239"/>
                  </a:cubicBezTo>
                  <a:cubicBezTo>
                    <a:pt x="113506" y="23975"/>
                    <a:pt x="105515" y="30338"/>
                    <a:pt x="99004" y="38182"/>
                  </a:cubicBezTo>
                  <a:cubicBezTo>
                    <a:pt x="94860" y="43509"/>
                    <a:pt x="90272" y="48393"/>
                    <a:pt x="85093" y="52684"/>
                  </a:cubicBezTo>
                  <a:cubicBezTo>
                    <a:pt x="81097" y="55644"/>
                    <a:pt x="76953" y="58456"/>
                    <a:pt x="72958" y="61416"/>
                  </a:cubicBezTo>
                  <a:cubicBezTo>
                    <a:pt x="64227" y="67779"/>
                    <a:pt x="56531" y="75030"/>
                    <a:pt x="48540" y="82134"/>
                  </a:cubicBezTo>
                  <a:cubicBezTo>
                    <a:pt x="41881" y="88201"/>
                    <a:pt x="34333" y="93529"/>
                    <a:pt x="26194" y="97673"/>
                  </a:cubicBezTo>
                  <a:cubicBezTo>
                    <a:pt x="21014" y="100188"/>
                    <a:pt x="15539" y="102260"/>
                    <a:pt x="10359" y="104480"/>
                  </a:cubicBezTo>
                  <a:cubicBezTo>
                    <a:pt x="6808" y="105960"/>
                    <a:pt x="3256" y="107588"/>
                    <a:pt x="0" y="109660"/>
                  </a:cubicBezTo>
                  <a:cubicBezTo>
                    <a:pt x="148" y="109955"/>
                    <a:pt x="444" y="110251"/>
                    <a:pt x="592" y="110547"/>
                  </a:cubicBezTo>
                  <a:cubicBezTo>
                    <a:pt x="9028" y="117059"/>
                    <a:pt x="18351" y="122238"/>
                    <a:pt x="28562" y="125790"/>
                  </a:cubicBezTo>
                  <a:cubicBezTo>
                    <a:pt x="28846" y="125932"/>
                    <a:pt x="29161" y="125999"/>
                    <a:pt x="29483" y="125999"/>
                  </a:cubicBezTo>
                  <a:cubicBezTo>
                    <a:pt x="30163" y="125999"/>
                    <a:pt x="30871" y="125701"/>
                    <a:pt x="31374" y="125198"/>
                  </a:cubicBezTo>
                  <a:cubicBezTo>
                    <a:pt x="35665" y="121794"/>
                    <a:pt x="40253" y="118835"/>
                    <a:pt x="44988" y="116171"/>
                  </a:cubicBezTo>
                  <a:cubicBezTo>
                    <a:pt x="51648" y="112767"/>
                    <a:pt x="57863" y="108328"/>
                    <a:pt x="63339" y="103296"/>
                  </a:cubicBezTo>
                  <a:cubicBezTo>
                    <a:pt x="72366" y="94565"/>
                    <a:pt x="82133" y="86869"/>
                    <a:pt x="92640" y="80210"/>
                  </a:cubicBezTo>
                  <a:cubicBezTo>
                    <a:pt x="97524" y="76954"/>
                    <a:pt x="102111" y="73255"/>
                    <a:pt x="106107" y="69111"/>
                  </a:cubicBezTo>
                  <a:cubicBezTo>
                    <a:pt x="115282" y="60084"/>
                    <a:pt x="123569" y="50317"/>
                    <a:pt x="131709" y="40549"/>
                  </a:cubicBezTo>
                  <a:cubicBezTo>
                    <a:pt x="136740" y="34038"/>
                    <a:pt x="142808" y="28562"/>
                    <a:pt x="149763" y="24271"/>
                  </a:cubicBezTo>
                  <a:cubicBezTo>
                    <a:pt x="150355" y="23975"/>
                    <a:pt x="150799" y="23383"/>
                    <a:pt x="151391" y="23087"/>
                  </a:cubicBezTo>
                  <a:cubicBezTo>
                    <a:pt x="152427" y="22643"/>
                    <a:pt x="153019" y="21311"/>
                    <a:pt x="152575" y="20275"/>
                  </a:cubicBezTo>
                  <a:cubicBezTo>
                    <a:pt x="151835" y="14060"/>
                    <a:pt x="150355" y="7992"/>
                    <a:pt x="148431" y="2073"/>
                  </a:cubicBezTo>
                  <a:cubicBezTo>
                    <a:pt x="148283" y="1333"/>
                    <a:pt x="148283" y="445"/>
                    <a:pt x="147395" y="1"/>
                  </a:cubicBezTo>
                  <a:close/>
                </a:path>
              </a:pathLst>
            </a:cu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2"/>
            <p:cNvSpPr/>
            <p:nvPr/>
          </p:nvSpPr>
          <p:spPr>
            <a:xfrm>
              <a:off x="4196600" y="3619625"/>
              <a:ext cx="1823975" cy="1613075"/>
            </a:xfrm>
            <a:custGeom>
              <a:avLst/>
              <a:gdLst/>
              <a:ahLst/>
              <a:cxnLst/>
              <a:rect l="l" t="t" r="r" b="b"/>
              <a:pathLst>
                <a:path w="72959" h="64523" extrusionOk="0">
                  <a:moveTo>
                    <a:pt x="72958" y="0"/>
                  </a:moveTo>
                  <a:cubicBezTo>
                    <a:pt x="72514" y="0"/>
                    <a:pt x="72218" y="296"/>
                    <a:pt x="71922" y="444"/>
                  </a:cubicBezTo>
                  <a:cubicBezTo>
                    <a:pt x="65115" y="5920"/>
                    <a:pt x="58899" y="11839"/>
                    <a:pt x="53128" y="18351"/>
                  </a:cubicBezTo>
                  <a:cubicBezTo>
                    <a:pt x="48096" y="24566"/>
                    <a:pt x="42473" y="30190"/>
                    <a:pt x="36109" y="35221"/>
                  </a:cubicBezTo>
                  <a:cubicBezTo>
                    <a:pt x="30042" y="39809"/>
                    <a:pt x="23679" y="43657"/>
                    <a:pt x="17463" y="47652"/>
                  </a:cubicBezTo>
                  <a:cubicBezTo>
                    <a:pt x="14651" y="49280"/>
                    <a:pt x="12136" y="51204"/>
                    <a:pt x="9768" y="53276"/>
                  </a:cubicBezTo>
                  <a:cubicBezTo>
                    <a:pt x="6068" y="56532"/>
                    <a:pt x="2812" y="60379"/>
                    <a:pt x="1" y="64523"/>
                  </a:cubicBezTo>
                  <a:cubicBezTo>
                    <a:pt x="34630" y="59047"/>
                    <a:pt x="64375" y="30930"/>
                    <a:pt x="72958" y="0"/>
                  </a:cubicBezTo>
                  <a:close/>
                </a:path>
              </a:pathLst>
            </a:cu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2"/>
            <p:cNvSpPr/>
            <p:nvPr/>
          </p:nvSpPr>
          <p:spPr>
            <a:xfrm>
              <a:off x="1044475" y="239475"/>
              <a:ext cx="5545850" cy="5155600"/>
            </a:xfrm>
            <a:custGeom>
              <a:avLst/>
              <a:gdLst/>
              <a:ahLst/>
              <a:cxnLst/>
              <a:rect l="l" t="t" r="r" b="b"/>
              <a:pathLst>
                <a:path w="221834" h="206224" extrusionOk="0">
                  <a:moveTo>
                    <a:pt x="108469" y="4671"/>
                  </a:moveTo>
                  <a:cubicBezTo>
                    <a:pt x="119615" y="4671"/>
                    <a:pt x="129783" y="6675"/>
                    <a:pt x="137777" y="9861"/>
                  </a:cubicBezTo>
                  <a:cubicBezTo>
                    <a:pt x="133485" y="12673"/>
                    <a:pt x="129341" y="15781"/>
                    <a:pt x="125494" y="19184"/>
                  </a:cubicBezTo>
                  <a:cubicBezTo>
                    <a:pt x="119870" y="23920"/>
                    <a:pt x="114395" y="29247"/>
                    <a:pt x="108919" y="34279"/>
                  </a:cubicBezTo>
                  <a:cubicBezTo>
                    <a:pt x="106699" y="36499"/>
                    <a:pt x="104332" y="38275"/>
                    <a:pt x="101520" y="39903"/>
                  </a:cubicBezTo>
                  <a:cubicBezTo>
                    <a:pt x="89681" y="46266"/>
                    <a:pt x="78582" y="54405"/>
                    <a:pt x="68815" y="63877"/>
                  </a:cubicBezTo>
                  <a:cubicBezTo>
                    <a:pt x="58604" y="73496"/>
                    <a:pt x="46913" y="81339"/>
                    <a:pt x="34038" y="87111"/>
                  </a:cubicBezTo>
                  <a:cubicBezTo>
                    <a:pt x="27082" y="90366"/>
                    <a:pt x="20127" y="93622"/>
                    <a:pt x="14208" y="98654"/>
                  </a:cubicBezTo>
                  <a:cubicBezTo>
                    <a:pt x="12432" y="91846"/>
                    <a:pt x="17611" y="70240"/>
                    <a:pt x="24123" y="57513"/>
                  </a:cubicBezTo>
                  <a:cubicBezTo>
                    <a:pt x="30486" y="44638"/>
                    <a:pt x="39513" y="33539"/>
                    <a:pt x="50760" y="24660"/>
                  </a:cubicBezTo>
                  <a:cubicBezTo>
                    <a:pt x="69086" y="10110"/>
                    <a:pt x="90105" y="4671"/>
                    <a:pt x="108469" y="4671"/>
                  </a:cubicBezTo>
                  <a:close/>
                  <a:moveTo>
                    <a:pt x="144529" y="12171"/>
                  </a:moveTo>
                  <a:cubicBezTo>
                    <a:pt x="144700" y="12171"/>
                    <a:pt x="144869" y="12189"/>
                    <a:pt x="145028" y="12229"/>
                  </a:cubicBezTo>
                  <a:cubicBezTo>
                    <a:pt x="152575" y="15485"/>
                    <a:pt x="159679" y="19776"/>
                    <a:pt x="166190" y="24808"/>
                  </a:cubicBezTo>
                  <a:cubicBezTo>
                    <a:pt x="164710" y="26140"/>
                    <a:pt x="163378" y="27176"/>
                    <a:pt x="162046" y="28360"/>
                  </a:cubicBezTo>
                  <a:cubicBezTo>
                    <a:pt x="157311" y="32799"/>
                    <a:pt x="153167" y="37831"/>
                    <a:pt x="149912" y="43454"/>
                  </a:cubicBezTo>
                  <a:cubicBezTo>
                    <a:pt x="146212" y="49374"/>
                    <a:pt x="142660" y="55293"/>
                    <a:pt x="138665" y="60917"/>
                  </a:cubicBezTo>
                  <a:cubicBezTo>
                    <a:pt x="132745" y="69500"/>
                    <a:pt x="125198" y="77047"/>
                    <a:pt x="116762" y="83263"/>
                  </a:cubicBezTo>
                  <a:cubicBezTo>
                    <a:pt x="111731" y="86963"/>
                    <a:pt x="106403" y="90366"/>
                    <a:pt x="101076" y="93918"/>
                  </a:cubicBezTo>
                  <a:cubicBezTo>
                    <a:pt x="89977" y="100873"/>
                    <a:pt x="79618" y="109161"/>
                    <a:pt x="70443" y="118484"/>
                  </a:cubicBezTo>
                  <a:cubicBezTo>
                    <a:pt x="63043" y="125587"/>
                    <a:pt x="54904" y="131951"/>
                    <a:pt x="46321" y="137574"/>
                  </a:cubicBezTo>
                  <a:cubicBezTo>
                    <a:pt x="40105" y="141570"/>
                    <a:pt x="34038" y="145713"/>
                    <a:pt x="28118" y="150153"/>
                  </a:cubicBezTo>
                  <a:cubicBezTo>
                    <a:pt x="27328" y="150746"/>
                    <a:pt x="26860" y="151075"/>
                    <a:pt x="26493" y="151075"/>
                  </a:cubicBezTo>
                  <a:cubicBezTo>
                    <a:pt x="26035" y="151075"/>
                    <a:pt x="25734" y="150563"/>
                    <a:pt x="25159" y="149413"/>
                  </a:cubicBezTo>
                  <a:cubicBezTo>
                    <a:pt x="18351" y="136390"/>
                    <a:pt x="14504" y="122036"/>
                    <a:pt x="13764" y="107237"/>
                  </a:cubicBezTo>
                  <a:cubicBezTo>
                    <a:pt x="13468" y="105609"/>
                    <a:pt x="14208" y="103981"/>
                    <a:pt x="15539" y="103093"/>
                  </a:cubicBezTo>
                  <a:cubicBezTo>
                    <a:pt x="20275" y="99393"/>
                    <a:pt x="25307" y="96286"/>
                    <a:pt x="30782" y="93770"/>
                  </a:cubicBezTo>
                  <a:cubicBezTo>
                    <a:pt x="40845" y="89182"/>
                    <a:pt x="50908" y="84447"/>
                    <a:pt x="59788" y="77639"/>
                  </a:cubicBezTo>
                  <a:cubicBezTo>
                    <a:pt x="65855" y="73200"/>
                    <a:pt x="71330" y="68020"/>
                    <a:pt x="76806" y="62989"/>
                  </a:cubicBezTo>
                  <a:cubicBezTo>
                    <a:pt x="84649" y="55885"/>
                    <a:pt x="93381" y="49670"/>
                    <a:pt x="102704" y="44490"/>
                  </a:cubicBezTo>
                  <a:cubicBezTo>
                    <a:pt x="107735" y="41530"/>
                    <a:pt x="112471" y="37979"/>
                    <a:pt x="116466" y="33687"/>
                  </a:cubicBezTo>
                  <a:cubicBezTo>
                    <a:pt x="121942" y="28360"/>
                    <a:pt x="127566" y="23180"/>
                    <a:pt x="133633" y="18444"/>
                  </a:cubicBezTo>
                  <a:cubicBezTo>
                    <a:pt x="136593" y="16077"/>
                    <a:pt x="139848" y="14005"/>
                    <a:pt x="143252" y="12525"/>
                  </a:cubicBezTo>
                  <a:cubicBezTo>
                    <a:pt x="143577" y="12308"/>
                    <a:pt x="144061" y="12171"/>
                    <a:pt x="144529" y="12171"/>
                  </a:cubicBezTo>
                  <a:close/>
                  <a:moveTo>
                    <a:pt x="169425" y="27668"/>
                  </a:moveTo>
                  <a:cubicBezTo>
                    <a:pt x="169812" y="27668"/>
                    <a:pt x="170119" y="27940"/>
                    <a:pt x="170482" y="28212"/>
                  </a:cubicBezTo>
                  <a:cubicBezTo>
                    <a:pt x="173885" y="31171"/>
                    <a:pt x="176993" y="34427"/>
                    <a:pt x="179953" y="37831"/>
                  </a:cubicBezTo>
                  <a:cubicBezTo>
                    <a:pt x="186168" y="45082"/>
                    <a:pt x="191348" y="53221"/>
                    <a:pt x="195343" y="61953"/>
                  </a:cubicBezTo>
                  <a:lnTo>
                    <a:pt x="195343" y="61805"/>
                  </a:lnTo>
                  <a:lnTo>
                    <a:pt x="195343" y="61805"/>
                  </a:lnTo>
                  <a:cubicBezTo>
                    <a:pt x="196527" y="63581"/>
                    <a:pt x="196231" y="65948"/>
                    <a:pt x="194752" y="67280"/>
                  </a:cubicBezTo>
                  <a:cubicBezTo>
                    <a:pt x="188832" y="74088"/>
                    <a:pt x="181729" y="79711"/>
                    <a:pt x="174033" y="84003"/>
                  </a:cubicBezTo>
                  <a:cubicBezTo>
                    <a:pt x="166782" y="87554"/>
                    <a:pt x="160123" y="91994"/>
                    <a:pt x="154203" y="97322"/>
                  </a:cubicBezTo>
                  <a:cubicBezTo>
                    <a:pt x="151539" y="99689"/>
                    <a:pt x="149024" y="102353"/>
                    <a:pt x="146804" y="105017"/>
                  </a:cubicBezTo>
                  <a:cubicBezTo>
                    <a:pt x="140292" y="113156"/>
                    <a:pt x="132597" y="120260"/>
                    <a:pt x="124014" y="126031"/>
                  </a:cubicBezTo>
                  <a:cubicBezTo>
                    <a:pt x="115875" y="131359"/>
                    <a:pt x="108771" y="138018"/>
                    <a:pt x="101520" y="144530"/>
                  </a:cubicBezTo>
                  <a:cubicBezTo>
                    <a:pt x="95600" y="150005"/>
                    <a:pt x="89385" y="155037"/>
                    <a:pt x="82725" y="159624"/>
                  </a:cubicBezTo>
                  <a:cubicBezTo>
                    <a:pt x="76658" y="163176"/>
                    <a:pt x="70147" y="166432"/>
                    <a:pt x="63635" y="168947"/>
                  </a:cubicBezTo>
                  <a:cubicBezTo>
                    <a:pt x="58456" y="171019"/>
                    <a:pt x="53424" y="173387"/>
                    <a:pt x="48689" y="176347"/>
                  </a:cubicBezTo>
                  <a:cubicBezTo>
                    <a:pt x="48257" y="176655"/>
                    <a:pt x="47748" y="176809"/>
                    <a:pt x="47248" y="176809"/>
                  </a:cubicBezTo>
                  <a:cubicBezTo>
                    <a:pt x="46548" y="176809"/>
                    <a:pt x="45864" y="176507"/>
                    <a:pt x="45433" y="175903"/>
                  </a:cubicBezTo>
                  <a:cubicBezTo>
                    <a:pt x="39513" y="170427"/>
                    <a:pt x="34334" y="164212"/>
                    <a:pt x="30042" y="157404"/>
                  </a:cubicBezTo>
                  <a:cubicBezTo>
                    <a:pt x="28858" y="155481"/>
                    <a:pt x="28858" y="155481"/>
                    <a:pt x="30486" y="154149"/>
                  </a:cubicBezTo>
                  <a:cubicBezTo>
                    <a:pt x="36110" y="149857"/>
                    <a:pt x="42177" y="145861"/>
                    <a:pt x="47949" y="141866"/>
                  </a:cubicBezTo>
                  <a:cubicBezTo>
                    <a:pt x="55052" y="137574"/>
                    <a:pt x="61711" y="132543"/>
                    <a:pt x="67927" y="127067"/>
                  </a:cubicBezTo>
                  <a:cubicBezTo>
                    <a:pt x="72070" y="123219"/>
                    <a:pt x="76214" y="119520"/>
                    <a:pt x="80358" y="115524"/>
                  </a:cubicBezTo>
                  <a:cubicBezTo>
                    <a:pt x="86573" y="109605"/>
                    <a:pt x="93381" y="104277"/>
                    <a:pt x="100632" y="99541"/>
                  </a:cubicBezTo>
                  <a:cubicBezTo>
                    <a:pt x="107735" y="94806"/>
                    <a:pt x="114987" y="90366"/>
                    <a:pt x="121794" y="85187"/>
                  </a:cubicBezTo>
                  <a:cubicBezTo>
                    <a:pt x="128749" y="79859"/>
                    <a:pt x="134965" y="73644"/>
                    <a:pt x="140292" y="66688"/>
                  </a:cubicBezTo>
                  <a:cubicBezTo>
                    <a:pt x="144288" y="61213"/>
                    <a:pt x="147988" y="55589"/>
                    <a:pt x="151391" y="49818"/>
                  </a:cubicBezTo>
                  <a:cubicBezTo>
                    <a:pt x="153315" y="46858"/>
                    <a:pt x="155091" y="43898"/>
                    <a:pt x="157163" y="40938"/>
                  </a:cubicBezTo>
                  <a:cubicBezTo>
                    <a:pt x="160271" y="36055"/>
                    <a:pt x="164118" y="31763"/>
                    <a:pt x="168558" y="28064"/>
                  </a:cubicBezTo>
                  <a:cubicBezTo>
                    <a:pt x="168902" y="27777"/>
                    <a:pt x="169180" y="27668"/>
                    <a:pt x="169425" y="27668"/>
                  </a:cubicBezTo>
                  <a:close/>
                  <a:moveTo>
                    <a:pt x="198303" y="70536"/>
                  </a:moveTo>
                  <a:cubicBezTo>
                    <a:pt x="199191" y="70980"/>
                    <a:pt x="199191" y="71868"/>
                    <a:pt x="199339" y="72608"/>
                  </a:cubicBezTo>
                  <a:lnTo>
                    <a:pt x="199339" y="72460"/>
                  </a:lnTo>
                  <a:cubicBezTo>
                    <a:pt x="201263" y="78379"/>
                    <a:pt x="202743" y="84595"/>
                    <a:pt x="203631" y="90810"/>
                  </a:cubicBezTo>
                  <a:cubicBezTo>
                    <a:pt x="203927" y="91846"/>
                    <a:pt x="203335" y="93178"/>
                    <a:pt x="202299" y="93622"/>
                  </a:cubicBezTo>
                  <a:cubicBezTo>
                    <a:pt x="201707" y="93918"/>
                    <a:pt x="201263" y="94510"/>
                    <a:pt x="200671" y="94806"/>
                  </a:cubicBezTo>
                  <a:cubicBezTo>
                    <a:pt x="193716" y="99097"/>
                    <a:pt x="187648" y="104573"/>
                    <a:pt x="182617" y="111084"/>
                  </a:cubicBezTo>
                  <a:cubicBezTo>
                    <a:pt x="174477" y="120852"/>
                    <a:pt x="166190" y="130619"/>
                    <a:pt x="157163" y="139646"/>
                  </a:cubicBezTo>
                  <a:cubicBezTo>
                    <a:pt x="153019" y="143790"/>
                    <a:pt x="148432" y="147489"/>
                    <a:pt x="143548" y="150745"/>
                  </a:cubicBezTo>
                  <a:cubicBezTo>
                    <a:pt x="133041" y="157404"/>
                    <a:pt x="123126" y="165248"/>
                    <a:pt x="114099" y="173831"/>
                  </a:cubicBezTo>
                  <a:cubicBezTo>
                    <a:pt x="108623" y="179011"/>
                    <a:pt x="102556" y="183302"/>
                    <a:pt x="95896" y="186854"/>
                  </a:cubicBezTo>
                  <a:cubicBezTo>
                    <a:pt x="91013" y="189370"/>
                    <a:pt x="86425" y="192477"/>
                    <a:pt x="82282" y="195881"/>
                  </a:cubicBezTo>
                  <a:cubicBezTo>
                    <a:pt x="81727" y="196344"/>
                    <a:pt x="81114" y="196575"/>
                    <a:pt x="80479" y="196575"/>
                  </a:cubicBezTo>
                  <a:cubicBezTo>
                    <a:pt x="80099" y="196575"/>
                    <a:pt x="79710" y="196492"/>
                    <a:pt x="79322" y="196325"/>
                  </a:cubicBezTo>
                  <a:cubicBezTo>
                    <a:pt x="69259" y="192921"/>
                    <a:pt x="59788" y="187742"/>
                    <a:pt x="51500" y="181082"/>
                  </a:cubicBezTo>
                  <a:cubicBezTo>
                    <a:pt x="51204" y="180786"/>
                    <a:pt x="51056" y="180490"/>
                    <a:pt x="50908" y="180195"/>
                  </a:cubicBezTo>
                  <a:cubicBezTo>
                    <a:pt x="54164" y="178271"/>
                    <a:pt x="57568" y="176495"/>
                    <a:pt x="61119" y="175015"/>
                  </a:cubicBezTo>
                  <a:cubicBezTo>
                    <a:pt x="66447" y="172795"/>
                    <a:pt x="71774" y="170723"/>
                    <a:pt x="76954" y="168208"/>
                  </a:cubicBezTo>
                  <a:cubicBezTo>
                    <a:pt x="85093" y="164064"/>
                    <a:pt x="92641" y="158736"/>
                    <a:pt x="99448" y="152669"/>
                  </a:cubicBezTo>
                  <a:cubicBezTo>
                    <a:pt x="107291" y="145565"/>
                    <a:pt x="115135" y="138314"/>
                    <a:pt x="123718" y="131951"/>
                  </a:cubicBezTo>
                  <a:cubicBezTo>
                    <a:pt x="127713" y="128991"/>
                    <a:pt x="131857" y="126179"/>
                    <a:pt x="135853" y="123219"/>
                  </a:cubicBezTo>
                  <a:cubicBezTo>
                    <a:pt x="141032" y="118928"/>
                    <a:pt x="145768" y="114044"/>
                    <a:pt x="149912" y="108717"/>
                  </a:cubicBezTo>
                  <a:cubicBezTo>
                    <a:pt x="156423" y="100873"/>
                    <a:pt x="164414" y="94362"/>
                    <a:pt x="173441" y="89626"/>
                  </a:cubicBezTo>
                  <a:cubicBezTo>
                    <a:pt x="181433" y="85631"/>
                    <a:pt x="188832" y="80303"/>
                    <a:pt x="195195" y="73940"/>
                  </a:cubicBezTo>
                  <a:cubicBezTo>
                    <a:pt x="196231" y="72904"/>
                    <a:pt x="197267" y="71720"/>
                    <a:pt x="198303" y="70536"/>
                  </a:cubicBezTo>
                  <a:close/>
                  <a:moveTo>
                    <a:pt x="199043" y="135206"/>
                  </a:moveTo>
                  <a:cubicBezTo>
                    <a:pt x="190460" y="166136"/>
                    <a:pt x="160715" y="194401"/>
                    <a:pt x="126086" y="199729"/>
                  </a:cubicBezTo>
                  <a:cubicBezTo>
                    <a:pt x="128897" y="195585"/>
                    <a:pt x="132153" y="191738"/>
                    <a:pt x="135853" y="188482"/>
                  </a:cubicBezTo>
                  <a:cubicBezTo>
                    <a:pt x="138221" y="186410"/>
                    <a:pt x="140736" y="184486"/>
                    <a:pt x="143548" y="182858"/>
                  </a:cubicBezTo>
                  <a:cubicBezTo>
                    <a:pt x="149764" y="178863"/>
                    <a:pt x="156127" y="175015"/>
                    <a:pt x="162194" y="170427"/>
                  </a:cubicBezTo>
                  <a:cubicBezTo>
                    <a:pt x="168558" y="165396"/>
                    <a:pt x="174181" y="159772"/>
                    <a:pt x="179213" y="153557"/>
                  </a:cubicBezTo>
                  <a:cubicBezTo>
                    <a:pt x="184984" y="147045"/>
                    <a:pt x="191200" y="141126"/>
                    <a:pt x="198007" y="135650"/>
                  </a:cubicBezTo>
                  <a:cubicBezTo>
                    <a:pt x="198303" y="135502"/>
                    <a:pt x="198599" y="135206"/>
                    <a:pt x="199043" y="135206"/>
                  </a:cubicBezTo>
                  <a:close/>
                  <a:moveTo>
                    <a:pt x="203779" y="98062"/>
                  </a:moveTo>
                  <a:cubicBezTo>
                    <a:pt x="204485" y="98485"/>
                    <a:pt x="204247" y="99179"/>
                    <a:pt x="204224" y="99885"/>
                  </a:cubicBezTo>
                  <a:lnTo>
                    <a:pt x="204224" y="99885"/>
                  </a:lnTo>
                  <a:cubicBezTo>
                    <a:pt x="204224" y="99869"/>
                    <a:pt x="204223" y="99853"/>
                    <a:pt x="204223" y="99837"/>
                  </a:cubicBezTo>
                  <a:lnTo>
                    <a:pt x="204223" y="99837"/>
                  </a:lnTo>
                  <a:lnTo>
                    <a:pt x="204223" y="99985"/>
                  </a:lnTo>
                  <a:cubicBezTo>
                    <a:pt x="204223" y="99952"/>
                    <a:pt x="204223" y="99918"/>
                    <a:pt x="204224" y="99885"/>
                  </a:cubicBezTo>
                  <a:lnTo>
                    <a:pt x="204224" y="99885"/>
                  </a:lnTo>
                  <a:cubicBezTo>
                    <a:pt x="204516" y="108008"/>
                    <a:pt x="203924" y="116132"/>
                    <a:pt x="202299" y="124255"/>
                  </a:cubicBezTo>
                  <a:cubicBezTo>
                    <a:pt x="202003" y="125735"/>
                    <a:pt x="201115" y="127215"/>
                    <a:pt x="199931" y="128251"/>
                  </a:cubicBezTo>
                  <a:cubicBezTo>
                    <a:pt x="192680" y="133727"/>
                    <a:pt x="185872" y="139646"/>
                    <a:pt x="179509" y="146157"/>
                  </a:cubicBezTo>
                  <a:cubicBezTo>
                    <a:pt x="176549" y="149117"/>
                    <a:pt x="174033" y="152373"/>
                    <a:pt x="171074" y="155629"/>
                  </a:cubicBezTo>
                  <a:cubicBezTo>
                    <a:pt x="165894" y="161400"/>
                    <a:pt x="159975" y="166432"/>
                    <a:pt x="153463" y="170723"/>
                  </a:cubicBezTo>
                  <a:cubicBezTo>
                    <a:pt x="149320" y="173535"/>
                    <a:pt x="145028" y="176347"/>
                    <a:pt x="140736" y="179011"/>
                  </a:cubicBezTo>
                  <a:cubicBezTo>
                    <a:pt x="134373" y="182710"/>
                    <a:pt x="129045" y="187742"/>
                    <a:pt x="124754" y="193809"/>
                  </a:cubicBezTo>
                  <a:cubicBezTo>
                    <a:pt x="124310" y="194401"/>
                    <a:pt x="123866" y="194993"/>
                    <a:pt x="123422" y="195585"/>
                  </a:cubicBezTo>
                  <a:cubicBezTo>
                    <a:pt x="118538" y="201949"/>
                    <a:pt x="121054" y="200765"/>
                    <a:pt x="112619" y="201209"/>
                  </a:cubicBezTo>
                  <a:cubicBezTo>
                    <a:pt x="111498" y="201251"/>
                    <a:pt x="110378" y="201272"/>
                    <a:pt x="109258" y="201272"/>
                  </a:cubicBezTo>
                  <a:cubicBezTo>
                    <a:pt x="102538" y="201272"/>
                    <a:pt x="95833" y="200511"/>
                    <a:pt x="89237" y="198989"/>
                  </a:cubicBezTo>
                  <a:cubicBezTo>
                    <a:pt x="88349" y="198989"/>
                    <a:pt x="87461" y="198545"/>
                    <a:pt x="86869" y="197953"/>
                  </a:cubicBezTo>
                  <a:cubicBezTo>
                    <a:pt x="90421" y="195289"/>
                    <a:pt x="94120" y="192921"/>
                    <a:pt x="97968" y="190850"/>
                  </a:cubicBezTo>
                  <a:cubicBezTo>
                    <a:pt x="105663" y="186854"/>
                    <a:pt x="112619" y="181822"/>
                    <a:pt x="118834" y="175755"/>
                  </a:cubicBezTo>
                  <a:cubicBezTo>
                    <a:pt x="127418" y="167764"/>
                    <a:pt x="136593" y="160660"/>
                    <a:pt x="146212" y="154297"/>
                  </a:cubicBezTo>
                  <a:cubicBezTo>
                    <a:pt x="154943" y="148821"/>
                    <a:pt x="162046" y="141422"/>
                    <a:pt x="168854" y="134022"/>
                  </a:cubicBezTo>
                  <a:cubicBezTo>
                    <a:pt x="176549" y="125587"/>
                    <a:pt x="183801" y="116708"/>
                    <a:pt x="191348" y="108125"/>
                  </a:cubicBezTo>
                  <a:cubicBezTo>
                    <a:pt x="194900" y="104129"/>
                    <a:pt x="199043" y="100725"/>
                    <a:pt x="203779" y="98062"/>
                  </a:cubicBezTo>
                  <a:close/>
                  <a:moveTo>
                    <a:pt x="108305" y="1"/>
                  </a:moveTo>
                  <a:cubicBezTo>
                    <a:pt x="81452" y="1"/>
                    <a:pt x="54727" y="10977"/>
                    <a:pt x="35370" y="32503"/>
                  </a:cubicBezTo>
                  <a:cubicBezTo>
                    <a:pt x="4144" y="66984"/>
                    <a:pt x="1" y="119372"/>
                    <a:pt x="27970" y="163324"/>
                  </a:cubicBezTo>
                  <a:cubicBezTo>
                    <a:pt x="33594" y="171315"/>
                    <a:pt x="40253" y="178271"/>
                    <a:pt x="47949" y="184338"/>
                  </a:cubicBezTo>
                  <a:cubicBezTo>
                    <a:pt x="66429" y="199028"/>
                    <a:pt x="88253" y="206224"/>
                    <a:pt x="109866" y="206224"/>
                  </a:cubicBezTo>
                  <a:cubicBezTo>
                    <a:pt x="135503" y="206224"/>
                    <a:pt x="160843" y="196099"/>
                    <a:pt x="179953" y="176347"/>
                  </a:cubicBezTo>
                  <a:cubicBezTo>
                    <a:pt x="221833" y="133135"/>
                    <a:pt x="218133" y="62545"/>
                    <a:pt x="172110" y="23624"/>
                  </a:cubicBezTo>
                  <a:cubicBezTo>
                    <a:pt x="153637" y="7790"/>
                    <a:pt x="130926" y="1"/>
                    <a:pt x="1083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pic>
        <p:nvPicPr>
          <p:cNvPr id="307" name="Google Shape;307;p43"/>
          <p:cNvPicPr preferRelativeResize="0"/>
          <p:nvPr/>
        </p:nvPicPr>
        <p:blipFill rotWithShape="1">
          <a:blip r:embed="rId3">
            <a:alphaModFix/>
          </a:blip>
          <a:srcRect l="43655"/>
          <a:stretch/>
        </p:blipFill>
        <p:spPr>
          <a:xfrm>
            <a:off x="3906775" y="-42150"/>
            <a:ext cx="5237225" cy="5227799"/>
          </a:xfrm>
          <a:prstGeom prst="rect">
            <a:avLst/>
          </a:prstGeom>
          <a:noFill/>
          <a:ln>
            <a:noFill/>
          </a:ln>
        </p:spPr>
      </p:pic>
      <p:sp>
        <p:nvSpPr>
          <p:cNvPr id="308" name="Google Shape;308;p43"/>
          <p:cNvSpPr txBox="1">
            <a:spLocks noGrp="1"/>
          </p:cNvSpPr>
          <p:nvPr>
            <p:ph type="title"/>
          </p:nvPr>
        </p:nvSpPr>
        <p:spPr>
          <a:xfrm>
            <a:off x="641231" y="434467"/>
            <a:ext cx="3369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rgbClr val="000000"/>
                </a:solidFill>
                <a:latin typeface="Montserrat Black"/>
                <a:ea typeface="Montserrat Black"/>
                <a:cs typeface="Montserrat Black"/>
                <a:sym typeface="Montserrat Black"/>
              </a:rPr>
              <a:t>A PICTURE ALWAYS</a:t>
            </a:r>
            <a:endParaRPr>
              <a:solidFill>
                <a:srgbClr val="000000"/>
              </a:solidFill>
              <a:latin typeface="Montserrat Black"/>
              <a:ea typeface="Montserrat Black"/>
              <a:cs typeface="Montserrat Black"/>
              <a:sym typeface="Montserrat Black"/>
            </a:endParaRPr>
          </a:p>
          <a:p>
            <a:pPr marL="0" lvl="0" indent="0" algn="l" rtl="0">
              <a:spcBef>
                <a:spcPts val="0"/>
              </a:spcBef>
              <a:spcAft>
                <a:spcPts val="0"/>
              </a:spcAft>
              <a:buClr>
                <a:schemeClr val="dk1"/>
              </a:buClr>
              <a:buSzPts val="1100"/>
              <a:buFont typeface="Arial"/>
              <a:buNone/>
            </a:pPr>
            <a:r>
              <a:rPr lang="en">
                <a:solidFill>
                  <a:srgbClr val="000000"/>
                </a:solidFill>
                <a:highlight>
                  <a:schemeClr val="accent6"/>
                </a:highlight>
              </a:rPr>
              <a:t>REINFORCES THE</a:t>
            </a:r>
            <a:endParaRPr>
              <a:solidFill>
                <a:srgbClr val="000000"/>
              </a:solidFill>
              <a:highlight>
                <a:schemeClr val="accent6"/>
              </a:highlight>
            </a:endParaRPr>
          </a:p>
          <a:p>
            <a:pPr marL="0" lvl="0" indent="0" algn="l" rtl="0">
              <a:spcBef>
                <a:spcPts val="0"/>
              </a:spcBef>
              <a:spcAft>
                <a:spcPts val="0"/>
              </a:spcAft>
              <a:buClr>
                <a:schemeClr val="dk1"/>
              </a:buClr>
              <a:buSzPts val="1100"/>
              <a:buFont typeface="Arial"/>
              <a:buNone/>
            </a:pPr>
            <a:r>
              <a:rPr lang="en">
                <a:solidFill>
                  <a:srgbClr val="000000"/>
                </a:solidFill>
                <a:highlight>
                  <a:schemeClr val="accent6"/>
                </a:highlight>
              </a:rPr>
              <a:t>CONCEP</a:t>
            </a:r>
            <a:r>
              <a:rPr lang="en">
                <a:solidFill>
                  <a:schemeClr val="lt2"/>
                </a:solidFill>
                <a:highlight>
                  <a:schemeClr val="accent6"/>
                </a:highlight>
              </a:rPr>
              <a:t>T</a:t>
            </a:r>
            <a:endParaRPr/>
          </a:p>
        </p:txBody>
      </p:sp>
      <p:sp>
        <p:nvSpPr>
          <p:cNvPr id="309" name="Google Shape;309;p43"/>
          <p:cNvSpPr txBox="1">
            <a:spLocks noGrp="1"/>
          </p:cNvSpPr>
          <p:nvPr>
            <p:ph type="subTitle" idx="1"/>
          </p:nvPr>
        </p:nvSpPr>
        <p:spPr>
          <a:xfrm>
            <a:off x="614825" y="3309841"/>
            <a:ext cx="2941800" cy="721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
                <a:solidFill>
                  <a:schemeClr val="dk1"/>
                </a:solidFill>
              </a:rPr>
              <a:t>Images reveal large amounts</a:t>
            </a:r>
            <a:endParaRPr>
              <a:solidFill>
                <a:schemeClr val="dk1"/>
              </a:solidFill>
            </a:endParaRPr>
          </a:p>
          <a:p>
            <a:pPr marL="0" lvl="0" indent="0" algn="just" rtl="0">
              <a:spcBef>
                <a:spcPts val="0"/>
              </a:spcBef>
              <a:spcAft>
                <a:spcPts val="0"/>
              </a:spcAft>
              <a:buClr>
                <a:schemeClr val="dk1"/>
              </a:buClr>
              <a:buSzPts val="1100"/>
              <a:buFont typeface="Arial"/>
              <a:buNone/>
            </a:pPr>
            <a:r>
              <a:rPr lang="en">
                <a:solidFill>
                  <a:schemeClr val="dk1"/>
                </a:solidFill>
              </a:rPr>
              <a:t>of data, so remember: use an</a:t>
            </a:r>
            <a:endParaRPr>
              <a:solidFill>
                <a:schemeClr val="dk1"/>
              </a:solidFill>
            </a:endParaRPr>
          </a:p>
          <a:p>
            <a:pPr marL="0" lvl="0" indent="0" algn="just" rtl="0">
              <a:spcBef>
                <a:spcPts val="0"/>
              </a:spcBef>
              <a:spcAft>
                <a:spcPts val="0"/>
              </a:spcAft>
              <a:buClr>
                <a:schemeClr val="dk1"/>
              </a:buClr>
              <a:buSzPts val="1100"/>
              <a:buFont typeface="Arial"/>
              <a:buNone/>
            </a:pPr>
            <a:r>
              <a:rPr lang="en">
                <a:solidFill>
                  <a:schemeClr val="dk1"/>
                </a:solidFill>
              </a:rPr>
              <a:t>image instead of long texts</a:t>
            </a:r>
            <a:endParaRPr sz="1500"/>
          </a:p>
        </p:txBody>
      </p:sp>
      <p:grpSp>
        <p:nvGrpSpPr>
          <p:cNvPr id="310" name="Google Shape;310;p43"/>
          <p:cNvGrpSpPr/>
          <p:nvPr/>
        </p:nvGrpSpPr>
        <p:grpSpPr>
          <a:xfrm>
            <a:off x="-1079030" y="4568884"/>
            <a:ext cx="1868707" cy="1312263"/>
            <a:chOff x="210250" y="320125"/>
            <a:chExt cx="7099950" cy="4985800"/>
          </a:xfrm>
        </p:grpSpPr>
        <p:sp>
          <p:nvSpPr>
            <p:cNvPr id="311" name="Google Shape;311;p43"/>
            <p:cNvSpPr/>
            <p:nvPr/>
          </p:nvSpPr>
          <p:spPr>
            <a:xfrm>
              <a:off x="210250" y="320125"/>
              <a:ext cx="7099950" cy="4985800"/>
            </a:xfrm>
            <a:custGeom>
              <a:avLst/>
              <a:gdLst/>
              <a:ahLst/>
              <a:cxnLst/>
              <a:rect l="l" t="t" r="r" b="b"/>
              <a:pathLst>
                <a:path w="283998" h="199432" extrusionOk="0">
                  <a:moveTo>
                    <a:pt x="231455" y="19375"/>
                  </a:moveTo>
                  <a:cubicBezTo>
                    <a:pt x="231926" y="19375"/>
                    <a:pt x="232398" y="19379"/>
                    <a:pt x="232869" y="19385"/>
                  </a:cubicBezTo>
                  <a:cubicBezTo>
                    <a:pt x="237010" y="19545"/>
                    <a:pt x="240992" y="20182"/>
                    <a:pt x="244815" y="21456"/>
                  </a:cubicBezTo>
                  <a:cubicBezTo>
                    <a:pt x="252142" y="23527"/>
                    <a:pt x="257079" y="30376"/>
                    <a:pt x="256920" y="38021"/>
                  </a:cubicBezTo>
                  <a:cubicBezTo>
                    <a:pt x="256920" y="42640"/>
                    <a:pt x="255965" y="47259"/>
                    <a:pt x="254212" y="51560"/>
                  </a:cubicBezTo>
                  <a:cubicBezTo>
                    <a:pt x="250390" y="59843"/>
                    <a:pt x="245293" y="67329"/>
                    <a:pt x="238762" y="73700"/>
                  </a:cubicBezTo>
                  <a:cubicBezTo>
                    <a:pt x="236692" y="76089"/>
                    <a:pt x="234302" y="78319"/>
                    <a:pt x="231754" y="80390"/>
                  </a:cubicBezTo>
                  <a:cubicBezTo>
                    <a:pt x="227612" y="58728"/>
                    <a:pt x="216304" y="38977"/>
                    <a:pt x="199579" y="24642"/>
                  </a:cubicBezTo>
                  <a:cubicBezTo>
                    <a:pt x="209806" y="21131"/>
                    <a:pt x="220619" y="19375"/>
                    <a:pt x="231455" y="19375"/>
                  </a:cubicBezTo>
                  <a:close/>
                  <a:moveTo>
                    <a:pt x="137489" y="7115"/>
                  </a:moveTo>
                  <a:cubicBezTo>
                    <a:pt x="181664" y="7115"/>
                    <a:pt x="219386" y="38981"/>
                    <a:pt x="226975" y="82460"/>
                  </a:cubicBezTo>
                  <a:cubicBezTo>
                    <a:pt x="227294" y="83894"/>
                    <a:pt x="226816" y="85328"/>
                    <a:pt x="225542" y="86124"/>
                  </a:cubicBezTo>
                  <a:cubicBezTo>
                    <a:pt x="214551" y="95521"/>
                    <a:pt x="202765" y="103963"/>
                    <a:pt x="190341" y="111450"/>
                  </a:cubicBezTo>
                  <a:cubicBezTo>
                    <a:pt x="173457" y="121962"/>
                    <a:pt x="156573" y="132315"/>
                    <a:pt x="138574" y="140439"/>
                  </a:cubicBezTo>
                  <a:cubicBezTo>
                    <a:pt x="118027" y="149677"/>
                    <a:pt x="97161" y="157004"/>
                    <a:pt x="74862" y="159871"/>
                  </a:cubicBezTo>
                  <a:cubicBezTo>
                    <a:pt x="74566" y="159925"/>
                    <a:pt x="74270" y="159951"/>
                    <a:pt x="73977" y="159951"/>
                  </a:cubicBezTo>
                  <a:cubicBezTo>
                    <a:pt x="72536" y="159951"/>
                    <a:pt x="71169" y="159310"/>
                    <a:pt x="70243" y="158119"/>
                  </a:cubicBezTo>
                  <a:cubicBezTo>
                    <a:pt x="55271" y="141394"/>
                    <a:pt x="46988" y="119732"/>
                    <a:pt x="47306" y="97274"/>
                  </a:cubicBezTo>
                  <a:cubicBezTo>
                    <a:pt x="47466" y="52994"/>
                    <a:pt x="79641" y="15244"/>
                    <a:pt x="123283" y="8236"/>
                  </a:cubicBezTo>
                  <a:cubicBezTo>
                    <a:pt x="127743" y="7598"/>
                    <a:pt x="132044" y="7280"/>
                    <a:pt x="136504" y="7121"/>
                  </a:cubicBezTo>
                  <a:cubicBezTo>
                    <a:pt x="136833" y="7117"/>
                    <a:pt x="137161" y="7115"/>
                    <a:pt x="137489" y="7115"/>
                  </a:cubicBezTo>
                  <a:close/>
                  <a:moveTo>
                    <a:pt x="43006" y="112087"/>
                  </a:moveTo>
                  <a:cubicBezTo>
                    <a:pt x="45873" y="130085"/>
                    <a:pt x="53837" y="146969"/>
                    <a:pt x="65783" y="160667"/>
                  </a:cubicBezTo>
                  <a:cubicBezTo>
                    <a:pt x="61465" y="160960"/>
                    <a:pt x="57281" y="161354"/>
                    <a:pt x="53201" y="161354"/>
                  </a:cubicBezTo>
                  <a:cubicBezTo>
                    <a:pt x="48402" y="161354"/>
                    <a:pt x="43746" y="160809"/>
                    <a:pt x="39183" y="158915"/>
                  </a:cubicBezTo>
                  <a:cubicBezTo>
                    <a:pt x="33290" y="156845"/>
                    <a:pt x="29148" y="151588"/>
                    <a:pt x="28511" y="145376"/>
                  </a:cubicBezTo>
                  <a:cubicBezTo>
                    <a:pt x="28033" y="140757"/>
                    <a:pt x="28671" y="136138"/>
                    <a:pt x="30263" y="131997"/>
                  </a:cubicBezTo>
                  <a:cubicBezTo>
                    <a:pt x="32971" y="124511"/>
                    <a:pt x="37750" y="118458"/>
                    <a:pt x="43006" y="112087"/>
                  </a:cubicBezTo>
                  <a:close/>
                  <a:moveTo>
                    <a:pt x="222993" y="126900"/>
                  </a:moveTo>
                  <a:cubicBezTo>
                    <a:pt x="211238" y="164036"/>
                    <a:pt x="174836" y="188289"/>
                    <a:pt x="138027" y="188289"/>
                  </a:cubicBezTo>
                  <a:cubicBezTo>
                    <a:pt x="130946" y="188289"/>
                    <a:pt x="123851" y="187391"/>
                    <a:pt x="116912" y="185515"/>
                  </a:cubicBezTo>
                  <a:cubicBezTo>
                    <a:pt x="117231" y="184719"/>
                    <a:pt x="118027" y="184719"/>
                    <a:pt x="118505" y="184400"/>
                  </a:cubicBezTo>
                  <a:cubicBezTo>
                    <a:pt x="148450" y="172295"/>
                    <a:pt x="176961" y="157163"/>
                    <a:pt x="203880" y="139324"/>
                  </a:cubicBezTo>
                  <a:cubicBezTo>
                    <a:pt x="210251" y="135342"/>
                    <a:pt x="216304" y="131360"/>
                    <a:pt x="222993" y="126900"/>
                  </a:cubicBezTo>
                  <a:close/>
                  <a:moveTo>
                    <a:pt x="236397" y="5030"/>
                  </a:moveTo>
                  <a:cubicBezTo>
                    <a:pt x="237133" y="5030"/>
                    <a:pt x="237868" y="5037"/>
                    <a:pt x="238603" y="5050"/>
                  </a:cubicBezTo>
                  <a:cubicBezTo>
                    <a:pt x="248160" y="5369"/>
                    <a:pt x="257079" y="7598"/>
                    <a:pt x="264566" y="13970"/>
                  </a:cubicBezTo>
                  <a:cubicBezTo>
                    <a:pt x="268229" y="16996"/>
                    <a:pt x="271255" y="20978"/>
                    <a:pt x="273008" y="25597"/>
                  </a:cubicBezTo>
                  <a:cubicBezTo>
                    <a:pt x="278901" y="39455"/>
                    <a:pt x="278105" y="53312"/>
                    <a:pt x="272052" y="67010"/>
                  </a:cubicBezTo>
                  <a:cubicBezTo>
                    <a:pt x="266158" y="80071"/>
                    <a:pt x="257557" y="91699"/>
                    <a:pt x="247045" y="101256"/>
                  </a:cubicBezTo>
                  <a:cubicBezTo>
                    <a:pt x="238444" y="109220"/>
                    <a:pt x="229365" y="116547"/>
                    <a:pt x="219648" y="123077"/>
                  </a:cubicBezTo>
                  <a:cubicBezTo>
                    <a:pt x="198305" y="137412"/>
                    <a:pt x="176643" y="151270"/>
                    <a:pt x="153547" y="162897"/>
                  </a:cubicBezTo>
                  <a:cubicBezTo>
                    <a:pt x="140486" y="169428"/>
                    <a:pt x="127106" y="175480"/>
                    <a:pt x="113567" y="181055"/>
                  </a:cubicBezTo>
                  <a:cubicBezTo>
                    <a:pt x="102736" y="185515"/>
                    <a:pt x="91746" y="189179"/>
                    <a:pt x="80437" y="192046"/>
                  </a:cubicBezTo>
                  <a:cubicBezTo>
                    <a:pt x="73673" y="193600"/>
                    <a:pt x="66758" y="194396"/>
                    <a:pt x="59857" y="194396"/>
                  </a:cubicBezTo>
                  <a:cubicBezTo>
                    <a:pt x="52620" y="194396"/>
                    <a:pt x="45399" y="193521"/>
                    <a:pt x="38387" y="191727"/>
                  </a:cubicBezTo>
                  <a:cubicBezTo>
                    <a:pt x="34086" y="190771"/>
                    <a:pt x="29786" y="189179"/>
                    <a:pt x="25963" y="187108"/>
                  </a:cubicBezTo>
                  <a:cubicBezTo>
                    <a:pt x="15610" y="181852"/>
                    <a:pt x="8601" y="171976"/>
                    <a:pt x="6690" y="160667"/>
                  </a:cubicBezTo>
                  <a:cubicBezTo>
                    <a:pt x="5893" y="156048"/>
                    <a:pt x="6053" y="151110"/>
                    <a:pt x="7327" y="146491"/>
                  </a:cubicBezTo>
                  <a:cubicBezTo>
                    <a:pt x="12105" y="129130"/>
                    <a:pt x="21662" y="113520"/>
                    <a:pt x="35042" y="101574"/>
                  </a:cubicBezTo>
                  <a:lnTo>
                    <a:pt x="41254" y="95840"/>
                  </a:lnTo>
                  <a:lnTo>
                    <a:pt x="41891" y="95840"/>
                  </a:lnTo>
                  <a:cubicBezTo>
                    <a:pt x="42050" y="99026"/>
                    <a:pt x="42209" y="102211"/>
                    <a:pt x="42369" y="105397"/>
                  </a:cubicBezTo>
                  <a:cubicBezTo>
                    <a:pt x="42369" y="106512"/>
                    <a:pt x="41891" y="106830"/>
                    <a:pt x="41254" y="107468"/>
                  </a:cubicBezTo>
                  <a:cubicBezTo>
                    <a:pt x="35520" y="113042"/>
                    <a:pt x="30582" y="119573"/>
                    <a:pt x="27078" y="126741"/>
                  </a:cubicBezTo>
                  <a:cubicBezTo>
                    <a:pt x="23892" y="132952"/>
                    <a:pt x="22618" y="139961"/>
                    <a:pt x="23574" y="146969"/>
                  </a:cubicBezTo>
                  <a:cubicBezTo>
                    <a:pt x="24529" y="153659"/>
                    <a:pt x="28830" y="159552"/>
                    <a:pt x="35042" y="162579"/>
                  </a:cubicBezTo>
                  <a:cubicBezTo>
                    <a:pt x="39980" y="165127"/>
                    <a:pt x="45554" y="166401"/>
                    <a:pt x="51129" y="166401"/>
                  </a:cubicBezTo>
                  <a:cubicBezTo>
                    <a:pt x="59253" y="166401"/>
                    <a:pt x="67376" y="165764"/>
                    <a:pt x="75499" y="164809"/>
                  </a:cubicBezTo>
                  <a:cubicBezTo>
                    <a:pt x="104329" y="161304"/>
                    <a:pt x="130929" y="150792"/>
                    <a:pt x="156255" y="137412"/>
                  </a:cubicBezTo>
                  <a:cubicBezTo>
                    <a:pt x="175687" y="127218"/>
                    <a:pt x="194323" y="115750"/>
                    <a:pt x="212162" y="103008"/>
                  </a:cubicBezTo>
                  <a:cubicBezTo>
                    <a:pt x="224905" y="94247"/>
                    <a:pt x="236532" y="83894"/>
                    <a:pt x="246885" y="72266"/>
                  </a:cubicBezTo>
                  <a:cubicBezTo>
                    <a:pt x="251823" y="66532"/>
                    <a:pt x="255965" y="59843"/>
                    <a:pt x="258991" y="52834"/>
                  </a:cubicBezTo>
                  <a:cubicBezTo>
                    <a:pt x="260902" y="48215"/>
                    <a:pt x="261858" y="43277"/>
                    <a:pt x="262017" y="38340"/>
                  </a:cubicBezTo>
                  <a:cubicBezTo>
                    <a:pt x="262176" y="27986"/>
                    <a:pt x="255327" y="18907"/>
                    <a:pt x="245452" y="16359"/>
                  </a:cubicBezTo>
                  <a:cubicBezTo>
                    <a:pt x="240136" y="14919"/>
                    <a:pt x="234742" y="14172"/>
                    <a:pt x="229379" y="14172"/>
                  </a:cubicBezTo>
                  <a:cubicBezTo>
                    <a:pt x="227029" y="14172"/>
                    <a:pt x="224685" y="14316"/>
                    <a:pt x="222356" y="14607"/>
                  </a:cubicBezTo>
                  <a:cubicBezTo>
                    <a:pt x="213596" y="15403"/>
                    <a:pt x="204835" y="17474"/>
                    <a:pt x="196553" y="20341"/>
                  </a:cubicBezTo>
                  <a:cubicBezTo>
                    <a:pt x="196109" y="20563"/>
                    <a:pt x="195631" y="20682"/>
                    <a:pt x="195151" y="20682"/>
                  </a:cubicBezTo>
                  <a:cubicBezTo>
                    <a:pt x="194596" y="20682"/>
                    <a:pt x="194039" y="20523"/>
                    <a:pt x="193526" y="20182"/>
                  </a:cubicBezTo>
                  <a:cubicBezTo>
                    <a:pt x="191296" y="18430"/>
                    <a:pt x="189067" y="16996"/>
                    <a:pt x="186518" y="15403"/>
                  </a:cubicBezTo>
                  <a:cubicBezTo>
                    <a:pt x="187314" y="14766"/>
                    <a:pt x="188111" y="14448"/>
                    <a:pt x="189067" y="14288"/>
                  </a:cubicBezTo>
                  <a:cubicBezTo>
                    <a:pt x="196712" y="11740"/>
                    <a:pt x="204357" y="8554"/>
                    <a:pt x="212481" y="7280"/>
                  </a:cubicBezTo>
                  <a:cubicBezTo>
                    <a:pt x="220360" y="5821"/>
                    <a:pt x="228373" y="5030"/>
                    <a:pt x="236397" y="5030"/>
                  </a:cubicBezTo>
                  <a:close/>
                  <a:moveTo>
                    <a:pt x="234393" y="0"/>
                  </a:moveTo>
                  <a:cubicBezTo>
                    <a:pt x="225298" y="0"/>
                    <a:pt x="216246" y="1046"/>
                    <a:pt x="207384" y="3139"/>
                  </a:cubicBezTo>
                  <a:cubicBezTo>
                    <a:pt x="198783" y="5369"/>
                    <a:pt x="190500" y="8076"/>
                    <a:pt x="182377" y="11262"/>
                  </a:cubicBezTo>
                  <a:cubicBezTo>
                    <a:pt x="181751" y="11471"/>
                    <a:pt x="181095" y="11588"/>
                    <a:pt x="180435" y="11588"/>
                  </a:cubicBezTo>
                  <a:cubicBezTo>
                    <a:pt x="179583" y="11588"/>
                    <a:pt x="178725" y="11392"/>
                    <a:pt x="177917" y="10943"/>
                  </a:cubicBezTo>
                  <a:cubicBezTo>
                    <a:pt x="165262" y="5038"/>
                    <a:pt x="151421" y="2050"/>
                    <a:pt x="137568" y="2050"/>
                  </a:cubicBezTo>
                  <a:cubicBezTo>
                    <a:pt x="133113" y="2050"/>
                    <a:pt x="128657" y="2359"/>
                    <a:pt x="124239" y="2979"/>
                  </a:cubicBezTo>
                  <a:cubicBezTo>
                    <a:pt x="88082" y="8236"/>
                    <a:pt x="57978" y="33402"/>
                    <a:pt x="46669" y="68125"/>
                  </a:cubicBezTo>
                  <a:cubicBezTo>
                    <a:pt x="44758" y="74337"/>
                    <a:pt x="43324" y="80708"/>
                    <a:pt x="42528" y="87239"/>
                  </a:cubicBezTo>
                  <a:cubicBezTo>
                    <a:pt x="42528" y="88035"/>
                    <a:pt x="42528" y="88991"/>
                    <a:pt x="41572" y="89628"/>
                  </a:cubicBezTo>
                  <a:cubicBezTo>
                    <a:pt x="37909" y="92495"/>
                    <a:pt x="34405" y="95521"/>
                    <a:pt x="31060" y="98707"/>
                  </a:cubicBezTo>
                  <a:cubicBezTo>
                    <a:pt x="17521" y="110812"/>
                    <a:pt x="7805" y="126422"/>
                    <a:pt x="2867" y="143784"/>
                  </a:cubicBezTo>
                  <a:cubicBezTo>
                    <a:pt x="0" y="152703"/>
                    <a:pt x="637" y="162260"/>
                    <a:pt x="4460" y="170702"/>
                  </a:cubicBezTo>
                  <a:cubicBezTo>
                    <a:pt x="8920" y="181215"/>
                    <a:pt x="17362" y="189497"/>
                    <a:pt x="28033" y="193638"/>
                  </a:cubicBezTo>
                  <a:cubicBezTo>
                    <a:pt x="38192" y="197765"/>
                    <a:pt x="48490" y="199432"/>
                    <a:pt x="58976" y="199432"/>
                  </a:cubicBezTo>
                  <a:cubicBezTo>
                    <a:pt x="64275" y="199432"/>
                    <a:pt x="69621" y="199006"/>
                    <a:pt x="75021" y="198258"/>
                  </a:cubicBezTo>
                  <a:cubicBezTo>
                    <a:pt x="85375" y="196346"/>
                    <a:pt x="95569" y="193479"/>
                    <a:pt x="105285" y="189497"/>
                  </a:cubicBezTo>
                  <a:cubicBezTo>
                    <a:pt x="106179" y="189139"/>
                    <a:pt x="107124" y="188932"/>
                    <a:pt x="108091" y="188932"/>
                  </a:cubicBezTo>
                  <a:cubicBezTo>
                    <a:pt x="108845" y="188932"/>
                    <a:pt x="109614" y="189059"/>
                    <a:pt x="110382" y="189338"/>
                  </a:cubicBezTo>
                  <a:cubicBezTo>
                    <a:pt x="119142" y="192046"/>
                    <a:pt x="128380" y="193320"/>
                    <a:pt x="137619" y="193320"/>
                  </a:cubicBezTo>
                  <a:cubicBezTo>
                    <a:pt x="140804" y="193161"/>
                    <a:pt x="144149" y="193161"/>
                    <a:pt x="147494" y="192842"/>
                  </a:cubicBezTo>
                  <a:cubicBezTo>
                    <a:pt x="150521" y="192523"/>
                    <a:pt x="153706" y="192046"/>
                    <a:pt x="156732" y="191409"/>
                  </a:cubicBezTo>
                  <a:cubicBezTo>
                    <a:pt x="193686" y="182807"/>
                    <a:pt x="217896" y="160349"/>
                    <a:pt x="229524" y="124033"/>
                  </a:cubicBezTo>
                  <a:cubicBezTo>
                    <a:pt x="230002" y="122599"/>
                    <a:pt x="230798" y="121166"/>
                    <a:pt x="232072" y="120369"/>
                  </a:cubicBezTo>
                  <a:cubicBezTo>
                    <a:pt x="240833" y="113839"/>
                    <a:pt x="248956" y="106671"/>
                    <a:pt x="256602" y="98866"/>
                  </a:cubicBezTo>
                  <a:cubicBezTo>
                    <a:pt x="265362" y="89947"/>
                    <a:pt x="272370" y="79434"/>
                    <a:pt x="277149" y="67807"/>
                  </a:cubicBezTo>
                  <a:cubicBezTo>
                    <a:pt x="283520" y="53153"/>
                    <a:pt x="283998" y="38180"/>
                    <a:pt x="277627" y="23367"/>
                  </a:cubicBezTo>
                  <a:cubicBezTo>
                    <a:pt x="275556" y="18270"/>
                    <a:pt x="272211" y="13970"/>
                    <a:pt x="268229" y="10466"/>
                  </a:cubicBezTo>
                  <a:cubicBezTo>
                    <a:pt x="261062" y="4254"/>
                    <a:pt x="251982" y="590"/>
                    <a:pt x="242426" y="272"/>
                  </a:cubicBezTo>
                  <a:cubicBezTo>
                    <a:pt x="239747" y="91"/>
                    <a:pt x="237068" y="0"/>
                    <a:pt x="2343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3"/>
            <p:cNvSpPr/>
            <p:nvPr/>
          </p:nvSpPr>
          <p:spPr>
            <a:xfrm>
              <a:off x="1384925" y="498075"/>
              <a:ext cx="4507675" cy="3820850"/>
            </a:xfrm>
            <a:custGeom>
              <a:avLst/>
              <a:gdLst/>
              <a:ahLst/>
              <a:cxnLst/>
              <a:rect l="l" t="t" r="r" b="b"/>
              <a:pathLst>
                <a:path w="180307" h="152834" extrusionOk="0">
                  <a:moveTo>
                    <a:pt x="90177" y="0"/>
                  </a:moveTo>
                  <a:cubicBezTo>
                    <a:pt x="89957" y="0"/>
                    <a:pt x="89737" y="1"/>
                    <a:pt x="89517" y="3"/>
                  </a:cubicBezTo>
                  <a:cubicBezTo>
                    <a:pt x="85057" y="162"/>
                    <a:pt x="80756" y="480"/>
                    <a:pt x="76456" y="1118"/>
                  </a:cubicBezTo>
                  <a:cubicBezTo>
                    <a:pt x="32654" y="8126"/>
                    <a:pt x="319" y="45716"/>
                    <a:pt x="160" y="90156"/>
                  </a:cubicBezTo>
                  <a:cubicBezTo>
                    <a:pt x="1" y="112614"/>
                    <a:pt x="8124" y="134276"/>
                    <a:pt x="23256" y="151001"/>
                  </a:cubicBezTo>
                  <a:cubicBezTo>
                    <a:pt x="24050" y="152192"/>
                    <a:pt x="25504" y="152833"/>
                    <a:pt x="26978" y="152833"/>
                  </a:cubicBezTo>
                  <a:cubicBezTo>
                    <a:pt x="27278" y="152833"/>
                    <a:pt x="27579" y="152807"/>
                    <a:pt x="27875" y="152753"/>
                  </a:cubicBezTo>
                  <a:cubicBezTo>
                    <a:pt x="50174" y="149886"/>
                    <a:pt x="71199" y="142559"/>
                    <a:pt x="91587" y="133321"/>
                  </a:cubicBezTo>
                  <a:cubicBezTo>
                    <a:pt x="109586" y="125197"/>
                    <a:pt x="126629" y="114844"/>
                    <a:pt x="143354" y="104332"/>
                  </a:cubicBezTo>
                  <a:cubicBezTo>
                    <a:pt x="155778" y="96845"/>
                    <a:pt x="167564" y="88403"/>
                    <a:pt x="178555" y="79006"/>
                  </a:cubicBezTo>
                  <a:cubicBezTo>
                    <a:pt x="179670" y="78210"/>
                    <a:pt x="180307" y="76776"/>
                    <a:pt x="179988" y="75342"/>
                  </a:cubicBezTo>
                  <a:cubicBezTo>
                    <a:pt x="172381" y="31757"/>
                    <a:pt x="134336" y="0"/>
                    <a:pt x="90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3"/>
            <p:cNvSpPr/>
            <p:nvPr/>
          </p:nvSpPr>
          <p:spPr>
            <a:xfrm>
              <a:off x="3133050" y="3492600"/>
              <a:ext cx="2652050" cy="1534750"/>
            </a:xfrm>
            <a:custGeom>
              <a:avLst/>
              <a:gdLst/>
              <a:ahLst/>
              <a:cxnLst/>
              <a:rect l="l" t="t" r="r" b="b"/>
              <a:pathLst>
                <a:path w="106082" h="61390" extrusionOk="0">
                  <a:moveTo>
                    <a:pt x="106081" y="1"/>
                  </a:moveTo>
                  <a:lnTo>
                    <a:pt x="106081" y="1"/>
                  </a:lnTo>
                  <a:cubicBezTo>
                    <a:pt x="99392" y="4461"/>
                    <a:pt x="93339" y="8443"/>
                    <a:pt x="86968" y="12425"/>
                  </a:cubicBezTo>
                  <a:cubicBezTo>
                    <a:pt x="60049" y="30264"/>
                    <a:pt x="31538" y="45396"/>
                    <a:pt x="1752" y="57501"/>
                  </a:cubicBezTo>
                  <a:cubicBezTo>
                    <a:pt x="1115" y="57820"/>
                    <a:pt x="319" y="57820"/>
                    <a:pt x="0" y="58616"/>
                  </a:cubicBezTo>
                  <a:cubicBezTo>
                    <a:pt x="6939" y="60492"/>
                    <a:pt x="14034" y="61390"/>
                    <a:pt x="21115" y="61390"/>
                  </a:cubicBezTo>
                  <a:cubicBezTo>
                    <a:pt x="57924" y="61390"/>
                    <a:pt x="94326" y="37137"/>
                    <a:pt x="1060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17"/>
        <p:cNvGrpSpPr/>
        <p:nvPr/>
      </p:nvGrpSpPr>
      <p:grpSpPr>
        <a:xfrm>
          <a:off x="0" y="0"/>
          <a:ext cx="0" cy="0"/>
          <a:chOff x="0" y="0"/>
          <a:chExt cx="0" cy="0"/>
        </a:xfrm>
      </p:grpSpPr>
      <p:pic>
        <p:nvPicPr>
          <p:cNvPr id="318" name="Google Shape;318;p44"/>
          <p:cNvPicPr preferRelativeResize="0"/>
          <p:nvPr/>
        </p:nvPicPr>
        <p:blipFill rotWithShape="1">
          <a:blip r:embed="rId3">
            <a:alphaModFix/>
          </a:blip>
          <a:srcRect b="23826"/>
          <a:stretch/>
        </p:blipFill>
        <p:spPr>
          <a:xfrm>
            <a:off x="0" y="0"/>
            <a:ext cx="9143998" cy="5143498"/>
          </a:xfrm>
          <a:prstGeom prst="rect">
            <a:avLst/>
          </a:prstGeom>
          <a:noFill/>
          <a:ln>
            <a:noFill/>
          </a:ln>
        </p:spPr>
      </p:pic>
      <p:sp>
        <p:nvSpPr>
          <p:cNvPr id="319" name="Google Shape;319;p44"/>
          <p:cNvSpPr txBox="1">
            <a:spLocks noGrp="1"/>
          </p:cNvSpPr>
          <p:nvPr>
            <p:ph type="title"/>
          </p:nvPr>
        </p:nvSpPr>
        <p:spPr>
          <a:xfrm>
            <a:off x="4514850" y="430137"/>
            <a:ext cx="4046400" cy="492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rgbClr val="000000"/>
                </a:solidFill>
                <a:highlight>
                  <a:schemeClr val="accent6"/>
                </a:highlight>
              </a:rPr>
              <a:t>A PICTURE IS WORTH A</a:t>
            </a:r>
            <a:endParaRPr>
              <a:solidFill>
                <a:srgbClr val="000000"/>
              </a:solidFill>
              <a:highlight>
                <a:schemeClr val="accent6"/>
              </a:highlight>
            </a:endParaRPr>
          </a:p>
          <a:p>
            <a:pPr marL="0" lvl="0" indent="0" algn="r" rtl="0">
              <a:spcBef>
                <a:spcPts val="0"/>
              </a:spcBef>
              <a:spcAft>
                <a:spcPts val="0"/>
              </a:spcAft>
              <a:buClr>
                <a:schemeClr val="dk1"/>
              </a:buClr>
              <a:buSzPts val="1100"/>
              <a:buFont typeface="Arial"/>
              <a:buNone/>
            </a:pPr>
            <a:r>
              <a:rPr lang="en">
                <a:solidFill>
                  <a:srgbClr val="000000"/>
                </a:solidFill>
                <a:highlight>
                  <a:schemeClr val="accent6"/>
                </a:highlight>
                <a:latin typeface="Montserrat Black"/>
                <a:ea typeface="Montserrat Black"/>
                <a:cs typeface="Montserrat Black"/>
                <a:sym typeface="Montserrat Black"/>
              </a:rPr>
              <a:t>THOUSAND WORDS</a:t>
            </a:r>
            <a:endParaRPr>
              <a:solidFill>
                <a:srgbClr val="000000"/>
              </a:solidFill>
              <a:highlight>
                <a:schemeClr val="accent6"/>
              </a:high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45"/>
          <p:cNvSpPr/>
          <p:nvPr/>
        </p:nvSpPr>
        <p:spPr>
          <a:xfrm>
            <a:off x="2448903" y="2291738"/>
            <a:ext cx="4246200" cy="1320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5"/>
          <p:cNvSpPr/>
          <p:nvPr/>
        </p:nvSpPr>
        <p:spPr>
          <a:xfrm>
            <a:off x="1573962" y="1167488"/>
            <a:ext cx="6014700" cy="1320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5"/>
          <p:cNvSpPr txBox="1">
            <a:spLocks noGrp="1"/>
          </p:cNvSpPr>
          <p:nvPr>
            <p:ph type="title"/>
          </p:nvPr>
        </p:nvSpPr>
        <p:spPr>
          <a:xfrm>
            <a:off x="709850" y="1203888"/>
            <a:ext cx="7742700" cy="218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000000"/>
                </a:solidFill>
              </a:rPr>
              <a:t>AWESOME WORDS</a:t>
            </a:r>
            <a:endParaRPr sz="7300">
              <a:solidFill>
                <a:srgbClr val="000000"/>
              </a:solidFill>
            </a:endParaRPr>
          </a:p>
        </p:txBody>
      </p:sp>
      <p:grpSp>
        <p:nvGrpSpPr>
          <p:cNvPr id="327" name="Google Shape;327;p45"/>
          <p:cNvGrpSpPr/>
          <p:nvPr/>
        </p:nvGrpSpPr>
        <p:grpSpPr>
          <a:xfrm rot="-3182842" flipH="1">
            <a:off x="-330205" y="-430600"/>
            <a:ext cx="1868425" cy="1312064"/>
            <a:chOff x="210250" y="320125"/>
            <a:chExt cx="7099950" cy="4985800"/>
          </a:xfrm>
        </p:grpSpPr>
        <p:sp>
          <p:nvSpPr>
            <p:cNvPr id="328" name="Google Shape;328;p45"/>
            <p:cNvSpPr/>
            <p:nvPr/>
          </p:nvSpPr>
          <p:spPr>
            <a:xfrm>
              <a:off x="210250" y="320125"/>
              <a:ext cx="7099950" cy="4985800"/>
            </a:xfrm>
            <a:custGeom>
              <a:avLst/>
              <a:gdLst/>
              <a:ahLst/>
              <a:cxnLst/>
              <a:rect l="l" t="t" r="r" b="b"/>
              <a:pathLst>
                <a:path w="283998" h="199432" extrusionOk="0">
                  <a:moveTo>
                    <a:pt x="231455" y="19375"/>
                  </a:moveTo>
                  <a:cubicBezTo>
                    <a:pt x="231926" y="19375"/>
                    <a:pt x="232398" y="19379"/>
                    <a:pt x="232869" y="19385"/>
                  </a:cubicBezTo>
                  <a:cubicBezTo>
                    <a:pt x="237010" y="19545"/>
                    <a:pt x="240992" y="20182"/>
                    <a:pt x="244815" y="21456"/>
                  </a:cubicBezTo>
                  <a:cubicBezTo>
                    <a:pt x="252142" y="23527"/>
                    <a:pt x="257079" y="30376"/>
                    <a:pt x="256920" y="38021"/>
                  </a:cubicBezTo>
                  <a:cubicBezTo>
                    <a:pt x="256920" y="42640"/>
                    <a:pt x="255965" y="47259"/>
                    <a:pt x="254212" y="51560"/>
                  </a:cubicBezTo>
                  <a:cubicBezTo>
                    <a:pt x="250390" y="59843"/>
                    <a:pt x="245293" y="67329"/>
                    <a:pt x="238762" y="73700"/>
                  </a:cubicBezTo>
                  <a:cubicBezTo>
                    <a:pt x="236692" y="76089"/>
                    <a:pt x="234302" y="78319"/>
                    <a:pt x="231754" y="80390"/>
                  </a:cubicBezTo>
                  <a:cubicBezTo>
                    <a:pt x="227612" y="58728"/>
                    <a:pt x="216304" y="38977"/>
                    <a:pt x="199579" y="24642"/>
                  </a:cubicBezTo>
                  <a:cubicBezTo>
                    <a:pt x="209806" y="21131"/>
                    <a:pt x="220619" y="19375"/>
                    <a:pt x="231455" y="19375"/>
                  </a:cubicBezTo>
                  <a:close/>
                  <a:moveTo>
                    <a:pt x="137489" y="7115"/>
                  </a:moveTo>
                  <a:cubicBezTo>
                    <a:pt x="181664" y="7115"/>
                    <a:pt x="219386" y="38981"/>
                    <a:pt x="226975" y="82460"/>
                  </a:cubicBezTo>
                  <a:cubicBezTo>
                    <a:pt x="227294" y="83894"/>
                    <a:pt x="226816" y="85328"/>
                    <a:pt x="225542" y="86124"/>
                  </a:cubicBezTo>
                  <a:cubicBezTo>
                    <a:pt x="214551" y="95521"/>
                    <a:pt x="202765" y="103963"/>
                    <a:pt x="190341" y="111450"/>
                  </a:cubicBezTo>
                  <a:cubicBezTo>
                    <a:pt x="173457" y="121962"/>
                    <a:pt x="156573" y="132315"/>
                    <a:pt x="138574" y="140439"/>
                  </a:cubicBezTo>
                  <a:cubicBezTo>
                    <a:pt x="118027" y="149677"/>
                    <a:pt x="97161" y="157004"/>
                    <a:pt x="74862" y="159871"/>
                  </a:cubicBezTo>
                  <a:cubicBezTo>
                    <a:pt x="74566" y="159925"/>
                    <a:pt x="74270" y="159951"/>
                    <a:pt x="73977" y="159951"/>
                  </a:cubicBezTo>
                  <a:cubicBezTo>
                    <a:pt x="72536" y="159951"/>
                    <a:pt x="71169" y="159310"/>
                    <a:pt x="70243" y="158119"/>
                  </a:cubicBezTo>
                  <a:cubicBezTo>
                    <a:pt x="55271" y="141394"/>
                    <a:pt x="46988" y="119732"/>
                    <a:pt x="47306" y="97274"/>
                  </a:cubicBezTo>
                  <a:cubicBezTo>
                    <a:pt x="47466" y="52994"/>
                    <a:pt x="79641" y="15244"/>
                    <a:pt x="123283" y="8236"/>
                  </a:cubicBezTo>
                  <a:cubicBezTo>
                    <a:pt x="127743" y="7598"/>
                    <a:pt x="132044" y="7280"/>
                    <a:pt x="136504" y="7121"/>
                  </a:cubicBezTo>
                  <a:cubicBezTo>
                    <a:pt x="136833" y="7117"/>
                    <a:pt x="137161" y="7115"/>
                    <a:pt x="137489" y="7115"/>
                  </a:cubicBezTo>
                  <a:close/>
                  <a:moveTo>
                    <a:pt x="43006" y="112087"/>
                  </a:moveTo>
                  <a:cubicBezTo>
                    <a:pt x="45873" y="130085"/>
                    <a:pt x="53837" y="146969"/>
                    <a:pt x="65783" y="160667"/>
                  </a:cubicBezTo>
                  <a:cubicBezTo>
                    <a:pt x="61465" y="160960"/>
                    <a:pt x="57281" y="161354"/>
                    <a:pt x="53201" y="161354"/>
                  </a:cubicBezTo>
                  <a:cubicBezTo>
                    <a:pt x="48402" y="161354"/>
                    <a:pt x="43746" y="160809"/>
                    <a:pt x="39183" y="158915"/>
                  </a:cubicBezTo>
                  <a:cubicBezTo>
                    <a:pt x="33290" y="156845"/>
                    <a:pt x="29148" y="151588"/>
                    <a:pt x="28511" y="145376"/>
                  </a:cubicBezTo>
                  <a:cubicBezTo>
                    <a:pt x="28033" y="140757"/>
                    <a:pt x="28671" y="136138"/>
                    <a:pt x="30263" y="131997"/>
                  </a:cubicBezTo>
                  <a:cubicBezTo>
                    <a:pt x="32971" y="124511"/>
                    <a:pt x="37750" y="118458"/>
                    <a:pt x="43006" y="112087"/>
                  </a:cubicBezTo>
                  <a:close/>
                  <a:moveTo>
                    <a:pt x="222993" y="126900"/>
                  </a:moveTo>
                  <a:cubicBezTo>
                    <a:pt x="211238" y="164036"/>
                    <a:pt x="174836" y="188289"/>
                    <a:pt x="138027" y="188289"/>
                  </a:cubicBezTo>
                  <a:cubicBezTo>
                    <a:pt x="130946" y="188289"/>
                    <a:pt x="123851" y="187391"/>
                    <a:pt x="116912" y="185515"/>
                  </a:cubicBezTo>
                  <a:cubicBezTo>
                    <a:pt x="117231" y="184719"/>
                    <a:pt x="118027" y="184719"/>
                    <a:pt x="118505" y="184400"/>
                  </a:cubicBezTo>
                  <a:cubicBezTo>
                    <a:pt x="148450" y="172295"/>
                    <a:pt x="176961" y="157163"/>
                    <a:pt x="203880" y="139324"/>
                  </a:cubicBezTo>
                  <a:cubicBezTo>
                    <a:pt x="210251" y="135342"/>
                    <a:pt x="216304" y="131360"/>
                    <a:pt x="222993" y="126900"/>
                  </a:cubicBezTo>
                  <a:close/>
                  <a:moveTo>
                    <a:pt x="236397" y="5030"/>
                  </a:moveTo>
                  <a:cubicBezTo>
                    <a:pt x="237133" y="5030"/>
                    <a:pt x="237868" y="5037"/>
                    <a:pt x="238603" y="5050"/>
                  </a:cubicBezTo>
                  <a:cubicBezTo>
                    <a:pt x="248160" y="5369"/>
                    <a:pt x="257079" y="7598"/>
                    <a:pt x="264566" y="13970"/>
                  </a:cubicBezTo>
                  <a:cubicBezTo>
                    <a:pt x="268229" y="16996"/>
                    <a:pt x="271255" y="20978"/>
                    <a:pt x="273008" y="25597"/>
                  </a:cubicBezTo>
                  <a:cubicBezTo>
                    <a:pt x="278901" y="39455"/>
                    <a:pt x="278105" y="53312"/>
                    <a:pt x="272052" y="67010"/>
                  </a:cubicBezTo>
                  <a:cubicBezTo>
                    <a:pt x="266158" y="80071"/>
                    <a:pt x="257557" y="91699"/>
                    <a:pt x="247045" y="101256"/>
                  </a:cubicBezTo>
                  <a:cubicBezTo>
                    <a:pt x="238444" y="109220"/>
                    <a:pt x="229365" y="116547"/>
                    <a:pt x="219648" y="123077"/>
                  </a:cubicBezTo>
                  <a:cubicBezTo>
                    <a:pt x="198305" y="137412"/>
                    <a:pt x="176643" y="151270"/>
                    <a:pt x="153547" y="162897"/>
                  </a:cubicBezTo>
                  <a:cubicBezTo>
                    <a:pt x="140486" y="169428"/>
                    <a:pt x="127106" y="175480"/>
                    <a:pt x="113567" y="181055"/>
                  </a:cubicBezTo>
                  <a:cubicBezTo>
                    <a:pt x="102736" y="185515"/>
                    <a:pt x="91746" y="189179"/>
                    <a:pt x="80437" y="192046"/>
                  </a:cubicBezTo>
                  <a:cubicBezTo>
                    <a:pt x="73673" y="193600"/>
                    <a:pt x="66758" y="194396"/>
                    <a:pt x="59857" y="194396"/>
                  </a:cubicBezTo>
                  <a:cubicBezTo>
                    <a:pt x="52620" y="194396"/>
                    <a:pt x="45399" y="193521"/>
                    <a:pt x="38387" y="191727"/>
                  </a:cubicBezTo>
                  <a:cubicBezTo>
                    <a:pt x="34086" y="190771"/>
                    <a:pt x="29786" y="189179"/>
                    <a:pt x="25963" y="187108"/>
                  </a:cubicBezTo>
                  <a:cubicBezTo>
                    <a:pt x="15610" y="181852"/>
                    <a:pt x="8601" y="171976"/>
                    <a:pt x="6690" y="160667"/>
                  </a:cubicBezTo>
                  <a:cubicBezTo>
                    <a:pt x="5893" y="156048"/>
                    <a:pt x="6053" y="151110"/>
                    <a:pt x="7327" y="146491"/>
                  </a:cubicBezTo>
                  <a:cubicBezTo>
                    <a:pt x="12105" y="129130"/>
                    <a:pt x="21662" y="113520"/>
                    <a:pt x="35042" y="101574"/>
                  </a:cubicBezTo>
                  <a:lnTo>
                    <a:pt x="41254" y="95840"/>
                  </a:lnTo>
                  <a:lnTo>
                    <a:pt x="41891" y="95840"/>
                  </a:lnTo>
                  <a:cubicBezTo>
                    <a:pt x="42050" y="99026"/>
                    <a:pt x="42209" y="102211"/>
                    <a:pt x="42369" y="105397"/>
                  </a:cubicBezTo>
                  <a:cubicBezTo>
                    <a:pt x="42369" y="106512"/>
                    <a:pt x="41891" y="106830"/>
                    <a:pt x="41254" y="107468"/>
                  </a:cubicBezTo>
                  <a:cubicBezTo>
                    <a:pt x="35520" y="113042"/>
                    <a:pt x="30582" y="119573"/>
                    <a:pt x="27078" y="126741"/>
                  </a:cubicBezTo>
                  <a:cubicBezTo>
                    <a:pt x="23892" y="132952"/>
                    <a:pt x="22618" y="139961"/>
                    <a:pt x="23574" y="146969"/>
                  </a:cubicBezTo>
                  <a:cubicBezTo>
                    <a:pt x="24529" y="153659"/>
                    <a:pt x="28830" y="159552"/>
                    <a:pt x="35042" y="162579"/>
                  </a:cubicBezTo>
                  <a:cubicBezTo>
                    <a:pt x="39980" y="165127"/>
                    <a:pt x="45554" y="166401"/>
                    <a:pt x="51129" y="166401"/>
                  </a:cubicBezTo>
                  <a:cubicBezTo>
                    <a:pt x="59253" y="166401"/>
                    <a:pt x="67376" y="165764"/>
                    <a:pt x="75499" y="164809"/>
                  </a:cubicBezTo>
                  <a:cubicBezTo>
                    <a:pt x="104329" y="161304"/>
                    <a:pt x="130929" y="150792"/>
                    <a:pt x="156255" y="137412"/>
                  </a:cubicBezTo>
                  <a:cubicBezTo>
                    <a:pt x="175687" y="127218"/>
                    <a:pt x="194323" y="115750"/>
                    <a:pt x="212162" y="103008"/>
                  </a:cubicBezTo>
                  <a:cubicBezTo>
                    <a:pt x="224905" y="94247"/>
                    <a:pt x="236532" y="83894"/>
                    <a:pt x="246885" y="72266"/>
                  </a:cubicBezTo>
                  <a:cubicBezTo>
                    <a:pt x="251823" y="66532"/>
                    <a:pt x="255965" y="59843"/>
                    <a:pt x="258991" y="52834"/>
                  </a:cubicBezTo>
                  <a:cubicBezTo>
                    <a:pt x="260902" y="48215"/>
                    <a:pt x="261858" y="43277"/>
                    <a:pt x="262017" y="38340"/>
                  </a:cubicBezTo>
                  <a:cubicBezTo>
                    <a:pt x="262176" y="27986"/>
                    <a:pt x="255327" y="18907"/>
                    <a:pt x="245452" y="16359"/>
                  </a:cubicBezTo>
                  <a:cubicBezTo>
                    <a:pt x="240136" y="14919"/>
                    <a:pt x="234742" y="14172"/>
                    <a:pt x="229379" y="14172"/>
                  </a:cubicBezTo>
                  <a:cubicBezTo>
                    <a:pt x="227029" y="14172"/>
                    <a:pt x="224685" y="14316"/>
                    <a:pt x="222356" y="14607"/>
                  </a:cubicBezTo>
                  <a:cubicBezTo>
                    <a:pt x="213596" y="15403"/>
                    <a:pt x="204835" y="17474"/>
                    <a:pt x="196553" y="20341"/>
                  </a:cubicBezTo>
                  <a:cubicBezTo>
                    <a:pt x="196109" y="20563"/>
                    <a:pt x="195631" y="20682"/>
                    <a:pt x="195151" y="20682"/>
                  </a:cubicBezTo>
                  <a:cubicBezTo>
                    <a:pt x="194596" y="20682"/>
                    <a:pt x="194039" y="20523"/>
                    <a:pt x="193526" y="20182"/>
                  </a:cubicBezTo>
                  <a:cubicBezTo>
                    <a:pt x="191296" y="18430"/>
                    <a:pt x="189067" y="16996"/>
                    <a:pt x="186518" y="15403"/>
                  </a:cubicBezTo>
                  <a:cubicBezTo>
                    <a:pt x="187314" y="14766"/>
                    <a:pt x="188111" y="14448"/>
                    <a:pt x="189067" y="14288"/>
                  </a:cubicBezTo>
                  <a:cubicBezTo>
                    <a:pt x="196712" y="11740"/>
                    <a:pt x="204357" y="8554"/>
                    <a:pt x="212481" y="7280"/>
                  </a:cubicBezTo>
                  <a:cubicBezTo>
                    <a:pt x="220360" y="5821"/>
                    <a:pt x="228373" y="5030"/>
                    <a:pt x="236397" y="5030"/>
                  </a:cubicBezTo>
                  <a:close/>
                  <a:moveTo>
                    <a:pt x="234393" y="0"/>
                  </a:moveTo>
                  <a:cubicBezTo>
                    <a:pt x="225298" y="0"/>
                    <a:pt x="216246" y="1046"/>
                    <a:pt x="207384" y="3139"/>
                  </a:cubicBezTo>
                  <a:cubicBezTo>
                    <a:pt x="198783" y="5369"/>
                    <a:pt x="190500" y="8076"/>
                    <a:pt x="182377" y="11262"/>
                  </a:cubicBezTo>
                  <a:cubicBezTo>
                    <a:pt x="181751" y="11471"/>
                    <a:pt x="181095" y="11588"/>
                    <a:pt x="180435" y="11588"/>
                  </a:cubicBezTo>
                  <a:cubicBezTo>
                    <a:pt x="179583" y="11588"/>
                    <a:pt x="178725" y="11392"/>
                    <a:pt x="177917" y="10943"/>
                  </a:cubicBezTo>
                  <a:cubicBezTo>
                    <a:pt x="165262" y="5038"/>
                    <a:pt x="151421" y="2050"/>
                    <a:pt x="137568" y="2050"/>
                  </a:cubicBezTo>
                  <a:cubicBezTo>
                    <a:pt x="133113" y="2050"/>
                    <a:pt x="128657" y="2359"/>
                    <a:pt x="124239" y="2979"/>
                  </a:cubicBezTo>
                  <a:cubicBezTo>
                    <a:pt x="88082" y="8236"/>
                    <a:pt x="57978" y="33402"/>
                    <a:pt x="46669" y="68125"/>
                  </a:cubicBezTo>
                  <a:cubicBezTo>
                    <a:pt x="44758" y="74337"/>
                    <a:pt x="43324" y="80708"/>
                    <a:pt x="42528" y="87239"/>
                  </a:cubicBezTo>
                  <a:cubicBezTo>
                    <a:pt x="42528" y="88035"/>
                    <a:pt x="42528" y="88991"/>
                    <a:pt x="41572" y="89628"/>
                  </a:cubicBezTo>
                  <a:cubicBezTo>
                    <a:pt x="37909" y="92495"/>
                    <a:pt x="34405" y="95521"/>
                    <a:pt x="31060" y="98707"/>
                  </a:cubicBezTo>
                  <a:cubicBezTo>
                    <a:pt x="17521" y="110812"/>
                    <a:pt x="7805" y="126422"/>
                    <a:pt x="2867" y="143784"/>
                  </a:cubicBezTo>
                  <a:cubicBezTo>
                    <a:pt x="0" y="152703"/>
                    <a:pt x="637" y="162260"/>
                    <a:pt x="4460" y="170702"/>
                  </a:cubicBezTo>
                  <a:cubicBezTo>
                    <a:pt x="8920" y="181215"/>
                    <a:pt x="17362" y="189497"/>
                    <a:pt x="28033" y="193638"/>
                  </a:cubicBezTo>
                  <a:cubicBezTo>
                    <a:pt x="38192" y="197765"/>
                    <a:pt x="48490" y="199432"/>
                    <a:pt x="58976" y="199432"/>
                  </a:cubicBezTo>
                  <a:cubicBezTo>
                    <a:pt x="64275" y="199432"/>
                    <a:pt x="69621" y="199006"/>
                    <a:pt x="75021" y="198258"/>
                  </a:cubicBezTo>
                  <a:cubicBezTo>
                    <a:pt x="85375" y="196346"/>
                    <a:pt x="95569" y="193479"/>
                    <a:pt x="105285" y="189497"/>
                  </a:cubicBezTo>
                  <a:cubicBezTo>
                    <a:pt x="106179" y="189139"/>
                    <a:pt x="107124" y="188932"/>
                    <a:pt x="108091" y="188932"/>
                  </a:cubicBezTo>
                  <a:cubicBezTo>
                    <a:pt x="108845" y="188932"/>
                    <a:pt x="109614" y="189059"/>
                    <a:pt x="110382" y="189338"/>
                  </a:cubicBezTo>
                  <a:cubicBezTo>
                    <a:pt x="119142" y="192046"/>
                    <a:pt x="128380" y="193320"/>
                    <a:pt x="137619" y="193320"/>
                  </a:cubicBezTo>
                  <a:cubicBezTo>
                    <a:pt x="140804" y="193161"/>
                    <a:pt x="144149" y="193161"/>
                    <a:pt x="147494" y="192842"/>
                  </a:cubicBezTo>
                  <a:cubicBezTo>
                    <a:pt x="150521" y="192523"/>
                    <a:pt x="153706" y="192046"/>
                    <a:pt x="156732" y="191409"/>
                  </a:cubicBezTo>
                  <a:cubicBezTo>
                    <a:pt x="193686" y="182807"/>
                    <a:pt x="217896" y="160349"/>
                    <a:pt x="229524" y="124033"/>
                  </a:cubicBezTo>
                  <a:cubicBezTo>
                    <a:pt x="230002" y="122599"/>
                    <a:pt x="230798" y="121166"/>
                    <a:pt x="232072" y="120369"/>
                  </a:cubicBezTo>
                  <a:cubicBezTo>
                    <a:pt x="240833" y="113839"/>
                    <a:pt x="248956" y="106671"/>
                    <a:pt x="256602" y="98866"/>
                  </a:cubicBezTo>
                  <a:cubicBezTo>
                    <a:pt x="265362" y="89947"/>
                    <a:pt x="272370" y="79434"/>
                    <a:pt x="277149" y="67807"/>
                  </a:cubicBezTo>
                  <a:cubicBezTo>
                    <a:pt x="283520" y="53153"/>
                    <a:pt x="283998" y="38180"/>
                    <a:pt x="277627" y="23367"/>
                  </a:cubicBezTo>
                  <a:cubicBezTo>
                    <a:pt x="275556" y="18270"/>
                    <a:pt x="272211" y="13970"/>
                    <a:pt x="268229" y="10466"/>
                  </a:cubicBezTo>
                  <a:cubicBezTo>
                    <a:pt x="261062" y="4254"/>
                    <a:pt x="251982" y="590"/>
                    <a:pt x="242426" y="272"/>
                  </a:cubicBezTo>
                  <a:cubicBezTo>
                    <a:pt x="239747" y="91"/>
                    <a:pt x="237068" y="0"/>
                    <a:pt x="2343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5"/>
            <p:cNvSpPr/>
            <p:nvPr/>
          </p:nvSpPr>
          <p:spPr>
            <a:xfrm>
              <a:off x="1384925" y="498075"/>
              <a:ext cx="4507675" cy="3820850"/>
            </a:xfrm>
            <a:custGeom>
              <a:avLst/>
              <a:gdLst/>
              <a:ahLst/>
              <a:cxnLst/>
              <a:rect l="l" t="t" r="r" b="b"/>
              <a:pathLst>
                <a:path w="180307" h="152834" extrusionOk="0">
                  <a:moveTo>
                    <a:pt x="90177" y="0"/>
                  </a:moveTo>
                  <a:cubicBezTo>
                    <a:pt x="89957" y="0"/>
                    <a:pt x="89737" y="1"/>
                    <a:pt x="89517" y="3"/>
                  </a:cubicBezTo>
                  <a:cubicBezTo>
                    <a:pt x="85057" y="162"/>
                    <a:pt x="80756" y="480"/>
                    <a:pt x="76456" y="1118"/>
                  </a:cubicBezTo>
                  <a:cubicBezTo>
                    <a:pt x="32654" y="8126"/>
                    <a:pt x="319" y="45716"/>
                    <a:pt x="160" y="90156"/>
                  </a:cubicBezTo>
                  <a:cubicBezTo>
                    <a:pt x="1" y="112614"/>
                    <a:pt x="8124" y="134276"/>
                    <a:pt x="23256" y="151001"/>
                  </a:cubicBezTo>
                  <a:cubicBezTo>
                    <a:pt x="24050" y="152192"/>
                    <a:pt x="25504" y="152833"/>
                    <a:pt x="26978" y="152833"/>
                  </a:cubicBezTo>
                  <a:cubicBezTo>
                    <a:pt x="27278" y="152833"/>
                    <a:pt x="27579" y="152807"/>
                    <a:pt x="27875" y="152753"/>
                  </a:cubicBezTo>
                  <a:cubicBezTo>
                    <a:pt x="50174" y="149886"/>
                    <a:pt x="71199" y="142559"/>
                    <a:pt x="91587" y="133321"/>
                  </a:cubicBezTo>
                  <a:cubicBezTo>
                    <a:pt x="109586" y="125197"/>
                    <a:pt x="126629" y="114844"/>
                    <a:pt x="143354" y="104332"/>
                  </a:cubicBezTo>
                  <a:cubicBezTo>
                    <a:pt x="155778" y="96845"/>
                    <a:pt x="167564" y="88403"/>
                    <a:pt x="178555" y="79006"/>
                  </a:cubicBezTo>
                  <a:cubicBezTo>
                    <a:pt x="179670" y="78210"/>
                    <a:pt x="180307" y="76776"/>
                    <a:pt x="179988" y="75342"/>
                  </a:cubicBezTo>
                  <a:cubicBezTo>
                    <a:pt x="172381" y="31757"/>
                    <a:pt x="134336" y="0"/>
                    <a:pt x="90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5"/>
            <p:cNvSpPr/>
            <p:nvPr/>
          </p:nvSpPr>
          <p:spPr>
            <a:xfrm>
              <a:off x="3133050" y="3492600"/>
              <a:ext cx="2652050" cy="1534750"/>
            </a:xfrm>
            <a:custGeom>
              <a:avLst/>
              <a:gdLst/>
              <a:ahLst/>
              <a:cxnLst/>
              <a:rect l="l" t="t" r="r" b="b"/>
              <a:pathLst>
                <a:path w="106082" h="61390" extrusionOk="0">
                  <a:moveTo>
                    <a:pt x="106081" y="1"/>
                  </a:moveTo>
                  <a:lnTo>
                    <a:pt x="106081" y="1"/>
                  </a:lnTo>
                  <a:cubicBezTo>
                    <a:pt x="99392" y="4461"/>
                    <a:pt x="93339" y="8443"/>
                    <a:pt x="86968" y="12425"/>
                  </a:cubicBezTo>
                  <a:cubicBezTo>
                    <a:pt x="60049" y="30264"/>
                    <a:pt x="31538" y="45396"/>
                    <a:pt x="1752" y="57501"/>
                  </a:cubicBezTo>
                  <a:cubicBezTo>
                    <a:pt x="1115" y="57820"/>
                    <a:pt x="319" y="57820"/>
                    <a:pt x="0" y="58616"/>
                  </a:cubicBezTo>
                  <a:cubicBezTo>
                    <a:pt x="6939" y="60492"/>
                    <a:pt x="14034" y="61390"/>
                    <a:pt x="21115" y="61390"/>
                  </a:cubicBezTo>
                  <a:cubicBezTo>
                    <a:pt x="57924" y="61390"/>
                    <a:pt x="94326" y="37137"/>
                    <a:pt x="1060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45"/>
          <p:cNvGrpSpPr/>
          <p:nvPr/>
        </p:nvGrpSpPr>
        <p:grpSpPr>
          <a:xfrm flipH="1">
            <a:off x="8183565" y="3994584"/>
            <a:ext cx="1868707" cy="1312263"/>
            <a:chOff x="210250" y="320125"/>
            <a:chExt cx="7099950" cy="4985800"/>
          </a:xfrm>
        </p:grpSpPr>
        <p:sp>
          <p:nvSpPr>
            <p:cNvPr id="332" name="Google Shape;332;p45"/>
            <p:cNvSpPr/>
            <p:nvPr/>
          </p:nvSpPr>
          <p:spPr>
            <a:xfrm>
              <a:off x="210250" y="320125"/>
              <a:ext cx="7099950" cy="4985800"/>
            </a:xfrm>
            <a:custGeom>
              <a:avLst/>
              <a:gdLst/>
              <a:ahLst/>
              <a:cxnLst/>
              <a:rect l="l" t="t" r="r" b="b"/>
              <a:pathLst>
                <a:path w="283998" h="199432" extrusionOk="0">
                  <a:moveTo>
                    <a:pt x="231455" y="19375"/>
                  </a:moveTo>
                  <a:cubicBezTo>
                    <a:pt x="231926" y="19375"/>
                    <a:pt x="232398" y="19379"/>
                    <a:pt x="232869" y="19385"/>
                  </a:cubicBezTo>
                  <a:cubicBezTo>
                    <a:pt x="237010" y="19545"/>
                    <a:pt x="240992" y="20182"/>
                    <a:pt x="244815" y="21456"/>
                  </a:cubicBezTo>
                  <a:cubicBezTo>
                    <a:pt x="252142" y="23527"/>
                    <a:pt x="257079" y="30376"/>
                    <a:pt x="256920" y="38021"/>
                  </a:cubicBezTo>
                  <a:cubicBezTo>
                    <a:pt x="256920" y="42640"/>
                    <a:pt x="255965" y="47259"/>
                    <a:pt x="254212" y="51560"/>
                  </a:cubicBezTo>
                  <a:cubicBezTo>
                    <a:pt x="250390" y="59843"/>
                    <a:pt x="245293" y="67329"/>
                    <a:pt x="238762" y="73700"/>
                  </a:cubicBezTo>
                  <a:cubicBezTo>
                    <a:pt x="236692" y="76089"/>
                    <a:pt x="234302" y="78319"/>
                    <a:pt x="231754" y="80390"/>
                  </a:cubicBezTo>
                  <a:cubicBezTo>
                    <a:pt x="227612" y="58728"/>
                    <a:pt x="216304" y="38977"/>
                    <a:pt x="199579" y="24642"/>
                  </a:cubicBezTo>
                  <a:cubicBezTo>
                    <a:pt x="209806" y="21131"/>
                    <a:pt x="220619" y="19375"/>
                    <a:pt x="231455" y="19375"/>
                  </a:cubicBezTo>
                  <a:close/>
                  <a:moveTo>
                    <a:pt x="137489" y="7115"/>
                  </a:moveTo>
                  <a:cubicBezTo>
                    <a:pt x="181664" y="7115"/>
                    <a:pt x="219386" y="38981"/>
                    <a:pt x="226975" y="82460"/>
                  </a:cubicBezTo>
                  <a:cubicBezTo>
                    <a:pt x="227294" y="83894"/>
                    <a:pt x="226816" y="85328"/>
                    <a:pt x="225542" y="86124"/>
                  </a:cubicBezTo>
                  <a:cubicBezTo>
                    <a:pt x="214551" y="95521"/>
                    <a:pt x="202765" y="103963"/>
                    <a:pt x="190341" y="111450"/>
                  </a:cubicBezTo>
                  <a:cubicBezTo>
                    <a:pt x="173457" y="121962"/>
                    <a:pt x="156573" y="132315"/>
                    <a:pt x="138574" y="140439"/>
                  </a:cubicBezTo>
                  <a:cubicBezTo>
                    <a:pt x="118027" y="149677"/>
                    <a:pt x="97161" y="157004"/>
                    <a:pt x="74862" y="159871"/>
                  </a:cubicBezTo>
                  <a:cubicBezTo>
                    <a:pt x="74566" y="159925"/>
                    <a:pt x="74270" y="159951"/>
                    <a:pt x="73977" y="159951"/>
                  </a:cubicBezTo>
                  <a:cubicBezTo>
                    <a:pt x="72536" y="159951"/>
                    <a:pt x="71169" y="159310"/>
                    <a:pt x="70243" y="158119"/>
                  </a:cubicBezTo>
                  <a:cubicBezTo>
                    <a:pt x="55271" y="141394"/>
                    <a:pt x="46988" y="119732"/>
                    <a:pt x="47306" y="97274"/>
                  </a:cubicBezTo>
                  <a:cubicBezTo>
                    <a:pt x="47466" y="52994"/>
                    <a:pt x="79641" y="15244"/>
                    <a:pt x="123283" y="8236"/>
                  </a:cubicBezTo>
                  <a:cubicBezTo>
                    <a:pt x="127743" y="7598"/>
                    <a:pt x="132044" y="7280"/>
                    <a:pt x="136504" y="7121"/>
                  </a:cubicBezTo>
                  <a:cubicBezTo>
                    <a:pt x="136833" y="7117"/>
                    <a:pt x="137161" y="7115"/>
                    <a:pt x="137489" y="7115"/>
                  </a:cubicBezTo>
                  <a:close/>
                  <a:moveTo>
                    <a:pt x="43006" y="112087"/>
                  </a:moveTo>
                  <a:cubicBezTo>
                    <a:pt x="45873" y="130085"/>
                    <a:pt x="53837" y="146969"/>
                    <a:pt x="65783" y="160667"/>
                  </a:cubicBezTo>
                  <a:cubicBezTo>
                    <a:pt x="61465" y="160960"/>
                    <a:pt x="57281" y="161354"/>
                    <a:pt x="53201" y="161354"/>
                  </a:cubicBezTo>
                  <a:cubicBezTo>
                    <a:pt x="48402" y="161354"/>
                    <a:pt x="43746" y="160809"/>
                    <a:pt x="39183" y="158915"/>
                  </a:cubicBezTo>
                  <a:cubicBezTo>
                    <a:pt x="33290" y="156845"/>
                    <a:pt x="29148" y="151588"/>
                    <a:pt x="28511" y="145376"/>
                  </a:cubicBezTo>
                  <a:cubicBezTo>
                    <a:pt x="28033" y="140757"/>
                    <a:pt x="28671" y="136138"/>
                    <a:pt x="30263" y="131997"/>
                  </a:cubicBezTo>
                  <a:cubicBezTo>
                    <a:pt x="32971" y="124511"/>
                    <a:pt x="37750" y="118458"/>
                    <a:pt x="43006" y="112087"/>
                  </a:cubicBezTo>
                  <a:close/>
                  <a:moveTo>
                    <a:pt x="222993" y="126900"/>
                  </a:moveTo>
                  <a:cubicBezTo>
                    <a:pt x="211238" y="164036"/>
                    <a:pt x="174836" y="188289"/>
                    <a:pt x="138027" y="188289"/>
                  </a:cubicBezTo>
                  <a:cubicBezTo>
                    <a:pt x="130946" y="188289"/>
                    <a:pt x="123851" y="187391"/>
                    <a:pt x="116912" y="185515"/>
                  </a:cubicBezTo>
                  <a:cubicBezTo>
                    <a:pt x="117231" y="184719"/>
                    <a:pt x="118027" y="184719"/>
                    <a:pt x="118505" y="184400"/>
                  </a:cubicBezTo>
                  <a:cubicBezTo>
                    <a:pt x="148450" y="172295"/>
                    <a:pt x="176961" y="157163"/>
                    <a:pt x="203880" y="139324"/>
                  </a:cubicBezTo>
                  <a:cubicBezTo>
                    <a:pt x="210251" y="135342"/>
                    <a:pt x="216304" y="131360"/>
                    <a:pt x="222993" y="126900"/>
                  </a:cubicBezTo>
                  <a:close/>
                  <a:moveTo>
                    <a:pt x="236397" y="5030"/>
                  </a:moveTo>
                  <a:cubicBezTo>
                    <a:pt x="237133" y="5030"/>
                    <a:pt x="237868" y="5037"/>
                    <a:pt x="238603" y="5050"/>
                  </a:cubicBezTo>
                  <a:cubicBezTo>
                    <a:pt x="248160" y="5369"/>
                    <a:pt x="257079" y="7598"/>
                    <a:pt x="264566" y="13970"/>
                  </a:cubicBezTo>
                  <a:cubicBezTo>
                    <a:pt x="268229" y="16996"/>
                    <a:pt x="271255" y="20978"/>
                    <a:pt x="273008" y="25597"/>
                  </a:cubicBezTo>
                  <a:cubicBezTo>
                    <a:pt x="278901" y="39455"/>
                    <a:pt x="278105" y="53312"/>
                    <a:pt x="272052" y="67010"/>
                  </a:cubicBezTo>
                  <a:cubicBezTo>
                    <a:pt x="266158" y="80071"/>
                    <a:pt x="257557" y="91699"/>
                    <a:pt x="247045" y="101256"/>
                  </a:cubicBezTo>
                  <a:cubicBezTo>
                    <a:pt x="238444" y="109220"/>
                    <a:pt x="229365" y="116547"/>
                    <a:pt x="219648" y="123077"/>
                  </a:cubicBezTo>
                  <a:cubicBezTo>
                    <a:pt x="198305" y="137412"/>
                    <a:pt x="176643" y="151270"/>
                    <a:pt x="153547" y="162897"/>
                  </a:cubicBezTo>
                  <a:cubicBezTo>
                    <a:pt x="140486" y="169428"/>
                    <a:pt x="127106" y="175480"/>
                    <a:pt x="113567" y="181055"/>
                  </a:cubicBezTo>
                  <a:cubicBezTo>
                    <a:pt x="102736" y="185515"/>
                    <a:pt x="91746" y="189179"/>
                    <a:pt x="80437" y="192046"/>
                  </a:cubicBezTo>
                  <a:cubicBezTo>
                    <a:pt x="73673" y="193600"/>
                    <a:pt x="66758" y="194396"/>
                    <a:pt x="59857" y="194396"/>
                  </a:cubicBezTo>
                  <a:cubicBezTo>
                    <a:pt x="52620" y="194396"/>
                    <a:pt x="45399" y="193521"/>
                    <a:pt x="38387" y="191727"/>
                  </a:cubicBezTo>
                  <a:cubicBezTo>
                    <a:pt x="34086" y="190771"/>
                    <a:pt x="29786" y="189179"/>
                    <a:pt x="25963" y="187108"/>
                  </a:cubicBezTo>
                  <a:cubicBezTo>
                    <a:pt x="15610" y="181852"/>
                    <a:pt x="8601" y="171976"/>
                    <a:pt x="6690" y="160667"/>
                  </a:cubicBezTo>
                  <a:cubicBezTo>
                    <a:pt x="5893" y="156048"/>
                    <a:pt x="6053" y="151110"/>
                    <a:pt x="7327" y="146491"/>
                  </a:cubicBezTo>
                  <a:cubicBezTo>
                    <a:pt x="12105" y="129130"/>
                    <a:pt x="21662" y="113520"/>
                    <a:pt x="35042" y="101574"/>
                  </a:cubicBezTo>
                  <a:lnTo>
                    <a:pt x="41254" y="95840"/>
                  </a:lnTo>
                  <a:lnTo>
                    <a:pt x="41891" y="95840"/>
                  </a:lnTo>
                  <a:cubicBezTo>
                    <a:pt x="42050" y="99026"/>
                    <a:pt x="42209" y="102211"/>
                    <a:pt x="42369" y="105397"/>
                  </a:cubicBezTo>
                  <a:cubicBezTo>
                    <a:pt x="42369" y="106512"/>
                    <a:pt x="41891" y="106830"/>
                    <a:pt x="41254" y="107468"/>
                  </a:cubicBezTo>
                  <a:cubicBezTo>
                    <a:pt x="35520" y="113042"/>
                    <a:pt x="30582" y="119573"/>
                    <a:pt x="27078" y="126741"/>
                  </a:cubicBezTo>
                  <a:cubicBezTo>
                    <a:pt x="23892" y="132952"/>
                    <a:pt x="22618" y="139961"/>
                    <a:pt x="23574" y="146969"/>
                  </a:cubicBezTo>
                  <a:cubicBezTo>
                    <a:pt x="24529" y="153659"/>
                    <a:pt x="28830" y="159552"/>
                    <a:pt x="35042" y="162579"/>
                  </a:cubicBezTo>
                  <a:cubicBezTo>
                    <a:pt x="39980" y="165127"/>
                    <a:pt x="45554" y="166401"/>
                    <a:pt x="51129" y="166401"/>
                  </a:cubicBezTo>
                  <a:cubicBezTo>
                    <a:pt x="59253" y="166401"/>
                    <a:pt x="67376" y="165764"/>
                    <a:pt x="75499" y="164809"/>
                  </a:cubicBezTo>
                  <a:cubicBezTo>
                    <a:pt x="104329" y="161304"/>
                    <a:pt x="130929" y="150792"/>
                    <a:pt x="156255" y="137412"/>
                  </a:cubicBezTo>
                  <a:cubicBezTo>
                    <a:pt x="175687" y="127218"/>
                    <a:pt x="194323" y="115750"/>
                    <a:pt x="212162" y="103008"/>
                  </a:cubicBezTo>
                  <a:cubicBezTo>
                    <a:pt x="224905" y="94247"/>
                    <a:pt x="236532" y="83894"/>
                    <a:pt x="246885" y="72266"/>
                  </a:cubicBezTo>
                  <a:cubicBezTo>
                    <a:pt x="251823" y="66532"/>
                    <a:pt x="255965" y="59843"/>
                    <a:pt x="258991" y="52834"/>
                  </a:cubicBezTo>
                  <a:cubicBezTo>
                    <a:pt x="260902" y="48215"/>
                    <a:pt x="261858" y="43277"/>
                    <a:pt x="262017" y="38340"/>
                  </a:cubicBezTo>
                  <a:cubicBezTo>
                    <a:pt x="262176" y="27986"/>
                    <a:pt x="255327" y="18907"/>
                    <a:pt x="245452" y="16359"/>
                  </a:cubicBezTo>
                  <a:cubicBezTo>
                    <a:pt x="240136" y="14919"/>
                    <a:pt x="234742" y="14172"/>
                    <a:pt x="229379" y="14172"/>
                  </a:cubicBezTo>
                  <a:cubicBezTo>
                    <a:pt x="227029" y="14172"/>
                    <a:pt x="224685" y="14316"/>
                    <a:pt x="222356" y="14607"/>
                  </a:cubicBezTo>
                  <a:cubicBezTo>
                    <a:pt x="213596" y="15403"/>
                    <a:pt x="204835" y="17474"/>
                    <a:pt x="196553" y="20341"/>
                  </a:cubicBezTo>
                  <a:cubicBezTo>
                    <a:pt x="196109" y="20563"/>
                    <a:pt x="195631" y="20682"/>
                    <a:pt x="195151" y="20682"/>
                  </a:cubicBezTo>
                  <a:cubicBezTo>
                    <a:pt x="194596" y="20682"/>
                    <a:pt x="194039" y="20523"/>
                    <a:pt x="193526" y="20182"/>
                  </a:cubicBezTo>
                  <a:cubicBezTo>
                    <a:pt x="191296" y="18430"/>
                    <a:pt x="189067" y="16996"/>
                    <a:pt x="186518" y="15403"/>
                  </a:cubicBezTo>
                  <a:cubicBezTo>
                    <a:pt x="187314" y="14766"/>
                    <a:pt x="188111" y="14448"/>
                    <a:pt x="189067" y="14288"/>
                  </a:cubicBezTo>
                  <a:cubicBezTo>
                    <a:pt x="196712" y="11740"/>
                    <a:pt x="204357" y="8554"/>
                    <a:pt x="212481" y="7280"/>
                  </a:cubicBezTo>
                  <a:cubicBezTo>
                    <a:pt x="220360" y="5821"/>
                    <a:pt x="228373" y="5030"/>
                    <a:pt x="236397" y="5030"/>
                  </a:cubicBezTo>
                  <a:close/>
                  <a:moveTo>
                    <a:pt x="234393" y="0"/>
                  </a:moveTo>
                  <a:cubicBezTo>
                    <a:pt x="225298" y="0"/>
                    <a:pt x="216246" y="1046"/>
                    <a:pt x="207384" y="3139"/>
                  </a:cubicBezTo>
                  <a:cubicBezTo>
                    <a:pt x="198783" y="5369"/>
                    <a:pt x="190500" y="8076"/>
                    <a:pt x="182377" y="11262"/>
                  </a:cubicBezTo>
                  <a:cubicBezTo>
                    <a:pt x="181751" y="11471"/>
                    <a:pt x="181095" y="11588"/>
                    <a:pt x="180435" y="11588"/>
                  </a:cubicBezTo>
                  <a:cubicBezTo>
                    <a:pt x="179583" y="11588"/>
                    <a:pt x="178725" y="11392"/>
                    <a:pt x="177917" y="10943"/>
                  </a:cubicBezTo>
                  <a:cubicBezTo>
                    <a:pt x="165262" y="5038"/>
                    <a:pt x="151421" y="2050"/>
                    <a:pt x="137568" y="2050"/>
                  </a:cubicBezTo>
                  <a:cubicBezTo>
                    <a:pt x="133113" y="2050"/>
                    <a:pt x="128657" y="2359"/>
                    <a:pt x="124239" y="2979"/>
                  </a:cubicBezTo>
                  <a:cubicBezTo>
                    <a:pt x="88082" y="8236"/>
                    <a:pt x="57978" y="33402"/>
                    <a:pt x="46669" y="68125"/>
                  </a:cubicBezTo>
                  <a:cubicBezTo>
                    <a:pt x="44758" y="74337"/>
                    <a:pt x="43324" y="80708"/>
                    <a:pt x="42528" y="87239"/>
                  </a:cubicBezTo>
                  <a:cubicBezTo>
                    <a:pt x="42528" y="88035"/>
                    <a:pt x="42528" y="88991"/>
                    <a:pt x="41572" y="89628"/>
                  </a:cubicBezTo>
                  <a:cubicBezTo>
                    <a:pt x="37909" y="92495"/>
                    <a:pt x="34405" y="95521"/>
                    <a:pt x="31060" y="98707"/>
                  </a:cubicBezTo>
                  <a:cubicBezTo>
                    <a:pt x="17521" y="110812"/>
                    <a:pt x="7805" y="126422"/>
                    <a:pt x="2867" y="143784"/>
                  </a:cubicBezTo>
                  <a:cubicBezTo>
                    <a:pt x="0" y="152703"/>
                    <a:pt x="637" y="162260"/>
                    <a:pt x="4460" y="170702"/>
                  </a:cubicBezTo>
                  <a:cubicBezTo>
                    <a:pt x="8920" y="181215"/>
                    <a:pt x="17362" y="189497"/>
                    <a:pt x="28033" y="193638"/>
                  </a:cubicBezTo>
                  <a:cubicBezTo>
                    <a:pt x="38192" y="197765"/>
                    <a:pt x="48490" y="199432"/>
                    <a:pt x="58976" y="199432"/>
                  </a:cubicBezTo>
                  <a:cubicBezTo>
                    <a:pt x="64275" y="199432"/>
                    <a:pt x="69621" y="199006"/>
                    <a:pt x="75021" y="198258"/>
                  </a:cubicBezTo>
                  <a:cubicBezTo>
                    <a:pt x="85375" y="196346"/>
                    <a:pt x="95569" y="193479"/>
                    <a:pt x="105285" y="189497"/>
                  </a:cubicBezTo>
                  <a:cubicBezTo>
                    <a:pt x="106179" y="189139"/>
                    <a:pt x="107124" y="188932"/>
                    <a:pt x="108091" y="188932"/>
                  </a:cubicBezTo>
                  <a:cubicBezTo>
                    <a:pt x="108845" y="188932"/>
                    <a:pt x="109614" y="189059"/>
                    <a:pt x="110382" y="189338"/>
                  </a:cubicBezTo>
                  <a:cubicBezTo>
                    <a:pt x="119142" y="192046"/>
                    <a:pt x="128380" y="193320"/>
                    <a:pt x="137619" y="193320"/>
                  </a:cubicBezTo>
                  <a:cubicBezTo>
                    <a:pt x="140804" y="193161"/>
                    <a:pt x="144149" y="193161"/>
                    <a:pt x="147494" y="192842"/>
                  </a:cubicBezTo>
                  <a:cubicBezTo>
                    <a:pt x="150521" y="192523"/>
                    <a:pt x="153706" y="192046"/>
                    <a:pt x="156732" y="191409"/>
                  </a:cubicBezTo>
                  <a:cubicBezTo>
                    <a:pt x="193686" y="182807"/>
                    <a:pt x="217896" y="160349"/>
                    <a:pt x="229524" y="124033"/>
                  </a:cubicBezTo>
                  <a:cubicBezTo>
                    <a:pt x="230002" y="122599"/>
                    <a:pt x="230798" y="121166"/>
                    <a:pt x="232072" y="120369"/>
                  </a:cubicBezTo>
                  <a:cubicBezTo>
                    <a:pt x="240833" y="113839"/>
                    <a:pt x="248956" y="106671"/>
                    <a:pt x="256602" y="98866"/>
                  </a:cubicBezTo>
                  <a:cubicBezTo>
                    <a:pt x="265362" y="89947"/>
                    <a:pt x="272370" y="79434"/>
                    <a:pt x="277149" y="67807"/>
                  </a:cubicBezTo>
                  <a:cubicBezTo>
                    <a:pt x="283520" y="53153"/>
                    <a:pt x="283998" y="38180"/>
                    <a:pt x="277627" y="23367"/>
                  </a:cubicBezTo>
                  <a:cubicBezTo>
                    <a:pt x="275556" y="18270"/>
                    <a:pt x="272211" y="13970"/>
                    <a:pt x="268229" y="10466"/>
                  </a:cubicBezTo>
                  <a:cubicBezTo>
                    <a:pt x="261062" y="4254"/>
                    <a:pt x="251982" y="590"/>
                    <a:pt x="242426" y="272"/>
                  </a:cubicBezTo>
                  <a:cubicBezTo>
                    <a:pt x="239747" y="91"/>
                    <a:pt x="237068" y="0"/>
                    <a:pt x="2343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5"/>
            <p:cNvSpPr/>
            <p:nvPr/>
          </p:nvSpPr>
          <p:spPr>
            <a:xfrm>
              <a:off x="1384925" y="498075"/>
              <a:ext cx="4507675" cy="3820850"/>
            </a:xfrm>
            <a:custGeom>
              <a:avLst/>
              <a:gdLst/>
              <a:ahLst/>
              <a:cxnLst/>
              <a:rect l="l" t="t" r="r" b="b"/>
              <a:pathLst>
                <a:path w="180307" h="152834" extrusionOk="0">
                  <a:moveTo>
                    <a:pt x="90177" y="0"/>
                  </a:moveTo>
                  <a:cubicBezTo>
                    <a:pt x="89957" y="0"/>
                    <a:pt x="89737" y="1"/>
                    <a:pt x="89517" y="3"/>
                  </a:cubicBezTo>
                  <a:cubicBezTo>
                    <a:pt x="85057" y="162"/>
                    <a:pt x="80756" y="480"/>
                    <a:pt x="76456" y="1118"/>
                  </a:cubicBezTo>
                  <a:cubicBezTo>
                    <a:pt x="32654" y="8126"/>
                    <a:pt x="319" y="45716"/>
                    <a:pt x="160" y="90156"/>
                  </a:cubicBezTo>
                  <a:cubicBezTo>
                    <a:pt x="1" y="112614"/>
                    <a:pt x="8124" y="134276"/>
                    <a:pt x="23256" y="151001"/>
                  </a:cubicBezTo>
                  <a:cubicBezTo>
                    <a:pt x="24050" y="152192"/>
                    <a:pt x="25504" y="152833"/>
                    <a:pt x="26978" y="152833"/>
                  </a:cubicBezTo>
                  <a:cubicBezTo>
                    <a:pt x="27278" y="152833"/>
                    <a:pt x="27579" y="152807"/>
                    <a:pt x="27875" y="152753"/>
                  </a:cubicBezTo>
                  <a:cubicBezTo>
                    <a:pt x="50174" y="149886"/>
                    <a:pt x="71199" y="142559"/>
                    <a:pt x="91587" y="133321"/>
                  </a:cubicBezTo>
                  <a:cubicBezTo>
                    <a:pt x="109586" y="125197"/>
                    <a:pt x="126629" y="114844"/>
                    <a:pt x="143354" y="104332"/>
                  </a:cubicBezTo>
                  <a:cubicBezTo>
                    <a:pt x="155778" y="96845"/>
                    <a:pt x="167564" y="88403"/>
                    <a:pt x="178555" y="79006"/>
                  </a:cubicBezTo>
                  <a:cubicBezTo>
                    <a:pt x="179670" y="78210"/>
                    <a:pt x="180307" y="76776"/>
                    <a:pt x="179988" y="75342"/>
                  </a:cubicBezTo>
                  <a:cubicBezTo>
                    <a:pt x="172381" y="31757"/>
                    <a:pt x="134336" y="0"/>
                    <a:pt x="90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5"/>
            <p:cNvSpPr/>
            <p:nvPr/>
          </p:nvSpPr>
          <p:spPr>
            <a:xfrm>
              <a:off x="3133050" y="3492600"/>
              <a:ext cx="2652050" cy="1534750"/>
            </a:xfrm>
            <a:custGeom>
              <a:avLst/>
              <a:gdLst/>
              <a:ahLst/>
              <a:cxnLst/>
              <a:rect l="l" t="t" r="r" b="b"/>
              <a:pathLst>
                <a:path w="106082" h="61390" extrusionOk="0">
                  <a:moveTo>
                    <a:pt x="106081" y="1"/>
                  </a:moveTo>
                  <a:lnTo>
                    <a:pt x="106081" y="1"/>
                  </a:lnTo>
                  <a:cubicBezTo>
                    <a:pt x="99392" y="4461"/>
                    <a:pt x="93339" y="8443"/>
                    <a:pt x="86968" y="12425"/>
                  </a:cubicBezTo>
                  <a:cubicBezTo>
                    <a:pt x="60049" y="30264"/>
                    <a:pt x="31538" y="45396"/>
                    <a:pt x="1752" y="57501"/>
                  </a:cubicBezTo>
                  <a:cubicBezTo>
                    <a:pt x="1115" y="57820"/>
                    <a:pt x="319" y="57820"/>
                    <a:pt x="0" y="58616"/>
                  </a:cubicBezTo>
                  <a:cubicBezTo>
                    <a:pt x="6939" y="60492"/>
                    <a:pt x="14034" y="61390"/>
                    <a:pt x="21115" y="61390"/>
                  </a:cubicBezTo>
                  <a:cubicBezTo>
                    <a:pt x="57924" y="61390"/>
                    <a:pt x="94326" y="37137"/>
                    <a:pt x="1060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 name="Google Shape;335;p45"/>
          <p:cNvSpPr txBox="1">
            <a:spLocks noGrp="1"/>
          </p:cNvSpPr>
          <p:nvPr>
            <p:ph type="subTitle" idx="1"/>
          </p:nvPr>
        </p:nvSpPr>
        <p:spPr>
          <a:xfrm>
            <a:off x="729825" y="3612638"/>
            <a:ext cx="7742700" cy="429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Because key words are great for catching your audience’s attention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39"/>
        <p:cNvGrpSpPr/>
        <p:nvPr/>
      </p:nvGrpSpPr>
      <p:grpSpPr>
        <a:xfrm>
          <a:off x="0" y="0"/>
          <a:ext cx="0" cy="0"/>
          <a:chOff x="0" y="0"/>
          <a:chExt cx="0" cy="0"/>
        </a:xfrm>
      </p:grpSpPr>
      <p:sp>
        <p:nvSpPr>
          <p:cNvPr id="340" name="Google Shape;340;p46"/>
          <p:cNvSpPr txBox="1">
            <a:spLocks noGrp="1"/>
          </p:cNvSpPr>
          <p:nvPr>
            <p:ph type="title"/>
          </p:nvPr>
        </p:nvSpPr>
        <p:spPr>
          <a:xfrm>
            <a:off x="729825" y="430593"/>
            <a:ext cx="7742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rgbClr val="000000"/>
                </a:solidFill>
              </a:rPr>
              <a:t>THIS IS A</a:t>
            </a:r>
            <a:r>
              <a:rPr lang="en">
                <a:solidFill>
                  <a:srgbClr val="000000"/>
                </a:solidFill>
                <a:latin typeface="Montserrat Black"/>
                <a:ea typeface="Montserrat Black"/>
                <a:cs typeface="Montserrat Black"/>
                <a:sym typeface="Montserrat Black"/>
              </a:rPr>
              <a:t> </a:t>
            </a:r>
            <a:r>
              <a:rPr lang="en">
                <a:solidFill>
                  <a:srgbClr val="000000"/>
                </a:solidFill>
                <a:latin typeface="Montserrat"/>
                <a:ea typeface="Montserrat"/>
                <a:cs typeface="Montserrat"/>
                <a:sym typeface="Montserrat"/>
              </a:rPr>
              <a:t>GRAPH</a:t>
            </a:r>
            <a:endParaRPr>
              <a:solidFill>
                <a:srgbClr val="000000"/>
              </a:solidFill>
            </a:endParaRPr>
          </a:p>
        </p:txBody>
      </p:sp>
      <p:sp>
        <p:nvSpPr>
          <p:cNvPr id="341" name="Google Shape;341;p46"/>
          <p:cNvSpPr txBox="1">
            <a:spLocks noGrp="1"/>
          </p:cNvSpPr>
          <p:nvPr>
            <p:ph type="subTitle" idx="4"/>
          </p:nvPr>
        </p:nvSpPr>
        <p:spPr>
          <a:xfrm>
            <a:off x="6496275" y="3321200"/>
            <a:ext cx="2112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a:t>
            </a:r>
            <a:endParaRPr/>
          </a:p>
        </p:txBody>
      </p:sp>
      <p:sp>
        <p:nvSpPr>
          <p:cNvPr id="342" name="Google Shape;342;p46"/>
          <p:cNvSpPr txBox="1">
            <a:spLocks noGrp="1"/>
          </p:cNvSpPr>
          <p:nvPr>
            <p:ph type="subTitle" idx="3"/>
          </p:nvPr>
        </p:nvSpPr>
        <p:spPr>
          <a:xfrm>
            <a:off x="6512587" y="3000314"/>
            <a:ext cx="2055000" cy="448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a:t>
            </a:r>
            <a:endParaRPr/>
          </a:p>
        </p:txBody>
      </p:sp>
      <p:sp>
        <p:nvSpPr>
          <p:cNvPr id="343" name="Google Shape;343;p46"/>
          <p:cNvSpPr/>
          <p:nvPr/>
        </p:nvSpPr>
        <p:spPr>
          <a:xfrm>
            <a:off x="5855797" y="1603775"/>
            <a:ext cx="525000" cy="523200"/>
          </a:xfrm>
          <a:prstGeom prst="ellipse">
            <a:avLst/>
          </a:prstGeom>
          <a:solidFill>
            <a:srgbClr val="A8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 name="Google Shape;344;p46"/>
          <p:cNvGrpSpPr/>
          <p:nvPr/>
        </p:nvGrpSpPr>
        <p:grpSpPr>
          <a:xfrm>
            <a:off x="5956041" y="1708933"/>
            <a:ext cx="325200" cy="312811"/>
            <a:chOff x="1186775" y="237625"/>
            <a:chExt cx="5410975" cy="5204850"/>
          </a:xfrm>
        </p:grpSpPr>
        <p:sp>
          <p:nvSpPr>
            <p:cNvPr id="345" name="Google Shape;345;p46"/>
            <p:cNvSpPr/>
            <p:nvPr/>
          </p:nvSpPr>
          <p:spPr>
            <a:xfrm>
              <a:off x="1186775" y="237625"/>
              <a:ext cx="5410975" cy="5204850"/>
            </a:xfrm>
            <a:custGeom>
              <a:avLst/>
              <a:gdLst/>
              <a:ahLst/>
              <a:cxnLst/>
              <a:rect l="l" t="t" r="r" b="b"/>
              <a:pathLst>
                <a:path w="216439" h="208194" extrusionOk="0">
                  <a:moveTo>
                    <a:pt x="114625" y="5511"/>
                  </a:moveTo>
                  <a:cubicBezTo>
                    <a:pt x="114729" y="5511"/>
                    <a:pt x="114839" y="5518"/>
                    <a:pt x="114955" y="5530"/>
                  </a:cubicBezTo>
                  <a:cubicBezTo>
                    <a:pt x="118016" y="5990"/>
                    <a:pt x="121078" y="6296"/>
                    <a:pt x="124139" y="6908"/>
                  </a:cubicBezTo>
                  <a:cubicBezTo>
                    <a:pt x="141130" y="10429"/>
                    <a:pt x="157049" y="18388"/>
                    <a:pt x="170212" y="30021"/>
                  </a:cubicBezTo>
                  <a:cubicBezTo>
                    <a:pt x="170825" y="30634"/>
                    <a:pt x="171590" y="30940"/>
                    <a:pt x="171896" y="32164"/>
                  </a:cubicBezTo>
                  <a:cubicBezTo>
                    <a:pt x="171249" y="32252"/>
                    <a:pt x="170597" y="32296"/>
                    <a:pt x="169944" y="32296"/>
                  </a:cubicBezTo>
                  <a:cubicBezTo>
                    <a:pt x="167199" y="32296"/>
                    <a:pt x="164449" y="31535"/>
                    <a:pt x="162100" y="30174"/>
                  </a:cubicBezTo>
                  <a:cubicBezTo>
                    <a:pt x="161488" y="29868"/>
                    <a:pt x="160722" y="29409"/>
                    <a:pt x="160110" y="28950"/>
                  </a:cubicBezTo>
                  <a:cubicBezTo>
                    <a:pt x="155977" y="25582"/>
                    <a:pt x="151079" y="23439"/>
                    <a:pt x="145875" y="22521"/>
                  </a:cubicBezTo>
                  <a:cubicBezTo>
                    <a:pt x="142813" y="21909"/>
                    <a:pt x="139752" y="20531"/>
                    <a:pt x="137303" y="18541"/>
                  </a:cubicBezTo>
                  <a:cubicBezTo>
                    <a:pt x="131333" y="13796"/>
                    <a:pt x="124139" y="10888"/>
                    <a:pt x="116639" y="10276"/>
                  </a:cubicBezTo>
                  <a:cubicBezTo>
                    <a:pt x="114190" y="10122"/>
                    <a:pt x="113118" y="9204"/>
                    <a:pt x="113118" y="7520"/>
                  </a:cubicBezTo>
                  <a:cubicBezTo>
                    <a:pt x="113118" y="6259"/>
                    <a:pt x="113503" y="5511"/>
                    <a:pt x="114625" y="5511"/>
                  </a:cubicBezTo>
                  <a:close/>
                  <a:moveTo>
                    <a:pt x="59130" y="16148"/>
                  </a:moveTo>
                  <a:cubicBezTo>
                    <a:pt x="59844" y="16148"/>
                    <a:pt x="60571" y="16339"/>
                    <a:pt x="61228" y="16704"/>
                  </a:cubicBezTo>
                  <a:cubicBezTo>
                    <a:pt x="64289" y="18082"/>
                    <a:pt x="67351" y="19000"/>
                    <a:pt x="70718" y="19307"/>
                  </a:cubicBezTo>
                  <a:cubicBezTo>
                    <a:pt x="72249" y="19460"/>
                    <a:pt x="73780" y="19919"/>
                    <a:pt x="75157" y="20684"/>
                  </a:cubicBezTo>
                  <a:cubicBezTo>
                    <a:pt x="76841" y="21756"/>
                    <a:pt x="76841" y="22674"/>
                    <a:pt x="75157" y="23439"/>
                  </a:cubicBezTo>
                  <a:cubicBezTo>
                    <a:pt x="74086" y="24052"/>
                    <a:pt x="72861" y="24511"/>
                    <a:pt x="71790" y="25123"/>
                  </a:cubicBezTo>
                  <a:cubicBezTo>
                    <a:pt x="68422" y="26501"/>
                    <a:pt x="67351" y="30787"/>
                    <a:pt x="69800" y="33389"/>
                  </a:cubicBezTo>
                  <a:cubicBezTo>
                    <a:pt x="71024" y="35073"/>
                    <a:pt x="72555" y="36297"/>
                    <a:pt x="74392" y="37062"/>
                  </a:cubicBezTo>
                  <a:cubicBezTo>
                    <a:pt x="81127" y="40736"/>
                    <a:pt x="88627" y="42573"/>
                    <a:pt x="96128" y="42573"/>
                  </a:cubicBezTo>
                  <a:cubicBezTo>
                    <a:pt x="101179" y="42573"/>
                    <a:pt x="106077" y="43950"/>
                    <a:pt x="110210" y="46706"/>
                  </a:cubicBezTo>
                  <a:cubicBezTo>
                    <a:pt x="112812" y="48389"/>
                    <a:pt x="115720" y="49920"/>
                    <a:pt x="118629" y="51145"/>
                  </a:cubicBezTo>
                  <a:cubicBezTo>
                    <a:pt x="120005" y="51661"/>
                    <a:pt x="121429" y="52177"/>
                    <a:pt x="122821" y="52177"/>
                  </a:cubicBezTo>
                  <a:cubicBezTo>
                    <a:pt x="123906" y="52177"/>
                    <a:pt x="124970" y="51863"/>
                    <a:pt x="125976" y="50992"/>
                  </a:cubicBezTo>
                  <a:cubicBezTo>
                    <a:pt x="128272" y="48849"/>
                    <a:pt x="127813" y="46093"/>
                    <a:pt x="127353" y="43491"/>
                  </a:cubicBezTo>
                  <a:cubicBezTo>
                    <a:pt x="126741" y="40889"/>
                    <a:pt x="125976" y="38440"/>
                    <a:pt x="124751" y="36144"/>
                  </a:cubicBezTo>
                  <a:cubicBezTo>
                    <a:pt x="123819" y="33747"/>
                    <a:pt x="124393" y="33204"/>
                    <a:pt x="126271" y="33204"/>
                  </a:cubicBezTo>
                  <a:cubicBezTo>
                    <a:pt x="126552" y="33204"/>
                    <a:pt x="126862" y="33216"/>
                    <a:pt x="127200" y="33236"/>
                  </a:cubicBezTo>
                  <a:cubicBezTo>
                    <a:pt x="129956" y="33542"/>
                    <a:pt x="132558" y="34460"/>
                    <a:pt x="134854" y="36144"/>
                  </a:cubicBezTo>
                  <a:cubicBezTo>
                    <a:pt x="138680" y="38287"/>
                    <a:pt x="142201" y="41042"/>
                    <a:pt x="145415" y="44104"/>
                  </a:cubicBezTo>
                  <a:cubicBezTo>
                    <a:pt x="149089" y="47624"/>
                    <a:pt x="153528" y="50379"/>
                    <a:pt x="158579" y="51910"/>
                  </a:cubicBezTo>
                  <a:cubicBezTo>
                    <a:pt x="159957" y="52369"/>
                    <a:pt x="161335" y="52828"/>
                    <a:pt x="162712" y="53441"/>
                  </a:cubicBezTo>
                  <a:cubicBezTo>
                    <a:pt x="165774" y="54512"/>
                    <a:pt x="168070" y="57114"/>
                    <a:pt x="168988" y="60176"/>
                  </a:cubicBezTo>
                  <a:cubicBezTo>
                    <a:pt x="169600" y="62625"/>
                    <a:pt x="169447" y="63237"/>
                    <a:pt x="167457" y="64768"/>
                  </a:cubicBezTo>
                  <a:cubicBezTo>
                    <a:pt x="164732" y="66632"/>
                    <a:pt x="161604" y="67690"/>
                    <a:pt x="158324" y="67690"/>
                  </a:cubicBezTo>
                  <a:cubicBezTo>
                    <a:pt x="158104" y="67690"/>
                    <a:pt x="157883" y="67686"/>
                    <a:pt x="157661" y="67676"/>
                  </a:cubicBezTo>
                  <a:cubicBezTo>
                    <a:pt x="157049" y="67676"/>
                    <a:pt x="156283" y="67523"/>
                    <a:pt x="155518" y="67523"/>
                  </a:cubicBezTo>
                  <a:cubicBezTo>
                    <a:pt x="151787" y="66732"/>
                    <a:pt x="147889" y="66274"/>
                    <a:pt x="144009" y="66274"/>
                  </a:cubicBezTo>
                  <a:cubicBezTo>
                    <a:pt x="142636" y="66274"/>
                    <a:pt x="141265" y="66331"/>
                    <a:pt x="139905" y="66451"/>
                  </a:cubicBezTo>
                  <a:cubicBezTo>
                    <a:pt x="139249" y="66495"/>
                    <a:pt x="138596" y="66517"/>
                    <a:pt x="137947" y="66517"/>
                  </a:cubicBezTo>
                  <a:cubicBezTo>
                    <a:pt x="134051" y="66517"/>
                    <a:pt x="130284" y="65730"/>
                    <a:pt x="126741" y="64155"/>
                  </a:cubicBezTo>
                  <a:cubicBezTo>
                    <a:pt x="125057" y="63390"/>
                    <a:pt x="123374" y="62931"/>
                    <a:pt x="121690" y="62625"/>
                  </a:cubicBezTo>
                  <a:cubicBezTo>
                    <a:pt x="115414" y="61247"/>
                    <a:pt x="109291" y="59716"/>
                    <a:pt x="103169" y="58339"/>
                  </a:cubicBezTo>
                  <a:cubicBezTo>
                    <a:pt x="102210" y="58083"/>
                    <a:pt x="101252" y="57961"/>
                    <a:pt x="100293" y="57961"/>
                  </a:cubicBezTo>
                  <a:cubicBezTo>
                    <a:pt x="98956" y="57961"/>
                    <a:pt x="97618" y="58199"/>
                    <a:pt x="96281" y="58645"/>
                  </a:cubicBezTo>
                  <a:cubicBezTo>
                    <a:pt x="92913" y="59410"/>
                    <a:pt x="91536" y="63543"/>
                    <a:pt x="93832" y="66298"/>
                  </a:cubicBezTo>
                  <a:cubicBezTo>
                    <a:pt x="94903" y="67676"/>
                    <a:pt x="96281" y="68901"/>
                    <a:pt x="97811" y="69819"/>
                  </a:cubicBezTo>
                  <a:cubicBezTo>
                    <a:pt x="99648" y="70890"/>
                    <a:pt x="101485" y="71962"/>
                    <a:pt x="103322" y="72880"/>
                  </a:cubicBezTo>
                  <a:cubicBezTo>
                    <a:pt x="105159" y="73952"/>
                    <a:pt x="106842" y="75482"/>
                    <a:pt x="108220" y="77166"/>
                  </a:cubicBezTo>
                  <a:cubicBezTo>
                    <a:pt x="112343" y="82578"/>
                    <a:pt x="118636" y="85604"/>
                    <a:pt x="125272" y="85604"/>
                  </a:cubicBezTo>
                  <a:cubicBezTo>
                    <a:pt x="126519" y="85604"/>
                    <a:pt x="127778" y="85497"/>
                    <a:pt x="129037" y="85279"/>
                  </a:cubicBezTo>
                  <a:cubicBezTo>
                    <a:pt x="131180" y="84667"/>
                    <a:pt x="133476" y="84360"/>
                    <a:pt x="135772" y="84207"/>
                  </a:cubicBezTo>
                  <a:cubicBezTo>
                    <a:pt x="135899" y="84192"/>
                    <a:pt x="136023" y="84184"/>
                    <a:pt x="136146" y="84184"/>
                  </a:cubicBezTo>
                  <a:cubicBezTo>
                    <a:pt x="137211" y="84184"/>
                    <a:pt x="138116" y="84761"/>
                    <a:pt x="138527" y="85585"/>
                  </a:cubicBezTo>
                  <a:cubicBezTo>
                    <a:pt x="138987" y="86656"/>
                    <a:pt x="138834" y="87881"/>
                    <a:pt x="138068" y="88646"/>
                  </a:cubicBezTo>
                  <a:cubicBezTo>
                    <a:pt x="137609" y="89412"/>
                    <a:pt x="136997" y="89871"/>
                    <a:pt x="136231" y="90330"/>
                  </a:cubicBezTo>
                  <a:cubicBezTo>
                    <a:pt x="130109" y="94310"/>
                    <a:pt x="123221" y="97524"/>
                    <a:pt x="116026" y="99514"/>
                  </a:cubicBezTo>
                  <a:cubicBezTo>
                    <a:pt x="114432" y="99997"/>
                    <a:pt x="112807" y="100236"/>
                    <a:pt x="111200" y="100236"/>
                  </a:cubicBezTo>
                  <a:cubicBezTo>
                    <a:pt x="107715" y="100236"/>
                    <a:pt x="104313" y="99112"/>
                    <a:pt x="101485" y="96912"/>
                  </a:cubicBezTo>
                  <a:cubicBezTo>
                    <a:pt x="98577" y="94769"/>
                    <a:pt x="95209" y="93391"/>
                    <a:pt x="91842" y="92626"/>
                  </a:cubicBezTo>
                  <a:cubicBezTo>
                    <a:pt x="85260" y="91095"/>
                    <a:pt x="78984" y="88340"/>
                    <a:pt x="73320" y="84667"/>
                  </a:cubicBezTo>
                  <a:cubicBezTo>
                    <a:pt x="71790" y="83748"/>
                    <a:pt x="70106" y="82830"/>
                    <a:pt x="68422" y="82064"/>
                  </a:cubicBezTo>
                  <a:cubicBezTo>
                    <a:pt x="65864" y="80785"/>
                    <a:pt x="63130" y="80213"/>
                    <a:pt x="60352" y="80213"/>
                  </a:cubicBezTo>
                  <a:cubicBezTo>
                    <a:pt x="59474" y="80213"/>
                    <a:pt x="58591" y="80270"/>
                    <a:pt x="57708" y="80381"/>
                  </a:cubicBezTo>
                  <a:cubicBezTo>
                    <a:pt x="55970" y="80581"/>
                    <a:pt x="54233" y="80694"/>
                    <a:pt x="52509" y="80694"/>
                  </a:cubicBezTo>
                  <a:cubicBezTo>
                    <a:pt x="50283" y="80694"/>
                    <a:pt x="48078" y="80506"/>
                    <a:pt x="45921" y="80075"/>
                  </a:cubicBezTo>
                  <a:cubicBezTo>
                    <a:pt x="41635" y="79768"/>
                    <a:pt x="37809" y="77319"/>
                    <a:pt x="35513" y="73799"/>
                  </a:cubicBezTo>
                  <a:cubicBezTo>
                    <a:pt x="31992" y="67523"/>
                    <a:pt x="26482" y="62625"/>
                    <a:pt x="19900" y="59563"/>
                  </a:cubicBezTo>
                  <a:cubicBezTo>
                    <a:pt x="16379" y="57880"/>
                    <a:pt x="16532" y="57574"/>
                    <a:pt x="18522" y="54206"/>
                  </a:cubicBezTo>
                  <a:cubicBezTo>
                    <a:pt x="27553" y="38440"/>
                    <a:pt x="40870" y="25582"/>
                    <a:pt x="56942" y="16857"/>
                  </a:cubicBezTo>
                  <a:cubicBezTo>
                    <a:pt x="57582" y="16377"/>
                    <a:pt x="58348" y="16148"/>
                    <a:pt x="59130" y="16148"/>
                  </a:cubicBezTo>
                  <a:close/>
                  <a:moveTo>
                    <a:pt x="8135" y="82484"/>
                  </a:moveTo>
                  <a:cubicBezTo>
                    <a:pt x="8264" y="82484"/>
                    <a:pt x="8409" y="82496"/>
                    <a:pt x="8573" y="82524"/>
                  </a:cubicBezTo>
                  <a:cubicBezTo>
                    <a:pt x="10256" y="82677"/>
                    <a:pt x="11634" y="83748"/>
                    <a:pt x="11481" y="85432"/>
                  </a:cubicBezTo>
                  <a:cubicBezTo>
                    <a:pt x="11328" y="87116"/>
                    <a:pt x="11328" y="88952"/>
                    <a:pt x="11481" y="90789"/>
                  </a:cubicBezTo>
                  <a:cubicBezTo>
                    <a:pt x="11481" y="93522"/>
                    <a:pt x="13914" y="95715"/>
                    <a:pt x="16621" y="95715"/>
                  </a:cubicBezTo>
                  <a:cubicBezTo>
                    <a:pt x="16795" y="95715"/>
                    <a:pt x="16969" y="95706"/>
                    <a:pt x="17145" y="95687"/>
                  </a:cubicBezTo>
                  <a:cubicBezTo>
                    <a:pt x="18714" y="95374"/>
                    <a:pt x="20270" y="95244"/>
                    <a:pt x="21813" y="95244"/>
                  </a:cubicBezTo>
                  <a:cubicBezTo>
                    <a:pt x="25537" y="95244"/>
                    <a:pt x="29186" y="96001"/>
                    <a:pt x="32757" y="96759"/>
                  </a:cubicBezTo>
                  <a:cubicBezTo>
                    <a:pt x="39646" y="98137"/>
                    <a:pt x="46227" y="100126"/>
                    <a:pt x="52656" y="102729"/>
                  </a:cubicBezTo>
                  <a:cubicBezTo>
                    <a:pt x="56330" y="104259"/>
                    <a:pt x="59697" y="106249"/>
                    <a:pt x="62912" y="108851"/>
                  </a:cubicBezTo>
                  <a:cubicBezTo>
                    <a:pt x="64596" y="110076"/>
                    <a:pt x="65973" y="111607"/>
                    <a:pt x="66892" y="113596"/>
                  </a:cubicBezTo>
                  <a:cubicBezTo>
                    <a:pt x="67810" y="114974"/>
                    <a:pt x="67198" y="116964"/>
                    <a:pt x="65667" y="117576"/>
                  </a:cubicBezTo>
                  <a:cubicBezTo>
                    <a:pt x="63896" y="118462"/>
                    <a:pt x="61998" y="118905"/>
                    <a:pt x="60096" y="118905"/>
                  </a:cubicBezTo>
                  <a:cubicBezTo>
                    <a:pt x="59039" y="118905"/>
                    <a:pt x="57981" y="118768"/>
                    <a:pt x="56942" y="118495"/>
                  </a:cubicBezTo>
                  <a:cubicBezTo>
                    <a:pt x="54493" y="117882"/>
                    <a:pt x="52044" y="117117"/>
                    <a:pt x="49595" y="116045"/>
                  </a:cubicBezTo>
                  <a:cubicBezTo>
                    <a:pt x="46074" y="114362"/>
                    <a:pt x="42401" y="112831"/>
                    <a:pt x="38727" y="111147"/>
                  </a:cubicBezTo>
                  <a:cubicBezTo>
                    <a:pt x="36136" y="109977"/>
                    <a:pt x="33317" y="109355"/>
                    <a:pt x="30469" y="109355"/>
                  </a:cubicBezTo>
                  <a:cubicBezTo>
                    <a:pt x="28101" y="109355"/>
                    <a:pt x="25713" y="109785"/>
                    <a:pt x="23420" y="110688"/>
                  </a:cubicBezTo>
                  <a:cubicBezTo>
                    <a:pt x="19441" y="111913"/>
                    <a:pt x="16379" y="115280"/>
                    <a:pt x="15308" y="119566"/>
                  </a:cubicBezTo>
                  <a:cubicBezTo>
                    <a:pt x="15155" y="120484"/>
                    <a:pt x="15002" y="121403"/>
                    <a:pt x="14695" y="122321"/>
                  </a:cubicBezTo>
                  <a:cubicBezTo>
                    <a:pt x="14236" y="124770"/>
                    <a:pt x="12246" y="126454"/>
                    <a:pt x="9950" y="126454"/>
                  </a:cubicBezTo>
                  <a:cubicBezTo>
                    <a:pt x="9415" y="126531"/>
                    <a:pt x="9003" y="126578"/>
                    <a:pt x="8680" y="126578"/>
                  </a:cubicBezTo>
                  <a:cubicBezTo>
                    <a:pt x="7712" y="126578"/>
                    <a:pt x="7540" y="126148"/>
                    <a:pt x="7195" y="124770"/>
                  </a:cubicBezTo>
                  <a:cubicBezTo>
                    <a:pt x="5818" y="117882"/>
                    <a:pt x="5052" y="110994"/>
                    <a:pt x="5052" y="103953"/>
                  </a:cubicBezTo>
                  <a:cubicBezTo>
                    <a:pt x="5052" y="97371"/>
                    <a:pt x="5664" y="90942"/>
                    <a:pt x="7042" y="84514"/>
                  </a:cubicBezTo>
                  <a:cubicBezTo>
                    <a:pt x="7182" y="83816"/>
                    <a:pt x="6813" y="82484"/>
                    <a:pt x="8135" y="82484"/>
                  </a:cubicBezTo>
                  <a:close/>
                  <a:moveTo>
                    <a:pt x="191030" y="56196"/>
                  </a:moveTo>
                  <a:cubicBezTo>
                    <a:pt x="204653" y="80534"/>
                    <a:pt x="207102" y="109617"/>
                    <a:pt x="198071" y="136097"/>
                  </a:cubicBezTo>
                  <a:cubicBezTo>
                    <a:pt x="197387" y="138035"/>
                    <a:pt x="197212" y="138530"/>
                    <a:pt x="195967" y="138530"/>
                  </a:cubicBezTo>
                  <a:cubicBezTo>
                    <a:pt x="195540" y="138530"/>
                    <a:pt x="194987" y="138472"/>
                    <a:pt x="194244" y="138393"/>
                  </a:cubicBezTo>
                  <a:cubicBezTo>
                    <a:pt x="192713" y="138087"/>
                    <a:pt x="191030" y="137781"/>
                    <a:pt x="189346" y="137475"/>
                  </a:cubicBezTo>
                  <a:cubicBezTo>
                    <a:pt x="187662" y="137322"/>
                    <a:pt x="186285" y="136097"/>
                    <a:pt x="185825" y="134414"/>
                  </a:cubicBezTo>
                  <a:cubicBezTo>
                    <a:pt x="185366" y="133495"/>
                    <a:pt x="185060" y="132424"/>
                    <a:pt x="184907" y="131505"/>
                  </a:cubicBezTo>
                  <a:cubicBezTo>
                    <a:pt x="183836" y="127832"/>
                    <a:pt x="182458" y="124158"/>
                    <a:pt x="180774" y="120791"/>
                  </a:cubicBezTo>
                  <a:cubicBezTo>
                    <a:pt x="178288" y="115165"/>
                    <a:pt x="175020" y="112782"/>
                    <a:pt x="169630" y="112782"/>
                  </a:cubicBezTo>
                  <a:cubicBezTo>
                    <a:pt x="168714" y="112782"/>
                    <a:pt x="167737" y="112851"/>
                    <a:pt x="166692" y="112984"/>
                  </a:cubicBezTo>
                  <a:cubicBezTo>
                    <a:pt x="165467" y="113137"/>
                    <a:pt x="164090" y="113443"/>
                    <a:pt x="162865" y="113903"/>
                  </a:cubicBezTo>
                  <a:cubicBezTo>
                    <a:pt x="156130" y="116199"/>
                    <a:pt x="149089" y="117576"/>
                    <a:pt x="142813" y="120638"/>
                  </a:cubicBezTo>
                  <a:cubicBezTo>
                    <a:pt x="137303" y="122934"/>
                    <a:pt x="131333" y="124005"/>
                    <a:pt x="125364" y="124005"/>
                  </a:cubicBezTo>
                  <a:cubicBezTo>
                    <a:pt x="123524" y="124113"/>
                    <a:pt x="121760" y="124222"/>
                    <a:pt x="119965" y="124222"/>
                  </a:cubicBezTo>
                  <a:cubicBezTo>
                    <a:pt x="119221" y="124222"/>
                    <a:pt x="118472" y="124203"/>
                    <a:pt x="117710" y="124158"/>
                  </a:cubicBezTo>
                  <a:cubicBezTo>
                    <a:pt x="116945" y="124158"/>
                    <a:pt x="116026" y="124158"/>
                    <a:pt x="115567" y="123240"/>
                  </a:cubicBezTo>
                  <a:cubicBezTo>
                    <a:pt x="115261" y="122321"/>
                    <a:pt x="116026" y="121709"/>
                    <a:pt x="116486" y="121097"/>
                  </a:cubicBezTo>
                  <a:cubicBezTo>
                    <a:pt x="117710" y="119719"/>
                    <a:pt x="119088" y="118495"/>
                    <a:pt x="120772" y="117423"/>
                  </a:cubicBezTo>
                  <a:cubicBezTo>
                    <a:pt x="124139" y="115280"/>
                    <a:pt x="127660" y="113290"/>
                    <a:pt x="131486" y="111760"/>
                  </a:cubicBezTo>
                  <a:cubicBezTo>
                    <a:pt x="137456" y="109157"/>
                    <a:pt x="143273" y="106249"/>
                    <a:pt x="148936" y="102882"/>
                  </a:cubicBezTo>
                  <a:cubicBezTo>
                    <a:pt x="150926" y="101504"/>
                    <a:pt x="153069" y="100433"/>
                    <a:pt x="155212" y="99514"/>
                  </a:cubicBezTo>
                  <a:cubicBezTo>
                    <a:pt x="156613" y="98954"/>
                    <a:pt x="158071" y="98621"/>
                    <a:pt x="159517" y="98621"/>
                  </a:cubicBezTo>
                  <a:cubicBezTo>
                    <a:pt x="160440" y="98621"/>
                    <a:pt x="161358" y="98757"/>
                    <a:pt x="162253" y="99055"/>
                  </a:cubicBezTo>
                  <a:cubicBezTo>
                    <a:pt x="163434" y="99449"/>
                    <a:pt x="164643" y="99645"/>
                    <a:pt x="165856" y="99645"/>
                  </a:cubicBezTo>
                  <a:cubicBezTo>
                    <a:pt x="167473" y="99645"/>
                    <a:pt x="169097" y="99295"/>
                    <a:pt x="170672" y="98596"/>
                  </a:cubicBezTo>
                  <a:cubicBezTo>
                    <a:pt x="174192" y="97218"/>
                    <a:pt x="177866" y="96453"/>
                    <a:pt x="181693" y="96147"/>
                  </a:cubicBezTo>
                  <a:cubicBezTo>
                    <a:pt x="185825" y="95994"/>
                    <a:pt x="189499" y="93238"/>
                    <a:pt x="190724" y="89106"/>
                  </a:cubicBezTo>
                  <a:cubicBezTo>
                    <a:pt x="191948" y="86350"/>
                    <a:pt x="191183" y="82983"/>
                    <a:pt x="188887" y="80993"/>
                  </a:cubicBezTo>
                  <a:cubicBezTo>
                    <a:pt x="187968" y="80075"/>
                    <a:pt x="186897" y="79309"/>
                    <a:pt x="186132" y="78238"/>
                  </a:cubicBezTo>
                  <a:cubicBezTo>
                    <a:pt x="185213" y="77319"/>
                    <a:pt x="185366" y="75636"/>
                    <a:pt x="186438" y="74870"/>
                  </a:cubicBezTo>
                  <a:cubicBezTo>
                    <a:pt x="189346" y="72268"/>
                    <a:pt x="189499" y="69207"/>
                    <a:pt x="187968" y="65686"/>
                  </a:cubicBezTo>
                  <a:cubicBezTo>
                    <a:pt x="187662" y="65074"/>
                    <a:pt x="187356" y="64462"/>
                    <a:pt x="187050" y="63849"/>
                  </a:cubicBezTo>
                  <a:cubicBezTo>
                    <a:pt x="186438" y="62625"/>
                    <a:pt x="186591" y="61094"/>
                    <a:pt x="187662" y="60176"/>
                  </a:cubicBezTo>
                  <a:cubicBezTo>
                    <a:pt x="188887" y="58951"/>
                    <a:pt x="190111" y="57574"/>
                    <a:pt x="191030" y="56196"/>
                  </a:cubicBezTo>
                  <a:close/>
                  <a:moveTo>
                    <a:pt x="103651" y="4946"/>
                  </a:moveTo>
                  <a:cubicBezTo>
                    <a:pt x="105275" y="4946"/>
                    <a:pt x="106901" y="4987"/>
                    <a:pt x="108526" y="5071"/>
                  </a:cubicBezTo>
                  <a:cubicBezTo>
                    <a:pt x="108526" y="5377"/>
                    <a:pt x="108526" y="5684"/>
                    <a:pt x="108679" y="5990"/>
                  </a:cubicBezTo>
                  <a:cubicBezTo>
                    <a:pt x="108373" y="11500"/>
                    <a:pt x="110669" y="14255"/>
                    <a:pt x="116180" y="15021"/>
                  </a:cubicBezTo>
                  <a:cubicBezTo>
                    <a:pt x="117863" y="15327"/>
                    <a:pt x="119700" y="15480"/>
                    <a:pt x="121384" y="15939"/>
                  </a:cubicBezTo>
                  <a:cubicBezTo>
                    <a:pt x="125670" y="17011"/>
                    <a:pt x="129649" y="18847"/>
                    <a:pt x="133170" y="21603"/>
                  </a:cubicBezTo>
                  <a:cubicBezTo>
                    <a:pt x="137150" y="24664"/>
                    <a:pt x="141895" y="26807"/>
                    <a:pt x="146793" y="27878"/>
                  </a:cubicBezTo>
                  <a:cubicBezTo>
                    <a:pt x="150314" y="28491"/>
                    <a:pt x="153528" y="29868"/>
                    <a:pt x="156130" y="32164"/>
                  </a:cubicBezTo>
                  <a:cubicBezTo>
                    <a:pt x="160467" y="35538"/>
                    <a:pt x="165753" y="37299"/>
                    <a:pt x="171166" y="37299"/>
                  </a:cubicBezTo>
                  <a:cubicBezTo>
                    <a:pt x="172630" y="37299"/>
                    <a:pt x="174103" y="37170"/>
                    <a:pt x="175570" y="36909"/>
                  </a:cubicBezTo>
                  <a:cubicBezTo>
                    <a:pt x="175766" y="36844"/>
                    <a:pt x="175969" y="36813"/>
                    <a:pt x="176172" y="36813"/>
                  </a:cubicBezTo>
                  <a:cubicBezTo>
                    <a:pt x="176918" y="36813"/>
                    <a:pt x="177658" y="37226"/>
                    <a:pt x="178019" y="37828"/>
                  </a:cubicBezTo>
                  <a:cubicBezTo>
                    <a:pt x="181080" y="41195"/>
                    <a:pt x="183836" y="44716"/>
                    <a:pt x="186285" y="48389"/>
                  </a:cubicBezTo>
                  <a:cubicBezTo>
                    <a:pt x="187815" y="50073"/>
                    <a:pt x="187815" y="52675"/>
                    <a:pt x="186285" y="54359"/>
                  </a:cubicBezTo>
                  <a:cubicBezTo>
                    <a:pt x="185672" y="55124"/>
                    <a:pt x="185060" y="55890"/>
                    <a:pt x="184448" y="56655"/>
                  </a:cubicBezTo>
                  <a:cubicBezTo>
                    <a:pt x="181693" y="58951"/>
                    <a:pt x="180927" y="62931"/>
                    <a:pt x="182764" y="66145"/>
                  </a:cubicBezTo>
                  <a:cubicBezTo>
                    <a:pt x="182917" y="66758"/>
                    <a:pt x="183223" y="67370"/>
                    <a:pt x="183529" y="68135"/>
                  </a:cubicBezTo>
                  <a:cubicBezTo>
                    <a:pt x="184142" y="69207"/>
                    <a:pt x="183989" y="70737"/>
                    <a:pt x="182917" y="71503"/>
                  </a:cubicBezTo>
                  <a:cubicBezTo>
                    <a:pt x="179703" y="75023"/>
                    <a:pt x="179856" y="78544"/>
                    <a:pt x="182917" y="82064"/>
                  </a:cubicBezTo>
                  <a:cubicBezTo>
                    <a:pt x="183682" y="82983"/>
                    <a:pt x="184601" y="83595"/>
                    <a:pt x="185366" y="84360"/>
                  </a:cubicBezTo>
                  <a:cubicBezTo>
                    <a:pt x="186744" y="85432"/>
                    <a:pt x="186897" y="87575"/>
                    <a:pt x="185519" y="88799"/>
                  </a:cubicBezTo>
                  <a:cubicBezTo>
                    <a:pt x="184601" y="90330"/>
                    <a:pt x="182917" y="91402"/>
                    <a:pt x="181080" y="91402"/>
                  </a:cubicBezTo>
                  <a:cubicBezTo>
                    <a:pt x="176947" y="91555"/>
                    <a:pt x="172815" y="92473"/>
                    <a:pt x="168988" y="94157"/>
                  </a:cubicBezTo>
                  <a:cubicBezTo>
                    <a:pt x="167956" y="94501"/>
                    <a:pt x="166877" y="94700"/>
                    <a:pt x="165830" y="94700"/>
                  </a:cubicBezTo>
                  <a:cubicBezTo>
                    <a:pt x="165013" y="94700"/>
                    <a:pt x="164216" y="94578"/>
                    <a:pt x="163477" y="94310"/>
                  </a:cubicBezTo>
                  <a:cubicBezTo>
                    <a:pt x="162165" y="93916"/>
                    <a:pt x="160797" y="93719"/>
                    <a:pt x="159433" y="93719"/>
                  </a:cubicBezTo>
                  <a:cubicBezTo>
                    <a:pt x="157614" y="93719"/>
                    <a:pt x="155802" y="94069"/>
                    <a:pt x="154140" y="94769"/>
                  </a:cubicBezTo>
                  <a:cubicBezTo>
                    <a:pt x="151538" y="95687"/>
                    <a:pt x="149242" y="96912"/>
                    <a:pt x="146946" y="98443"/>
                  </a:cubicBezTo>
                  <a:cubicBezTo>
                    <a:pt x="141130" y="101963"/>
                    <a:pt x="135160" y="105025"/>
                    <a:pt x="128884" y="107627"/>
                  </a:cubicBezTo>
                  <a:cubicBezTo>
                    <a:pt x="125057" y="109311"/>
                    <a:pt x="121231" y="111300"/>
                    <a:pt x="117710" y="113749"/>
                  </a:cubicBezTo>
                  <a:cubicBezTo>
                    <a:pt x="115108" y="115280"/>
                    <a:pt x="112965" y="117423"/>
                    <a:pt x="111434" y="120025"/>
                  </a:cubicBezTo>
                  <a:cubicBezTo>
                    <a:pt x="109291" y="123087"/>
                    <a:pt x="110822" y="127373"/>
                    <a:pt x="114496" y="128444"/>
                  </a:cubicBezTo>
                  <a:cubicBezTo>
                    <a:pt x="116180" y="129056"/>
                    <a:pt x="117863" y="129209"/>
                    <a:pt x="119547" y="129209"/>
                  </a:cubicBezTo>
                  <a:cubicBezTo>
                    <a:pt x="124292" y="128903"/>
                    <a:pt x="129190" y="128750"/>
                    <a:pt x="134088" y="128291"/>
                  </a:cubicBezTo>
                  <a:cubicBezTo>
                    <a:pt x="137303" y="127985"/>
                    <a:pt x="140364" y="127066"/>
                    <a:pt x="143119" y="125689"/>
                  </a:cubicBezTo>
                  <a:cubicBezTo>
                    <a:pt x="149854" y="122627"/>
                    <a:pt x="156896" y="121250"/>
                    <a:pt x="163784" y="118801"/>
                  </a:cubicBezTo>
                  <a:cubicBezTo>
                    <a:pt x="165620" y="118035"/>
                    <a:pt x="167610" y="117729"/>
                    <a:pt x="169600" y="117729"/>
                  </a:cubicBezTo>
                  <a:cubicBezTo>
                    <a:pt x="169817" y="117705"/>
                    <a:pt x="170034" y="117693"/>
                    <a:pt x="170248" y="117693"/>
                  </a:cubicBezTo>
                  <a:cubicBezTo>
                    <a:pt x="172756" y="117693"/>
                    <a:pt x="175042" y="119300"/>
                    <a:pt x="176029" y="121556"/>
                  </a:cubicBezTo>
                  <a:cubicBezTo>
                    <a:pt x="177407" y="124617"/>
                    <a:pt x="178631" y="127679"/>
                    <a:pt x="179703" y="130740"/>
                  </a:cubicBezTo>
                  <a:cubicBezTo>
                    <a:pt x="179856" y="131352"/>
                    <a:pt x="180009" y="131811"/>
                    <a:pt x="180162" y="132424"/>
                  </a:cubicBezTo>
                  <a:cubicBezTo>
                    <a:pt x="181540" y="139006"/>
                    <a:pt x="185366" y="142373"/>
                    <a:pt x="192101" y="142526"/>
                  </a:cubicBezTo>
                  <a:cubicBezTo>
                    <a:pt x="196387" y="142679"/>
                    <a:pt x="195622" y="143292"/>
                    <a:pt x="194244" y="146047"/>
                  </a:cubicBezTo>
                  <a:cubicBezTo>
                    <a:pt x="178784" y="177273"/>
                    <a:pt x="153987" y="195947"/>
                    <a:pt x="119700" y="202070"/>
                  </a:cubicBezTo>
                  <a:cubicBezTo>
                    <a:pt x="119241" y="202223"/>
                    <a:pt x="118782" y="202223"/>
                    <a:pt x="118169" y="202223"/>
                  </a:cubicBezTo>
                  <a:cubicBezTo>
                    <a:pt x="118016" y="202223"/>
                    <a:pt x="117710" y="202223"/>
                    <a:pt x="117404" y="202070"/>
                  </a:cubicBezTo>
                  <a:cubicBezTo>
                    <a:pt x="117557" y="199927"/>
                    <a:pt x="118629" y="197784"/>
                    <a:pt x="120312" y="196406"/>
                  </a:cubicBezTo>
                  <a:cubicBezTo>
                    <a:pt x="121384" y="195488"/>
                    <a:pt x="122608" y="194722"/>
                    <a:pt x="123680" y="193957"/>
                  </a:cubicBezTo>
                  <a:cubicBezTo>
                    <a:pt x="127507" y="191508"/>
                    <a:pt x="130568" y="188294"/>
                    <a:pt x="132711" y="184467"/>
                  </a:cubicBezTo>
                  <a:cubicBezTo>
                    <a:pt x="136078" y="178497"/>
                    <a:pt x="141436" y="173752"/>
                    <a:pt x="147865" y="171150"/>
                  </a:cubicBezTo>
                  <a:cubicBezTo>
                    <a:pt x="157508" y="167017"/>
                    <a:pt x="163171" y="159058"/>
                    <a:pt x="166080" y="149261"/>
                  </a:cubicBezTo>
                  <a:cubicBezTo>
                    <a:pt x="166845" y="147118"/>
                    <a:pt x="166845" y="144975"/>
                    <a:pt x="166386" y="142832"/>
                  </a:cubicBezTo>
                  <a:cubicBezTo>
                    <a:pt x="165458" y="138062"/>
                    <a:pt x="161318" y="134783"/>
                    <a:pt x="156648" y="134783"/>
                  </a:cubicBezTo>
                  <a:cubicBezTo>
                    <a:pt x="155923" y="134783"/>
                    <a:pt x="155186" y="134862"/>
                    <a:pt x="154446" y="135026"/>
                  </a:cubicBezTo>
                  <a:cubicBezTo>
                    <a:pt x="150926" y="135485"/>
                    <a:pt x="147405" y="136557"/>
                    <a:pt x="144191" y="138087"/>
                  </a:cubicBezTo>
                  <a:cubicBezTo>
                    <a:pt x="140977" y="139465"/>
                    <a:pt x="137762" y="141149"/>
                    <a:pt x="134701" y="142985"/>
                  </a:cubicBezTo>
                  <a:cubicBezTo>
                    <a:pt x="128391" y="146728"/>
                    <a:pt x="121260" y="148678"/>
                    <a:pt x="114089" y="148678"/>
                  </a:cubicBezTo>
                  <a:cubicBezTo>
                    <a:pt x="110997" y="148678"/>
                    <a:pt x="107897" y="148316"/>
                    <a:pt x="104852" y="147577"/>
                  </a:cubicBezTo>
                  <a:cubicBezTo>
                    <a:pt x="102720" y="147080"/>
                    <a:pt x="100587" y="146846"/>
                    <a:pt x="98469" y="146846"/>
                  </a:cubicBezTo>
                  <a:cubicBezTo>
                    <a:pt x="96028" y="146846"/>
                    <a:pt x="93607" y="147157"/>
                    <a:pt x="91229" y="147731"/>
                  </a:cubicBezTo>
                  <a:cubicBezTo>
                    <a:pt x="89852" y="148190"/>
                    <a:pt x="88321" y="148496"/>
                    <a:pt x="86790" y="148649"/>
                  </a:cubicBezTo>
                  <a:cubicBezTo>
                    <a:pt x="86441" y="148693"/>
                    <a:pt x="86084" y="148715"/>
                    <a:pt x="85726" y="148715"/>
                  </a:cubicBezTo>
                  <a:cubicBezTo>
                    <a:pt x="83573" y="148715"/>
                    <a:pt x="81324" y="147927"/>
                    <a:pt x="79749" y="146353"/>
                  </a:cubicBezTo>
                  <a:cubicBezTo>
                    <a:pt x="72555" y="140383"/>
                    <a:pt x="64136" y="135944"/>
                    <a:pt x="55105" y="133648"/>
                  </a:cubicBezTo>
                  <a:cubicBezTo>
                    <a:pt x="50054" y="132271"/>
                    <a:pt x="45309" y="130434"/>
                    <a:pt x="40564" y="128291"/>
                  </a:cubicBezTo>
                  <a:cubicBezTo>
                    <a:pt x="39492" y="127679"/>
                    <a:pt x="38421" y="127219"/>
                    <a:pt x="37196" y="126913"/>
                  </a:cubicBezTo>
                  <a:cubicBezTo>
                    <a:pt x="36291" y="126574"/>
                    <a:pt x="35358" y="126411"/>
                    <a:pt x="34438" y="126411"/>
                  </a:cubicBezTo>
                  <a:cubicBezTo>
                    <a:pt x="31625" y="126411"/>
                    <a:pt x="28937" y="127934"/>
                    <a:pt x="27553" y="130587"/>
                  </a:cubicBezTo>
                  <a:cubicBezTo>
                    <a:pt x="23726" y="136710"/>
                    <a:pt x="24951" y="144516"/>
                    <a:pt x="30308" y="149261"/>
                  </a:cubicBezTo>
                  <a:cubicBezTo>
                    <a:pt x="31839" y="150486"/>
                    <a:pt x="33370" y="151557"/>
                    <a:pt x="35053" y="152476"/>
                  </a:cubicBezTo>
                  <a:cubicBezTo>
                    <a:pt x="37350" y="153700"/>
                    <a:pt x="39646" y="155078"/>
                    <a:pt x="42095" y="156455"/>
                  </a:cubicBezTo>
                  <a:cubicBezTo>
                    <a:pt x="44697" y="157986"/>
                    <a:pt x="46993" y="160129"/>
                    <a:pt x="48830" y="162731"/>
                  </a:cubicBezTo>
                  <a:cubicBezTo>
                    <a:pt x="54666" y="170902"/>
                    <a:pt x="62867" y="173927"/>
                    <a:pt x="72503" y="173927"/>
                  </a:cubicBezTo>
                  <a:cubicBezTo>
                    <a:pt x="72976" y="173927"/>
                    <a:pt x="73453" y="173920"/>
                    <a:pt x="73933" y="173905"/>
                  </a:cubicBezTo>
                  <a:cubicBezTo>
                    <a:pt x="76229" y="173752"/>
                    <a:pt x="78525" y="173446"/>
                    <a:pt x="80668" y="172987"/>
                  </a:cubicBezTo>
                  <a:cubicBezTo>
                    <a:pt x="81597" y="172900"/>
                    <a:pt x="82527" y="172857"/>
                    <a:pt x="83454" y="172857"/>
                  </a:cubicBezTo>
                  <a:cubicBezTo>
                    <a:pt x="87414" y="172857"/>
                    <a:pt x="91335" y="173641"/>
                    <a:pt x="95056" y="175130"/>
                  </a:cubicBezTo>
                  <a:cubicBezTo>
                    <a:pt x="95362" y="175130"/>
                    <a:pt x="95515" y="175283"/>
                    <a:pt x="95821" y="175436"/>
                  </a:cubicBezTo>
                  <a:cubicBezTo>
                    <a:pt x="96740" y="175742"/>
                    <a:pt x="97352" y="176354"/>
                    <a:pt x="97352" y="177273"/>
                  </a:cubicBezTo>
                  <a:cubicBezTo>
                    <a:pt x="97199" y="178344"/>
                    <a:pt x="96434" y="178650"/>
                    <a:pt x="95668" y="178956"/>
                  </a:cubicBezTo>
                  <a:cubicBezTo>
                    <a:pt x="94233" y="179435"/>
                    <a:pt x="92679" y="179674"/>
                    <a:pt x="91117" y="179674"/>
                  </a:cubicBezTo>
                  <a:cubicBezTo>
                    <a:pt x="90179" y="179674"/>
                    <a:pt x="89240" y="179588"/>
                    <a:pt x="88321" y="179416"/>
                  </a:cubicBezTo>
                  <a:cubicBezTo>
                    <a:pt x="86484" y="179109"/>
                    <a:pt x="84648" y="178956"/>
                    <a:pt x="82811" y="178803"/>
                  </a:cubicBezTo>
                  <a:cubicBezTo>
                    <a:pt x="82568" y="178788"/>
                    <a:pt x="82324" y="178781"/>
                    <a:pt x="82079" y="178781"/>
                  </a:cubicBezTo>
                  <a:cubicBezTo>
                    <a:pt x="79852" y="178781"/>
                    <a:pt x="77562" y="179414"/>
                    <a:pt x="75770" y="180793"/>
                  </a:cubicBezTo>
                  <a:cubicBezTo>
                    <a:pt x="75310" y="181099"/>
                    <a:pt x="74851" y="181559"/>
                    <a:pt x="74392" y="181865"/>
                  </a:cubicBezTo>
                  <a:cubicBezTo>
                    <a:pt x="73222" y="182937"/>
                    <a:pt x="71742" y="183513"/>
                    <a:pt x="70228" y="183513"/>
                  </a:cubicBezTo>
                  <a:cubicBezTo>
                    <a:pt x="69365" y="183513"/>
                    <a:pt x="68491" y="183325"/>
                    <a:pt x="67657" y="182936"/>
                  </a:cubicBezTo>
                  <a:cubicBezTo>
                    <a:pt x="66432" y="182630"/>
                    <a:pt x="65055" y="182171"/>
                    <a:pt x="63677" y="182018"/>
                  </a:cubicBezTo>
                  <a:cubicBezTo>
                    <a:pt x="62854" y="181841"/>
                    <a:pt x="62025" y="181755"/>
                    <a:pt x="61203" y="181755"/>
                  </a:cubicBezTo>
                  <a:cubicBezTo>
                    <a:pt x="57748" y="181755"/>
                    <a:pt x="54423" y="183277"/>
                    <a:pt x="52197" y="185998"/>
                  </a:cubicBezTo>
                  <a:cubicBezTo>
                    <a:pt x="51371" y="186906"/>
                    <a:pt x="50991" y="187325"/>
                    <a:pt x="50551" y="187325"/>
                  </a:cubicBezTo>
                  <a:cubicBezTo>
                    <a:pt x="50176" y="187325"/>
                    <a:pt x="49758" y="187020"/>
                    <a:pt x="48983" y="186457"/>
                  </a:cubicBezTo>
                  <a:cubicBezTo>
                    <a:pt x="29849" y="173599"/>
                    <a:pt x="15767" y="154619"/>
                    <a:pt x="9185" y="132577"/>
                  </a:cubicBezTo>
                  <a:cubicBezTo>
                    <a:pt x="9185" y="132271"/>
                    <a:pt x="9032" y="131965"/>
                    <a:pt x="9032" y="131811"/>
                  </a:cubicBezTo>
                  <a:cubicBezTo>
                    <a:pt x="9032" y="131811"/>
                    <a:pt x="9032" y="131505"/>
                    <a:pt x="9185" y="131199"/>
                  </a:cubicBezTo>
                  <a:cubicBezTo>
                    <a:pt x="9491" y="131046"/>
                    <a:pt x="9950" y="131046"/>
                    <a:pt x="10410" y="130893"/>
                  </a:cubicBezTo>
                  <a:cubicBezTo>
                    <a:pt x="15461" y="130587"/>
                    <a:pt x="18216" y="127526"/>
                    <a:pt x="19441" y="122780"/>
                  </a:cubicBezTo>
                  <a:cubicBezTo>
                    <a:pt x="19594" y="121403"/>
                    <a:pt x="20053" y="119872"/>
                    <a:pt x="20818" y="118648"/>
                  </a:cubicBezTo>
                  <a:cubicBezTo>
                    <a:pt x="22196" y="116658"/>
                    <a:pt x="24492" y="115280"/>
                    <a:pt x="26941" y="114821"/>
                  </a:cubicBezTo>
                  <a:cubicBezTo>
                    <a:pt x="28168" y="114554"/>
                    <a:pt x="29413" y="114418"/>
                    <a:pt x="30651" y="114418"/>
                  </a:cubicBezTo>
                  <a:cubicBezTo>
                    <a:pt x="32966" y="114418"/>
                    <a:pt x="35255" y="114895"/>
                    <a:pt x="37350" y="115892"/>
                  </a:cubicBezTo>
                  <a:cubicBezTo>
                    <a:pt x="41788" y="118035"/>
                    <a:pt x="46074" y="119872"/>
                    <a:pt x="50513" y="121709"/>
                  </a:cubicBezTo>
                  <a:cubicBezTo>
                    <a:pt x="53598" y="123111"/>
                    <a:pt x="57069" y="123871"/>
                    <a:pt x="60453" y="123871"/>
                  </a:cubicBezTo>
                  <a:cubicBezTo>
                    <a:pt x="60764" y="123871"/>
                    <a:pt x="61073" y="123865"/>
                    <a:pt x="61381" y="123852"/>
                  </a:cubicBezTo>
                  <a:cubicBezTo>
                    <a:pt x="64443" y="123699"/>
                    <a:pt x="67351" y="122474"/>
                    <a:pt x="69647" y="120638"/>
                  </a:cubicBezTo>
                  <a:cubicBezTo>
                    <a:pt x="71943" y="118801"/>
                    <a:pt x="72861" y="115739"/>
                    <a:pt x="71790" y="112984"/>
                  </a:cubicBezTo>
                  <a:cubicBezTo>
                    <a:pt x="71024" y="110688"/>
                    <a:pt x="69800" y="108545"/>
                    <a:pt x="67963" y="107014"/>
                  </a:cubicBezTo>
                  <a:cubicBezTo>
                    <a:pt x="65361" y="104259"/>
                    <a:pt x="62147" y="102116"/>
                    <a:pt x="58779" y="100433"/>
                  </a:cubicBezTo>
                  <a:cubicBezTo>
                    <a:pt x="54187" y="97983"/>
                    <a:pt x="49442" y="96147"/>
                    <a:pt x="44391" y="94769"/>
                  </a:cubicBezTo>
                  <a:cubicBezTo>
                    <a:pt x="38268" y="92932"/>
                    <a:pt x="31992" y="91555"/>
                    <a:pt x="25563" y="90636"/>
                  </a:cubicBezTo>
                  <a:cubicBezTo>
                    <a:pt x="24339" y="90483"/>
                    <a:pt x="23114" y="90407"/>
                    <a:pt x="21890" y="90407"/>
                  </a:cubicBezTo>
                  <a:cubicBezTo>
                    <a:pt x="20665" y="90407"/>
                    <a:pt x="19441" y="90483"/>
                    <a:pt x="18216" y="90636"/>
                  </a:cubicBezTo>
                  <a:cubicBezTo>
                    <a:pt x="17655" y="90722"/>
                    <a:pt x="17253" y="90784"/>
                    <a:pt x="16960" y="90784"/>
                  </a:cubicBezTo>
                  <a:cubicBezTo>
                    <a:pt x="16214" y="90784"/>
                    <a:pt x="16183" y="90382"/>
                    <a:pt x="16073" y="88952"/>
                  </a:cubicBezTo>
                  <a:cubicBezTo>
                    <a:pt x="16073" y="87881"/>
                    <a:pt x="16073" y="86963"/>
                    <a:pt x="16226" y="86197"/>
                  </a:cubicBezTo>
                  <a:cubicBezTo>
                    <a:pt x="16838" y="81911"/>
                    <a:pt x="15920" y="80381"/>
                    <a:pt x="12246" y="78544"/>
                  </a:cubicBezTo>
                  <a:cubicBezTo>
                    <a:pt x="11175" y="77932"/>
                    <a:pt x="9491" y="78085"/>
                    <a:pt x="9032" y="77013"/>
                  </a:cubicBezTo>
                  <a:cubicBezTo>
                    <a:pt x="8573" y="75942"/>
                    <a:pt x="9491" y="74564"/>
                    <a:pt x="9950" y="73340"/>
                  </a:cubicBezTo>
                  <a:cubicBezTo>
                    <a:pt x="11022" y="69972"/>
                    <a:pt x="12246" y="66605"/>
                    <a:pt x="13777" y="63390"/>
                  </a:cubicBezTo>
                  <a:cubicBezTo>
                    <a:pt x="13930" y="62778"/>
                    <a:pt x="14236" y="62319"/>
                    <a:pt x="14695" y="62166"/>
                  </a:cubicBezTo>
                  <a:cubicBezTo>
                    <a:pt x="17451" y="63696"/>
                    <a:pt x="20359" y="65227"/>
                    <a:pt x="23114" y="66911"/>
                  </a:cubicBezTo>
                  <a:cubicBezTo>
                    <a:pt x="25104" y="68135"/>
                    <a:pt x="26941" y="69819"/>
                    <a:pt x="28319" y="71656"/>
                  </a:cubicBezTo>
                  <a:cubicBezTo>
                    <a:pt x="29390" y="73033"/>
                    <a:pt x="30308" y="74411"/>
                    <a:pt x="31227" y="75942"/>
                  </a:cubicBezTo>
                  <a:cubicBezTo>
                    <a:pt x="34135" y="80687"/>
                    <a:pt x="39186" y="83901"/>
                    <a:pt x="44697" y="84667"/>
                  </a:cubicBezTo>
                  <a:cubicBezTo>
                    <a:pt x="47471" y="85145"/>
                    <a:pt x="50305" y="85384"/>
                    <a:pt x="53124" y="85384"/>
                  </a:cubicBezTo>
                  <a:cubicBezTo>
                    <a:pt x="54816" y="85384"/>
                    <a:pt x="56502" y="85298"/>
                    <a:pt x="58167" y="85126"/>
                  </a:cubicBezTo>
                  <a:cubicBezTo>
                    <a:pt x="58945" y="84984"/>
                    <a:pt x="59723" y="84916"/>
                    <a:pt x="60496" y="84916"/>
                  </a:cubicBezTo>
                  <a:cubicBezTo>
                    <a:pt x="63066" y="84916"/>
                    <a:pt x="65574" y="85668"/>
                    <a:pt x="67810" y="86963"/>
                  </a:cubicBezTo>
                  <a:cubicBezTo>
                    <a:pt x="68422" y="87269"/>
                    <a:pt x="69035" y="87422"/>
                    <a:pt x="69494" y="87881"/>
                  </a:cubicBezTo>
                  <a:cubicBezTo>
                    <a:pt x="76382" y="92320"/>
                    <a:pt x="84035" y="95687"/>
                    <a:pt x="91995" y="97677"/>
                  </a:cubicBezTo>
                  <a:cubicBezTo>
                    <a:pt x="94291" y="98290"/>
                    <a:pt x="96587" y="99208"/>
                    <a:pt x="98424" y="100739"/>
                  </a:cubicBezTo>
                  <a:cubicBezTo>
                    <a:pt x="102380" y="103753"/>
                    <a:pt x="106568" y="105028"/>
                    <a:pt x="110881" y="105028"/>
                  </a:cubicBezTo>
                  <a:cubicBezTo>
                    <a:pt x="113576" y="105028"/>
                    <a:pt x="116321" y="104530"/>
                    <a:pt x="119088" y="103647"/>
                  </a:cubicBezTo>
                  <a:cubicBezTo>
                    <a:pt x="126282" y="101351"/>
                    <a:pt x="133170" y="97830"/>
                    <a:pt x="139446" y="93391"/>
                  </a:cubicBezTo>
                  <a:cubicBezTo>
                    <a:pt x="140823" y="92473"/>
                    <a:pt x="141895" y="91095"/>
                    <a:pt x="142660" y="89565"/>
                  </a:cubicBezTo>
                  <a:cubicBezTo>
                    <a:pt x="144650" y="85585"/>
                    <a:pt x="142354" y="80687"/>
                    <a:pt x="137915" y="79768"/>
                  </a:cubicBezTo>
                  <a:cubicBezTo>
                    <a:pt x="136997" y="79615"/>
                    <a:pt x="136040" y="79539"/>
                    <a:pt x="135083" y="79539"/>
                  </a:cubicBezTo>
                  <a:cubicBezTo>
                    <a:pt x="134127" y="79539"/>
                    <a:pt x="133170" y="79615"/>
                    <a:pt x="132252" y="79768"/>
                  </a:cubicBezTo>
                  <a:cubicBezTo>
                    <a:pt x="131333" y="79921"/>
                    <a:pt x="130262" y="80075"/>
                    <a:pt x="129343" y="80228"/>
                  </a:cubicBezTo>
                  <a:cubicBezTo>
                    <a:pt x="128004" y="80610"/>
                    <a:pt x="126712" y="80782"/>
                    <a:pt x="125459" y="80782"/>
                  </a:cubicBezTo>
                  <a:cubicBezTo>
                    <a:pt x="121700" y="80782"/>
                    <a:pt x="118284" y="79233"/>
                    <a:pt x="114955" y="77166"/>
                  </a:cubicBezTo>
                  <a:cubicBezTo>
                    <a:pt x="113883" y="76554"/>
                    <a:pt x="113118" y="75636"/>
                    <a:pt x="112506" y="74717"/>
                  </a:cubicBezTo>
                  <a:cubicBezTo>
                    <a:pt x="110363" y="71656"/>
                    <a:pt x="107608" y="69207"/>
                    <a:pt x="104393" y="67676"/>
                  </a:cubicBezTo>
                  <a:cubicBezTo>
                    <a:pt x="103016" y="67064"/>
                    <a:pt x="101638" y="66298"/>
                    <a:pt x="100260" y="65380"/>
                  </a:cubicBezTo>
                  <a:cubicBezTo>
                    <a:pt x="99495" y="64921"/>
                    <a:pt x="98424" y="64462"/>
                    <a:pt x="98271" y="63237"/>
                  </a:cubicBezTo>
                  <a:cubicBezTo>
                    <a:pt x="99165" y="62981"/>
                    <a:pt x="100060" y="62859"/>
                    <a:pt x="100943" y="62859"/>
                  </a:cubicBezTo>
                  <a:cubicBezTo>
                    <a:pt x="102176" y="62859"/>
                    <a:pt x="103387" y="63097"/>
                    <a:pt x="104546" y="63543"/>
                  </a:cubicBezTo>
                  <a:cubicBezTo>
                    <a:pt x="109598" y="64921"/>
                    <a:pt x="114802" y="66145"/>
                    <a:pt x="120159" y="67217"/>
                  </a:cubicBezTo>
                  <a:cubicBezTo>
                    <a:pt x="122302" y="67523"/>
                    <a:pt x="124292" y="68288"/>
                    <a:pt x="126282" y="69054"/>
                  </a:cubicBezTo>
                  <a:cubicBezTo>
                    <a:pt x="129647" y="70456"/>
                    <a:pt x="133141" y="71216"/>
                    <a:pt x="136646" y="71216"/>
                  </a:cubicBezTo>
                  <a:cubicBezTo>
                    <a:pt x="136967" y="71216"/>
                    <a:pt x="137288" y="71209"/>
                    <a:pt x="137609" y="71197"/>
                  </a:cubicBezTo>
                  <a:cubicBezTo>
                    <a:pt x="139101" y="71120"/>
                    <a:pt x="140594" y="71082"/>
                    <a:pt x="142086" y="71082"/>
                  </a:cubicBezTo>
                  <a:cubicBezTo>
                    <a:pt x="146563" y="71082"/>
                    <a:pt x="151041" y="71426"/>
                    <a:pt x="155518" y="72115"/>
                  </a:cubicBezTo>
                  <a:cubicBezTo>
                    <a:pt x="156626" y="72317"/>
                    <a:pt x="157742" y="72415"/>
                    <a:pt x="158853" y="72415"/>
                  </a:cubicBezTo>
                  <a:cubicBezTo>
                    <a:pt x="162802" y="72415"/>
                    <a:pt x="166680" y="71171"/>
                    <a:pt x="169906" y="68901"/>
                  </a:cubicBezTo>
                  <a:cubicBezTo>
                    <a:pt x="174192" y="65992"/>
                    <a:pt x="175111" y="62931"/>
                    <a:pt x="173427" y="58186"/>
                  </a:cubicBezTo>
                  <a:cubicBezTo>
                    <a:pt x="172049" y="53747"/>
                    <a:pt x="168835" y="50379"/>
                    <a:pt x="164549" y="48696"/>
                  </a:cubicBezTo>
                  <a:cubicBezTo>
                    <a:pt x="163018" y="48083"/>
                    <a:pt x="161641" y="47624"/>
                    <a:pt x="160110" y="47165"/>
                  </a:cubicBezTo>
                  <a:cubicBezTo>
                    <a:pt x="155824" y="45787"/>
                    <a:pt x="151997" y="43491"/>
                    <a:pt x="148936" y="40430"/>
                  </a:cubicBezTo>
                  <a:cubicBezTo>
                    <a:pt x="145569" y="37216"/>
                    <a:pt x="141742" y="34460"/>
                    <a:pt x="137762" y="32011"/>
                  </a:cubicBezTo>
                  <a:cubicBezTo>
                    <a:pt x="134854" y="30174"/>
                    <a:pt x="131639" y="28950"/>
                    <a:pt x="128425" y="28491"/>
                  </a:cubicBezTo>
                  <a:cubicBezTo>
                    <a:pt x="127728" y="28364"/>
                    <a:pt x="127004" y="28290"/>
                    <a:pt x="126286" y="28290"/>
                  </a:cubicBezTo>
                  <a:cubicBezTo>
                    <a:pt x="125272" y="28290"/>
                    <a:pt x="124270" y="28438"/>
                    <a:pt x="123374" y="28797"/>
                  </a:cubicBezTo>
                  <a:cubicBezTo>
                    <a:pt x="120159" y="29409"/>
                    <a:pt x="118476" y="32623"/>
                    <a:pt x="119547" y="35685"/>
                  </a:cubicBezTo>
                  <a:cubicBezTo>
                    <a:pt x="120159" y="37981"/>
                    <a:pt x="121231" y="40124"/>
                    <a:pt x="121996" y="42267"/>
                  </a:cubicBezTo>
                  <a:cubicBezTo>
                    <a:pt x="122608" y="43797"/>
                    <a:pt x="122914" y="45481"/>
                    <a:pt x="122608" y="47012"/>
                  </a:cubicBezTo>
                  <a:cubicBezTo>
                    <a:pt x="121078" y="46859"/>
                    <a:pt x="119700" y="46400"/>
                    <a:pt x="118476" y="45634"/>
                  </a:cubicBezTo>
                  <a:cubicBezTo>
                    <a:pt x="115873" y="44410"/>
                    <a:pt x="113424" y="43032"/>
                    <a:pt x="111128" y="41654"/>
                  </a:cubicBezTo>
                  <a:cubicBezTo>
                    <a:pt x="107058" y="39183"/>
                    <a:pt x="102435" y="37816"/>
                    <a:pt x="97653" y="37816"/>
                  </a:cubicBezTo>
                  <a:cubicBezTo>
                    <a:pt x="97400" y="37816"/>
                    <a:pt x="97147" y="37820"/>
                    <a:pt x="96893" y="37828"/>
                  </a:cubicBezTo>
                  <a:cubicBezTo>
                    <a:pt x="90464" y="37828"/>
                    <a:pt x="84035" y="36297"/>
                    <a:pt x="78219" y="33542"/>
                  </a:cubicBezTo>
                  <a:cubicBezTo>
                    <a:pt x="77300" y="33083"/>
                    <a:pt x="76382" y="32623"/>
                    <a:pt x="75616" y="32164"/>
                  </a:cubicBezTo>
                  <a:cubicBezTo>
                    <a:pt x="74698" y="31552"/>
                    <a:pt x="73627" y="31093"/>
                    <a:pt x="73627" y="30021"/>
                  </a:cubicBezTo>
                  <a:cubicBezTo>
                    <a:pt x="73627" y="28950"/>
                    <a:pt x="75004" y="29103"/>
                    <a:pt x="75770" y="28644"/>
                  </a:cubicBezTo>
                  <a:cubicBezTo>
                    <a:pt x="76841" y="28031"/>
                    <a:pt x="77913" y="27419"/>
                    <a:pt x="78984" y="26807"/>
                  </a:cubicBezTo>
                  <a:cubicBezTo>
                    <a:pt x="82198" y="24511"/>
                    <a:pt x="82505" y="21909"/>
                    <a:pt x="80055" y="18694"/>
                  </a:cubicBezTo>
                  <a:cubicBezTo>
                    <a:pt x="78678" y="16704"/>
                    <a:pt x="76535" y="15480"/>
                    <a:pt x="74239" y="15021"/>
                  </a:cubicBezTo>
                  <a:cubicBezTo>
                    <a:pt x="71178" y="14408"/>
                    <a:pt x="68116" y="13796"/>
                    <a:pt x="65208" y="12878"/>
                  </a:cubicBezTo>
                  <a:cubicBezTo>
                    <a:pt x="77340" y="7698"/>
                    <a:pt x="90442" y="4946"/>
                    <a:pt x="103651" y="4946"/>
                  </a:cubicBezTo>
                  <a:close/>
                  <a:moveTo>
                    <a:pt x="34411" y="131329"/>
                  </a:moveTo>
                  <a:cubicBezTo>
                    <a:pt x="34835" y="131329"/>
                    <a:pt x="35264" y="131435"/>
                    <a:pt x="35666" y="131658"/>
                  </a:cubicBezTo>
                  <a:cubicBezTo>
                    <a:pt x="36584" y="131965"/>
                    <a:pt x="37656" y="132271"/>
                    <a:pt x="38421" y="132730"/>
                  </a:cubicBezTo>
                  <a:cubicBezTo>
                    <a:pt x="43472" y="135026"/>
                    <a:pt x="48677" y="137016"/>
                    <a:pt x="54034" y="138393"/>
                  </a:cubicBezTo>
                  <a:cubicBezTo>
                    <a:pt x="62300" y="140689"/>
                    <a:pt x="70106" y="144669"/>
                    <a:pt x="76535" y="150180"/>
                  </a:cubicBezTo>
                  <a:cubicBezTo>
                    <a:pt x="78994" y="152393"/>
                    <a:pt x="82144" y="153618"/>
                    <a:pt x="85351" y="153618"/>
                  </a:cubicBezTo>
                  <a:cubicBezTo>
                    <a:pt x="86137" y="153618"/>
                    <a:pt x="86926" y="153545"/>
                    <a:pt x="87709" y="153394"/>
                  </a:cubicBezTo>
                  <a:cubicBezTo>
                    <a:pt x="89240" y="153241"/>
                    <a:pt x="90770" y="152935"/>
                    <a:pt x="92301" y="152629"/>
                  </a:cubicBezTo>
                  <a:cubicBezTo>
                    <a:pt x="94208" y="152072"/>
                    <a:pt x="96157" y="151805"/>
                    <a:pt x="98105" y="151805"/>
                  </a:cubicBezTo>
                  <a:cubicBezTo>
                    <a:pt x="99907" y="151805"/>
                    <a:pt x="101709" y="152034"/>
                    <a:pt x="103475" y="152476"/>
                  </a:cubicBezTo>
                  <a:cubicBezTo>
                    <a:pt x="106972" y="153315"/>
                    <a:pt x="110526" y="153728"/>
                    <a:pt x="114064" y="153728"/>
                  </a:cubicBezTo>
                  <a:cubicBezTo>
                    <a:pt x="122138" y="153728"/>
                    <a:pt x="130125" y="151575"/>
                    <a:pt x="137150" y="147424"/>
                  </a:cubicBezTo>
                  <a:cubicBezTo>
                    <a:pt x="140670" y="145128"/>
                    <a:pt x="144344" y="143292"/>
                    <a:pt x="148324" y="141761"/>
                  </a:cubicBezTo>
                  <a:cubicBezTo>
                    <a:pt x="150467" y="140843"/>
                    <a:pt x="152763" y="140230"/>
                    <a:pt x="155212" y="139924"/>
                  </a:cubicBezTo>
                  <a:cubicBezTo>
                    <a:pt x="155639" y="139808"/>
                    <a:pt x="156065" y="139753"/>
                    <a:pt x="156485" y="139753"/>
                  </a:cubicBezTo>
                  <a:cubicBezTo>
                    <a:pt x="159374" y="139753"/>
                    <a:pt x="161908" y="142360"/>
                    <a:pt x="161641" y="145435"/>
                  </a:cubicBezTo>
                  <a:cubicBezTo>
                    <a:pt x="161641" y="146353"/>
                    <a:pt x="161641" y="147271"/>
                    <a:pt x="161335" y="148037"/>
                  </a:cubicBezTo>
                  <a:cubicBezTo>
                    <a:pt x="158579" y="156302"/>
                    <a:pt x="153987" y="163037"/>
                    <a:pt x="145875" y="166711"/>
                  </a:cubicBezTo>
                  <a:cubicBezTo>
                    <a:pt x="141436" y="168395"/>
                    <a:pt x="137456" y="170997"/>
                    <a:pt x="134242" y="174364"/>
                  </a:cubicBezTo>
                  <a:cubicBezTo>
                    <a:pt x="132405" y="176048"/>
                    <a:pt x="130874" y="178038"/>
                    <a:pt x="129649" y="180181"/>
                  </a:cubicBezTo>
                  <a:cubicBezTo>
                    <a:pt x="127200" y="184467"/>
                    <a:pt x="123680" y="188140"/>
                    <a:pt x="119547" y="190896"/>
                  </a:cubicBezTo>
                  <a:cubicBezTo>
                    <a:pt x="116026" y="193039"/>
                    <a:pt x="113577" y="196712"/>
                    <a:pt x="112965" y="200845"/>
                  </a:cubicBezTo>
                  <a:cubicBezTo>
                    <a:pt x="112659" y="202835"/>
                    <a:pt x="111587" y="203141"/>
                    <a:pt x="110057" y="203141"/>
                  </a:cubicBezTo>
                  <a:cubicBezTo>
                    <a:pt x="107944" y="203279"/>
                    <a:pt x="105846" y="203348"/>
                    <a:pt x="103757" y="203348"/>
                  </a:cubicBezTo>
                  <a:cubicBezTo>
                    <a:pt x="98883" y="203348"/>
                    <a:pt x="94061" y="202973"/>
                    <a:pt x="89240" y="202223"/>
                  </a:cubicBezTo>
                  <a:cubicBezTo>
                    <a:pt x="77759" y="200386"/>
                    <a:pt x="66739" y="196712"/>
                    <a:pt x="56636" y="191202"/>
                  </a:cubicBezTo>
                  <a:cubicBezTo>
                    <a:pt x="56024" y="190896"/>
                    <a:pt x="55565" y="190437"/>
                    <a:pt x="55412" y="189977"/>
                  </a:cubicBezTo>
                  <a:cubicBezTo>
                    <a:pt x="56761" y="187891"/>
                    <a:pt x="59095" y="186691"/>
                    <a:pt x="61623" y="186691"/>
                  </a:cubicBezTo>
                  <a:cubicBezTo>
                    <a:pt x="62249" y="186691"/>
                    <a:pt x="62887" y="186764"/>
                    <a:pt x="63524" y="186916"/>
                  </a:cubicBezTo>
                  <a:cubicBezTo>
                    <a:pt x="64902" y="187375"/>
                    <a:pt x="66432" y="187681"/>
                    <a:pt x="67810" y="188140"/>
                  </a:cubicBezTo>
                  <a:cubicBezTo>
                    <a:pt x="68728" y="188498"/>
                    <a:pt x="69681" y="188668"/>
                    <a:pt x="70628" y="188668"/>
                  </a:cubicBezTo>
                  <a:cubicBezTo>
                    <a:pt x="72521" y="188668"/>
                    <a:pt x="74392" y="187987"/>
                    <a:pt x="75923" y="186763"/>
                  </a:cubicBezTo>
                  <a:cubicBezTo>
                    <a:pt x="78287" y="184604"/>
                    <a:pt x="80789" y="183826"/>
                    <a:pt x="83476" y="183826"/>
                  </a:cubicBezTo>
                  <a:cubicBezTo>
                    <a:pt x="84790" y="183826"/>
                    <a:pt x="86148" y="184012"/>
                    <a:pt x="87556" y="184314"/>
                  </a:cubicBezTo>
                  <a:cubicBezTo>
                    <a:pt x="88735" y="184550"/>
                    <a:pt x="89959" y="184672"/>
                    <a:pt x="91194" y="184672"/>
                  </a:cubicBezTo>
                  <a:cubicBezTo>
                    <a:pt x="93166" y="184672"/>
                    <a:pt x="95164" y="184360"/>
                    <a:pt x="97046" y="183702"/>
                  </a:cubicBezTo>
                  <a:cubicBezTo>
                    <a:pt x="100414" y="182630"/>
                    <a:pt x="102097" y="180487"/>
                    <a:pt x="102250" y="177579"/>
                  </a:cubicBezTo>
                  <a:cubicBezTo>
                    <a:pt x="102403" y="174517"/>
                    <a:pt x="100567" y="171762"/>
                    <a:pt x="97658" y="170691"/>
                  </a:cubicBezTo>
                  <a:cubicBezTo>
                    <a:pt x="93217" y="168832"/>
                    <a:pt x="88497" y="167878"/>
                    <a:pt x="83733" y="167878"/>
                  </a:cubicBezTo>
                  <a:cubicBezTo>
                    <a:pt x="81437" y="167878"/>
                    <a:pt x="79131" y="168100"/>
                    <a:pt x="76841" y="168548"/>
                  </a:cubicBezTo>
                  <a:cubicBezTo>
                    <a:pt x="75239" y="168868"/>
                    <a:pt x="73609" y="169024"/>
                    <a:pt x="71980" y="169024"/>
                  </a:cubicBezTo>
                  <a:cubicBezTo>
                    <a:pt x="68164" y="169024"/>
                    <a:pt x="64355" y="168167"/>
                    <a:pt x="60922" y="166558"/>
                  </a:cubicBezTo>
                  <a:cubicBezTo>
                    <a:pt x="57708" y="165333"/>
                    <a:pt x="54952" y="163190"/>
                    <a:pt x="53116" y="160282"/>
                  </a:cubicBezTo>
                  <a:cubicBezTo>
                    <a:pt x="50819" y="156609"/>
                    <a:pt x="47452" y="153700"/>
                    <a:pt x="43625" y="151557"/>
                  </a:cubicBezTo>
                  <a:cubicBezTo>
                    <a:pt x="40564" y="150027"/>
                    <a:pt x="37503" y="148190"/>
                    <a:pt x="34594" y="146353"/>
                  </a:cubicBezTo>
                  <a:cubicBezTo>
                    <a:pt x="30155" y="143445"/>
                    <a:pt x="28931" y="137475"/>
                    <a:pt x="31839" y="133036"/>
                  </a:cubicBezTo>
                  <a:cubicBezTo>
                    <a:pt x="32381" y="131952"/>
                    <a:pt x="33383" y="131329"/>
                    <a:pt x="34411" y="131329"/>
                  </a:cubicBezTo>
                  <a:close/>
                  <a:moveTo>
                    <a:pt x="104144" y="1"/>
                  </a:moveTo>
                  <a:cubicBezTo>
                    <a:pt x="90876" y="1"/>
                    <a:pt x="77500" y="2555"/>
                    <a:pt x="64749" y="7826"/>
                  </a:cubicBezTo>
                  <a:cubicBezTo>
                    <a:pt x="25716" y="23899"/>
                    <a:pt x="307" y="61706"/>
                    <a:pt x="154" y="103800"/>
                  </a:cubicBezTo>
                  <a:cubicBezTo>
                    <a:pt x="1" y="161354"/>
                    <a:pt x="46381" y="208039"/>
                    <a:pt x="103934" y="208192"/>
                  </a:cubicBezTo>
                  <a:cubicBezTo>
                    <a:pt x="104061" y="208193"/>
                    <a:pt x="104188" y="208193"/>
                    <a:pt x="104315" y="208193"/>
                  </a:cubicBezTo>
                  <a:cubicBezTo>
                    <a:pt x="146256" y="208193"/>
                    <a:pt x="184038" y="182972"/>
                    <a:pt x="200214" y="144210"/>
                  </a:cubicBezTo>
                  <a:cubicBezTo>
                    <a:pt x="216439" y="105331"/>
                    <a:pt x="207714" y="60635"/>
                    <a:pt x="178019" y="30787"/>
                  </a:cubicBezTo>
                  <a:cubicBezTo>
                    <a:pt x="158063" y="10727"/>
                    <a:pt x="131331" y="1"/>
                    <a:pt x="1041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6"/>
            <p:cNvSpPr/>
            <p:nvPr/>
          </p:nvSpPr>
          <p:spPr>
            <a:xfrm>
              <a:off x="1401075" y="358475"/>
              <a:ext cx="4695400" cy="4934725"/>
            </a:xfrm>
            <a:custGeom>
              <a:avLst/>
              <a:gdLst/>
              <a:ahLst/>
              <a:cxnLst/>
              <a:rect l="l" t="t" r="r" b="b"/>
              <a:pathLst>
                <a:path w="187816" h="197389" extrusionOk="0">
                  <a:moveTo>
                    <a:pt x="95889" y="0"/>
                  </a:moveTo>
                  <a:cubicBezTo>
                    <a:pt x="82406" y="0"/>
                    <a:pt x="69015" y="2758"/>
                    <a:pt x="56636" y="8044"/>
                  </a:cubicBezTo>
                  <a:cubicBezTo>
                    <a:pt x="59544" y="8962"/>
                    <a:pt x="62606" y="9727"/>
                    <a:pt x="65667" y="10187"/>
                  </a:cubicBezTo>
                  <a:cubicBezTo>
                    <a:pt x="67963" y="10646"/>
                    <a:pt x="70106" y="12023"/>
                    <a:pt x="71483" y="13860"/>
                  </a:cubicBezTo>
                  <a:cubicBezTo>
                    <a:pt x="73933" y="17075"/>
                    <a:pt x="73626" y="19830"/>
                    <a:pt x="70259" y="22126"/>
                  </a:cubicBezTo>
                  <a:cubicBezTo>
                    <a:pt x="69341" y="22738"/>
                    <a:pt x="68269" y="23351"/>
                    <a:pt x="67198" y="23810"/>
                  </a:cubicBezTo>
                  <a:cubicBezTo>
                    <a:pt x="66432" y="24269"/>
                    <a:pt x="65208" y="24269"/>
                    <a:pt x="65208" y="25187"/>
                  </a:cubicBezTo>
                  <a:cubicBezTo>
                    <a:pt x="65055" y="26106"/>
                    <a:pt x="66279" y="26718"/>
                    <a:pt x="67044" y="27330"/>
                  </a:cubicBezTo>
                  <a:cubicBezTo>
                    <a:pt x="67963" y="27789"/>
                    <a:pt x="68728" y="28249"/>
                    <a:pt x="69647" y="28708"/>
                  </a:cubicBezTo>
                  <a:cubicBezTo>
                    <a:pt x="75463" y="31463"/>
                    <a:pt x="81892" y="32994"/>
                    <a:pt x="88321" y="32994"/>
                  </a:cubicBezTo>
                  <a:cubicBezTo>
                    <a:pt x="88575" y="32986"/>
                    <a:pt x="88828" y="32982"/>
                    <a:pt x="89081" y="32982"/>
                  </a:cubicBezTo>
                  <a:cubicBezTo>
                    <a:pt x="93863" y="32982"/>
                    <a:pt x="98486" y="34349"/>
                    <a:pt x="102556" y="36820"/>
                  </a:cubicBezTo>
                  <a:cubicBezTo>
                    <a:pt x="105005" y="38198"/>
                    <a:pt x="107454" y="39576"/>
                    <a:pt x="109904" y="40800"/>
                  </a:cubicBezTo>
                  <a:cubicBezTo>
                    <a:pt x="111128" y="41566"/>
                    <a:pt x="112506" y="42025"/>
                    <a:pt x="114036" y="42178"/>
                  </a:cubicBezTo>
                  <a:cubicBezTo>
                    <a:pt x="114342" y="40494"/>
                    <a:pt x="114189" y="38963"/>
                    <a:pt x="113424" y="37433"/>
                  </a:cubicBezTo>
                  <a:cubicBezTo>
                    <a:pt x="112659" y="35290"/>
                    <a:pt x="111587" y="33147"/>
                    <a:pt x="110975" y="30851"/>
                  </a:cubicBezTo>
                  <a:cubicBezTo>
                    <a:pt x="109904" y="27789"/>
                    <a:pt x="111587" y="24575"/>
                    <a:pt x="114802" y="23963"/>
                  </a:cubicBezTo>
                  <a:cubicBezTo>
                    <a:pt x="115698" y="23604"/>
                    <a:pt x="116700" y="23456"/>
                    <a:pt x="117714" y="23456"/>
                  </a:cubicBezTo>
                  <a:cubicBezTo>
                    <a:pt x="118432" y="23456"/>
                    <a:pt x="119156" y="23530"/>
                    <a:pt x="119853" y="23657"/>
                  </a:cubicBezTo>
                  <a:cubicBezTo>
                    <a:pt x="123067" y="24269"/>
                    <a:pt x="126282" y="25493"/>
                    <a:pt x="129190" y="27177"/>
                  </a:cubicBezTo>
                  <a:cubicBezTo>
                    <a:pt x="133170" y="29626"/>
                    <a:pt x="136843" y="32535"/>
                    <a:pt x="140211" y="35749"/>
                  </a:cubicBezTo>
                  <a:cubicBezTo>
                    <a:pt x="143425" y="38810"/>
                    <a:pt x="147252" y="41106"/>
                    <a:pt x="151385" y="42331"/>
                  </a:cubicBezTo>
                  <a:cubicBezTo>
                    <a:pt x="152916" y="42790"/>
                    <a:pt x="154446" y="43402"/>
                    <a:pt x="155824" y="44015"/>
                  </a:cubicBezTo>
                  <a:cubicBezTo>
                    <a:pt x="160110" y="45545"/>
                    <a:pt x="163477" y="49066"/>
                    <a:pt x="164855" y="53352"/>
                  </a:cubicBezTo>
                  <a:cubicBezTo>
                    <a:pt x="166539" y="58097"/>
                    <a:pt x="165467" y="61311"/>
                    <a:pt x="161334" y="64067"/>
                  </a:cubicBezTo>
                  <a:cubicBezTo>
                    <a:pt x="157934" y="66496"/>
                    <a:pt x="153955" y="67672"/>
                    <a:pt x="149933" y="67672"/>
                  </a:cubicBezTo>
                  <a:cubicBezTo>
                    <a:pt x="148886" y="67672"/>
                    <a:pt x="147836" y="67592"/>
                    <a:pt x="146793" y="67434"/>
                  </a:cubicBezTo>
                  <a:cubicBezTo>
                    <a:pt x="142669" y="66674"/>
                    <a:pt x="138468" y="66376"/>
                    <a:pt x="134245" y="66376"/>
                  </a:cubicBezTo>
                  <a:cubicBezTo>
                    <a:pt x="132511" y="66376"/>
                    <a:pt x="130774" y="66427"/>
                    <a:pt x="129037" y="66516"/>
                  </a:cubicBezTo>
                  <a:cubicBezTo>
                    <a:pt x="128703" y="66529"/>
                    <a:pt x="128370" y="66535"/>
                    <a:pt x="128038" y="66535"/>
                  </a:cubicBezTo>
                  <a:cubicBezTo>
                    <a:pt x="124417" y="66535"/>
                    <a:pt x="120935" y="65775"/>
                    <a:pt x="117710" y="64373"/>
                  </a:cubicBezTo>
                  <a:cubicBezTo>
                    <a:pt x="115720" y="63454"/>
                    <a:pt x="113577" y="62842"/>
                    <a:pt x="111434" y="62383"/>
                  </a:cubicBezTo>
                  <a:cubicBezTo>
                    <a:pt x="106230" y="61311"/>
                    <a:pt x="101026" y="60240"/>
                    <a:pt x="95821" y="58862"/>
                  </a:cubicBezTo>
                  <a:cubicBezTo>
                    <a:pt x="94627" y="58311"/>
                    <a:pt x="93378" y="58036"/>
                    <a:pt x="92140" y="58036"/>
                  </a:cubicBezTo>
                  <a:cubicBezTo>
                    <a:pt x="91315" y="58036"/>
                    <a:pt x="90495" y="58158"/>
                    <a:pt x="89699" y="58403"/>
                  </a:cubicBezTo>
                  <a:cubicBezTo>
                    <a:pt x="90005" y="59628"/>
                    <a:pt x="90923" y="60087"/>
                    <a:pt x="91688" y="60546"/>
                  </a:cubicBezTo>
                  <a:cubicBezTo>
                    <a:pt x="93066" y="61311"/>
                    <a:pt x="94444" y="62077"/>
                    <a:pt x="95821" y="62842"/>
                  </a:cubicBezTo>
                  <a:cubicBezTo>
                    <a:pt x="99036" y="64373"/>
                    <a:pt x="101791" y="66822"/>
                    <a:pt x="103934" y="69883"/>
                  </a:cubicBezTo>
                  <a:cubicBezTo>
                    <a:pt x="104546" y="70802"/>
                    <a:pt x="105311" y="71720"/>
                    <a:pt x="106383" y="72332"/>
                  </a:cubicBezTo>
                  <a:cubicBezTo>
                    <a:pt x="109750" y="74306"/>
                    <a:pt x="113205" y="75928"/>
                    <a:pt x="117016" y="75928"/>
                  </a:cubicBezTo>
                  <a:cubicBezTo>
                    <a:pt x="118229" y="75928"/>
                    <a:pt x="119478" y="75763"/>
                    <a:pt x="120771" y="75394"/>
                  </a:cubicBezTo>
                  <a:cubicBezTo>
                    <a:pt x="121690" y="75087"/>
                    <a:pt x="122761" y="74934"/>
                    <a:pt x="123680" y="74781"/>
                  </a:cubicBezTo>
                  <a:cubicBezTo>
                    <a:pt x="124598" y="74628"/>
                    <a:pt x="125555" y="74552"/>
                    <a:pt x="126511" y="74552"/>
                  </a:cubicBezTo>
                  <a:cubicBezTo>
                    <a:pt x="127468" y="74552"/>
                    <a:pt x="128425" y="74628"/>
                    <a:pt x="129343" y="74781"/>
                  </a:cubicBezTo>
                  <a:cubicBezTo>
                    <a:pt x="133629" y="75853"/>
                    <a:pt x="135925" y="80598"/>
                    <a:pt x="134088" y="84731"/>
                  </a:cubicBezTo>
                  <a:cubicBezTo>
                    <a:pt x="133323" y="86261"/>
                    <a:pt x="132251" y="87486"/>
                    <a:pt x="130874" y="88557"/>
                  </a:cubicBezTo>
                  <a:cubicBezTo>
                    <a:pt x="124598" y="92843"/>
                    <a:pt x="117710" y="96364"/>
                    <a:pt x="110516" y="98813"/>
                  </a:cubicBezTo>
                  <a:cubicBezTo>
                    <a:pt x="107755" y="99618"/>
                    <a:pt x="105038" y="100078"/>
                    <a:pt x="102388" y="100078"/>
                  </a:cubicBezTo>
                  <a:cubicBezTo>
                    <a:pt x="97985" y="100078"/>
                    <a:pt x="93769" y="98809"/>
                    <a:pt x="89852" y="95752"/>
                  </a:cubicBezTo>
                  <a:cubicBezTo>
                    <a:pt x="87862" y="94374"/>
                    <a:pt x="85719" y="93456"/>
                    <a:pt x="83423" y="92843"/>
                  </a:cubicBezTo>
                  <a:cubicBezTo>
                    <a:pt x="75463" y="91007"/>
                    <a:pt x="67810" y="87639"/>
                    <a:pt x="60922" y="83200"/>
                  </a:cubicBezTo>
                  <a:cubicBezTo>
                    <a:pt x="60310" y="82894"/>
                    <a:pt x="59850" y="82588"/>
                    <a:pt x="59238" y="82435"/>
                  </a:cubicBezTo>
                  <a:cubicBezTo>
                    <a:pt x="56944" y="80986"/>
                    <a:pt x="54364" y="80299"/>
                    <a:pt x="51723" y="80299"/>
                  </a:cubicBezTo>
                  <a:cubicBezTo>
                    <a:pt x="51017" y="80299"/>
                    <a:pt x="50306" y="80348"/>
                    <a:pt x="49595" y="80445"/>
                  </a:cubicBezTo>
                  <a:cubicBezTo>
                    <a:pt x="47657" y="80645"/>
                    <a:pt x="45690" y="80758"/>
                    <a:pt x="43720" y="80758"/>
                  </a:cubicBezTo>
                  <a:cubicBezTo>
                    <a:pt x="41176" y="80758"/>
                    <a:pt x="38626" y="80570"/>
                    <a:pt x="36125" y="80139"/>
                  </a:cubicBezTo>
                  <a:cubicBezTo>
                    <a:pt x="30614" y="79220"/>
                    <a:pt x="25563" y="76006"/>
                    <a:pt x="22655" y="71261"/>
                  </a:cubicBezTo>
                  <a:cubicBezTo>
                    <a:pt x="21736" y="69883"/>
                    <a:pt x="20665" y="68506"/>
                    <a:pt x="19747" y="67128"/>
                  </a:cubicBezTo>
                  <a:cubicBezTo>
                    <a:pt x="18369" y="65138"/>
                    <a:pt x="16532" y="63454"/>
                    <a:pt x="14542" y="62230"/>
                  </a:cubicBezTo>
                  <a:cubicBezTo>
                    <a:pt x="11787" y="60546"/>
                    <a:pt x="8879" y="59015"/>
                    <a:pt x="6123" y="57332"/>
                  </a:cubicBezTo>
                  <a:cubicBezTo>
                    <a:pt x="5664" y="57638"/>
                    <a:pt x="5358" y="58097"/>
                    <a:pt x="5205" y="58709"/>
                  </a:cubicBezTo>
                  <a:cubicBezTo>
                    <a:pt x="3674" y="61924"/>
                    <a:pt x="2450" y="65291"/>
                    <a:pt x="1378" y="68659"/>
                  </a:cubicBezTo>
                  <a:cubicBezTo>
                    <a:pt x="919" y="69883"/>
                    <a:pt x="1" y="71108"/>
                    <a:pt x="460" y="72332"/>
                  </a:cubicBezTo>
                  <a:cubicBezTo>
                    <a:pt x="1072" y="73557"/>
                    <a:pt x="2603" y="73251"/>
                    <a:pt x="3674" y="73710"/>
                  </a:cubicBezTo>
                  <a:cubicBezTo>
                    <a:pt x="7348" y="75547"/>
                    <a:pt x="8266" y="77230"/>
                    <a:pt x="7654" y="81363"/>
                  </a:cubicBezTo>
                  <a:cubicBezTo>
                    <a:pt x="7654" y="82282"/>
                    <a:pt x="7501" y="83200"/>
                    <a:pt x="7501" y="84118"/>
                  </a:cubicBezTo>
                  <a:cubicBezTo>
                    <a:pt x="7501" y="85496"/>
                    <a:pt x="7587" y="85927"/>
                    <a:pt x="8470" y="85927"/>
                  </a:cubicBezTo>
                  <a:cubicBezTo>
                    <a:pt x="8764" y="85927"/>
                    <a:pt x="9147" y="85879"/>
                    <a:pt x="9644" y="85802"/>
                  </a:cubicBezTo>
                  <a:cubicBezTo>
                    <a:pt x="10869" y="85649"/>
                    <a:pt x="12093" y="85573"/>
                    <a:pt x="13318" y="85573"/>
                  </a:cubicBezTo>
                  <a:cubicBezTo>
                    <a:pt x="14542" y="85573"/>
                    <a:pt x="15767" y="85649"/>
                    <a:pt x="16991" y="85802"/>
                  </a:cubicBezTo>
                  <a:cubicBezTo>
                    <a:pt x="23420" y="86721"/>
                    <a:pt x="29696" y="88098"/>
                    <a:pt x="35972" y="89935"/>
                  </a:cubicBezTo>
                  <a:cubicBezTo>
                    <a:pt x="40870" y="91313"/>
                    <a:pt x="45768" y="93149"/>
                    <a:pt x="50360" y="95599"/>
                  </a:cubicBezTo>
                  <a:cubicBezTo>
                    <a:pt x="53728" y="97282"/>
                    <a:pt x="56789" y="99578"/>
                    <a:pt x="59391" y="102180"/>
                  </a:cubicBezTo>
                  <a:cubicBezTo>
                    <a:pt x="61228" y="103864"/>
                    <a:pt x="62606" y="105854"/>
                    <a:pt x="63218" y="108150"/>
                  </a:cubicBezTo>
                  <a:cubicBezTo>
                    <a:pt x="64289" y="110905"/>
                    <a:pt x="63371" y="113967"/>
                    <a:pt x="61075" y="115804"/>
                  </a:cubicBezTo>
                  <a:cubicBezTo>
                    <a:pt x="58779" y="117640"/>
                    <a:pt x="55871" y="118865"/>
                    <a:pt x="52809" y="119018"/>
                  </a:cubicBezTo>
                  <a:cubicBezTo>
                    <a:pt x="48982" y="119018"/>
                    <a:pt x="45309" y="118406"/>
                    <a:pt x="41788" y="116722"/>
                  </a:cubicBezTo>
                  <a:cubicBezTo>
                    <a:pt x="37349" y="114885"/>
                    <a:pt x="33063" y="112895"/>
                    <a:pt x="28778" y="111058"/>
                  </a:cubicBezTo>
                  <a:cubicBezTo>
                    <a:pt x="26583" y="110061"/>
                    <a:pt x="24324" y="109584"/>
                    <a:pt x="22043" y="109584"/>
                  </a:cubicBezTo>
                  <a:cubicBezTo>
                    <a:pt x="20823" y="109584"/>
                    <a:pt x="19596" y="109720"/>
                    <a:pt x="18369" y="109987"/>
                  </a:cubicBezTo>
                  <a:cubicBezTo>
                    <a:pt x="15920" y="110446"/>
                    <a:pt x="13777" y="111824"/>
                    <a:pt x="12246" y="113814"/>
                  </a:cubicBezTo>
                  <a:cubicBezTo>
                    <a:pt x="11481" y="115038"/>
                    <a:pt x="11022" y="116569"/>
                    <a:pt x="10869" y="117946"/>
                  </a:cubicBezTo>
                  <a:cubicBezTo>
                    <a:pt x="9644" y="122692"/>
                    <a:pt x="6889" y="125600"/>
                    <a:pt x="1838" y="126059"/>
                  </a:cubicBezTo>
                  <a:cubicBezTo>
                    <a:pt x="1378" y="126212"/>
                    <a:pt x="1072" y="126212"/>
                    <a:pt x="613" y="126365"/>
                  </a:cubicBezTo>
                  <a:cubicBezTo>
                    <a:pt x="460" y="126671"/>
                    <a:pt x="460" y="126824"/>
                    <a:pt x="460" y="126977"/>
                  </a:cubicBezTo>
                  <a:cubicBezTo>
                    <a:pt x="460" y="127131"/>
                    <a:pt x="613" y="127437"/>
                    <a:pt x="613" y="127743"/>
                  </a:cubicBezTo>
                  <a:cubicBezTo>
                    <a:pt x="7195" y="149785"/>
                    <a:pt x="21277" y="168765"/>
                    <a:pt x="40258" y="181623"/>
                  </a:cubicBezTo>
                  <a:cubicBezTo>
                    <a:pt x="41103" y="182186"/>
                    <a:pt x="41559" y="182491"/>
                    <a:pt x="41955" y="182491"/>
                  </a:cubicBezTo>
                  <a:cubicBezTo>
                    <a:pt x="42419" y="182491"/>
                    <a:pt x="42799" y="182072"/>
                    <a:pt x="43625" y="181164"/>
                  </a:cubicBezTo>
                  <a:cubicBezTo>
                    <a:pt x="45910" y="178497"/>
                    <a:pt x="49354" y="176990"/>
                    <a:pt x="52908" y="176990"/>
                  </a:cubicBezTo>
                  <a:cubicBezTo>
                    <a:pt x="53639" y="176990"/>
                    <a:pt x="54374" y="177053"/>
                    <a:pt x="55105" y="177184"/>
                  </a:cubicBezTo>
                  <a:cubicBezTo>
                    <a:pt x="56483" y="177490"/>
                    <a:pt x="57860" y="177796"/>
                    <a:pt x="59085" y="178255"/>
                  </a:cubicBezTo>
                  <a:cubicBezTo>
                    <a:pt x="59865" y="178567"/>
                    <a:pt x="60680" y="178720"/>
                    <a:pt x="61483" y="178720"/>
                  </a:cubicBezTo>
                  <a:cubicBezTo>
                    <a:pt x="63043" y="178720"/>
                    <a:pt x="64555" y="178142"/>
                    <a:pt x="65667" y="177031"/>
                  </a:cubicBezTo>
                  <a:cubicBezTo>
                    <a:pt x="66126" y="176725"/>
                    <a:pt x="66738" y="176265"/>
                    <a:pt x="67198" y="175959"/>
                  </a:cubicBezTo>
                  <a:cubicBezTo>
                    <a:pt x="68990" y="174580"/>
                    <a:pt x="71156" y="173947"/>
                    <a:pt x="73470" y="173947"/>
                  </a:cubicBezTo>
                  <a:cubicBezTo>
                    <a:pt x="73725" y="173947"/>
                    <a:pt x="73981" y="173954"/>
                    <a:pt x="74239" y="173969"/>
                  </a:cubicBezTo>
                  <a:cubicBezTo>
                    <a:pt x="76076" y="174122"/>
                    <a:pt x="77912" y="174275"/>
                    <a:pt x="79749" y="174582"/>
                  </a:cubicBezTo>
                  <a:cubicBezTo>
                    <a:pt x="80729" y="174827"/>
                    <a:pt x="81733" y="174949"/>
                    <a:pt x="82742" y="174949"/>
                  </a:cubicBezTo>
                  <a:cubicBezTo>
                    <a:pt x="84255" y="174949"/>
                    <a:pt x="85780" y="174673"/>
                    <a:pt x="87249" y="174122"/>
                  </a:cubicBezTo>
                  <a:cubicBezTo>
                    <a:pt x="88015" y="173816"/>
                    <a:pt x="88780" y="173510"/>
                    <a:pt x="88780" y="172592"/>
                  </a:cubicBezTo>
                  <a:cubicBezTo>
                    <a:pt x="88933" y="171520"/>
                    <a:pt x="88168" y="170908"/>
                    <a:pt x="87403" y="170602"/>
                  </a:cubicBezTo>
                  <a:cubicBezTo>
                    <a:pt x="87096" y="170449"/>
                    <a:pt x="86790" y="170296"/>
                    <a:pt x="86484" y="170296"/>
                  </a:cubicBezTo>
                  <a:cubicBezTo>
                    <a:pt x="82887" y="168807"/>
                    <a:pt x="78989" y="168023"/>
                    <a:pt x="75034" y="168023"/>
                  </a:cubicBezTo>
                  <a:cubicBezTo>
                    <a:pt x="74108" y="168023"/>
                    <a:pt x="73178" y="168066"/>
                    <a:pt x="72249" y="168153"/>
                  </a:cubicBezTo>
                  <a:cubicBezTo>
                    <a:pt x="69953" y="168612"/>
                    <a:pt x="67657" y="168918"/>
                    <a:pt x="65514" y="169071"/>
                  </a:cubicBezTo>
                  <a:cubicBezTo>
                    <a:pt x="65034" y="169086"/>
                    <a:pt x="64557" y="169093"/>
                    <a:pt x="64084" y="169093"/>
                  </a:cubicBezTo>
                  <a:cubicBezTo>
                    <a:pt x="54434" y="169093"/>
                    <a:pt x="46094" y="166068"/>
                    <a:pt x="40258" y="157897"/>
                  </a:cubicBezTo>
                  <a:cubicBezTo>
                    <a:pt x="38574" y="155295"/>
                    <a:pt x="36278" y="153152"/>
                    <a:pt x="33523" y="151621"/>
                  </a:cubicBezTo>
                  <a:cubicBezTo>
                    <a:pt x="31227" y="150397"/>
                    <a:pt x="28931" y="149019"/>
                    <a:pt x="26635" y="147642"/>
                  </a:cubicBezTo>
                  <a:cubicBezTo>
                    <a:pt x="24798" y="146723"/>
                    <a:pt x="23267" y="145652"/>
                    <a:pt x="21736" y="144427"/>
                  </a:cubicBezTo>
                  <a:cubicBezTo>
                    <a:pt x="16379" y="139835"/>
                    <a:pt x="15154" y="131876"/>
                    <a:pt x="18981" y="125753"/>
                  </a:cubicBezTo>
                  <a:cubicBezTo>
                    <a:pt x="20224" y="123155"/>
                    <a:pt x="22884" y="121640"/>
                    <a:pt x="25669" y="121640"/>
                  </a:cubicBezTo>
                  <a:cubicBezTo>
                    <a:pt x="26657" y="121640"/>
                    <a:pt x="27662" y="121831"/>
                    <a:pt x="28624" y="122232"/>
                  </a:cubicBezTo>
                  <a:cubicBezTo>
                    <a:pt x="29696" y="122539"/>
                    <a:pt x="30920" y="122998"/>
                    <a:pt x="31992" y="123457"/>
                  </a:cubicBezTo>
                  <a:cubicBezTo>
                    <a:pt x="36584" y="125753"/>
                    <a:pt x="41482" y="127437"/>
                    <a:pt x="46380" y="128814"/>
                  </a:cubicBezTo>
                  <a:cubicBezTo>
                    <a:pt x="55564" y="131110"/>
                    <a:pt x="63983" y="135549"/>
                    <a:pt x="71024" y="141519"/>
                  </a:cubicBezTo>
                  <a:cubicBezTo>
                    <a:pt x="72730" y="143093"/>
                    <a:pt x="74885" y="143881"/>
                    <a:pt x="77105" y="143881"/>
                  </a:cubicBezTo>
                  <a:cubicBezTo>
                    <a:pt x="77475" y="143881"/>
                    <a:pt x="77847" y="143859"/>
                    <a:pt x="78218" y="143815"/>
                  </a:cubicBezTo>
                  <a:cubicBezTo>
                    <a:pt x="79749" y="143662"/>
                    <a:pt x="81127" y="143356"/>
                    <a:pt x="82657" y="143050"/>
                  </a:cubicBezTo>
                  <a:cubicBezTo>
                    <a:pt x="84951" y="142417"/>
                    <a:pt x="87285" y="142111"/>
                    <a:pt x="89618" y="142111"/>
                  </a:cubicBezTo>
                  <a:cubicBezTo>
                    <a:pt x="91801" y="142111"/>
                    <a:pt x="93982" y="142379"/>
                    <a:pt x="96127" y="142897"/>
                  </a:cubicBezTo>
                  <a:cubicBezTo>
                    <a:pt x="99186" y="143581"/>
                    <a:pt x="102285" y="143926"/>
                    <a:pt x="105364" y="143926"/>
                  </a:cubicBezTo>
                  <a:cubicBezTo>
                    <a:pt x="112610" y="143926"/>
                    <a:pt x="119745" y="142019"/>
                    <a:pt x="125976" y="138151"/>
                  </a:cubicBezTo>
                  <a:cubicBezTo>
                    <a:pt x="129037" y="136468"/>
                    <a:pt x="132251" y="134784"/>
                    <a:pt x="135619" y="133253"/>
                  </a:cubicBezTo>
                  <a:cubicBezTo>
                    <a:pt x="138833" y="131723"/>
                    <a:pt x="142201" y="130651"/>
                    <a:pt x="145721" y="130192"/>
                  </a:cubicBezTo>
                  <a:cubicBezTo>
                    <a:pt x="146461" y="130028"/>
                    <a:pt x="147198" y="129949"/>
                    <a:pt x="147923" y="129949"/>
                  </a:cubicBezTo>
                  <a:cubicBezTo>
                    <a:pt x="152593" y="129949"/>
                    <a:pt x="156733" y="133228"/>
                    <a:pt x="157661" y="137998"/>
                  </a:cubicBezTo>
                  <a:cubicBezTo>
                    <a:pt x="158273" y="140141"/>
                    <a:pt x="158120" y="142284"/>
                    <a:pt x="157508" y="144427"/>
                  </a:cubicBezTo>
                  <a:cubicBezTo>
                    <a:pt x="154446" y="154224"/>
                    <a:pt x="148936" y="162183"/>
                    <a:pt x="139139" y="166316"/>
                  </a:cubicBezTo>
                  <a:cubicBezTo>
                    <a:pt x="132711" y="168918"/>
                    <a:pt x="127353" y="173663"/>
                    <a:pt x="124139" y="179786"/>
                  </a:cubicBezTo>
                  <a:cubicBezTo>
                    <a:pt x="121843" y="183460"/>
                    <a:pt x="118781" y="186674"/>
                    <a:pt x="115108" y="189123"/>
                  </a:cubicBezTo>
                  <a:cubicBezTo>
                    <a:pt x="113883" y="189888"/>
                    <a:pt x="112812" y="190654"/>
                    <a:pt x="111740" y="191572"/>
                  </a:cubicBezTo>
                  <a:cubicBezTo>
                    <a:pt x="109904" y="192950"/>
                    <a:pt x="108832" y="195093"/>
                    <a:pt x="108679" y="197236"/>
                  </a:cubicBezTo>
                  <a:cubicBezTo>
                    <a:pt x="108985" y="197389"/>
                    <a:pt x="109291" y="197389"/>
                    <a:pt x="109597" y="197389"/>
                  </a:cubicBezTo>
                  <a:cubicBezTo>
                    <a:pt x="110057" y="197389"/>
                    <a:pt x="110516" y="197389"/>
                    <a:pt x="110975" y="197236"/>
                  </a:cubicBezTo>
                  <a:cubicBezTo>
                    <a:pt x="145262" y="191113"/>
                    <a:pt x="170059" y="172439"/>
                    <a:pt x="185672" y="141213"/>
                  </a:cubicBezTo>
                  <a:cubicBezTo>
                    <a:pt x="187050" y="138458"/>
                    <a:pt x="187815" y="137845"/>
                    <a:pt x="183529" y="137692"/>
                  </a:cubicBezTo>
                  <a:cubicBezTo>
                    <a:pt x="176794" y="137539"/>
                    <a:pt x="172968" y="134172"/>
                    <a:pt x="171590" y="127590"/>
                  </a:cubicBezTo>
                  <a:cubicBezTo>
                    <a:pt x="171437" y="126977"/>
                    <a:pt x="171284" y="126518"/>
                    <a:pt x="170978" y="125906"/>
                  </a:cubicBezTo>
                  <a:cubicBezTo>
                    <a:pt x="170059" y="122845"/>
                    <a:pt x="168835" y="119783"/>
                    <a:pt x="167457" y="116722"/>
                  </a:cubicBezTo>
                  <a:cubicBezTo>
                    <a:pt x="166470" y="114466"/>
                    <a:pt x="164184" y="112859"/>
                    <a:pt x="161676" y="112859"/>
                  </a:cubicBezTo>
                  <a:cubicBezTo>
                    <a:pt x="161462" y="112859"/>
                    <a:pt x="161245" y="112871"/>
                    <a:pt x="161028" y="112895"/>
                  </a:cubicBezTo>
                  <a:cubicBezTo>
                    <a:pt x="159038" y="112895"/>
                    <a:pt x="157048" y="113201"/>
                    <a:pt x="155212" y="113967"/>
                  </a:cubicBezTo>
                  <a:cubicBezTo>
                    <a:pt x="148324" y="116416"/>
                    <a:pt x="141282" y="117793"/>
                    <a:pt x="134547" y="120855"/>
                  </a:cubicBezTo>
                  <a:cubicBezTo>
                    <a:pt x="131639" y="122232"/>
                    <a:pt x="128578" y="123151"/>
                    <a:pt x="125363" y="123457"/>
                  </a:cubicBezTo>
                  <a:cubicBezTo>
                    <a:pt x="120465" y="123763"/>
                    <a:pt x="115720" y="123916"/>
                    <a:pt x="110822" y="124222"/>
                  </a:cubicBezTo>
                  <a:cubicBezTo>
                    <a:pt x="110533" y="124249"/>
                    <a:pt x="110244" y="124261"/>
                    <a:pt x="109955" y="124261"/>
                  </a:cubicBezTo>
                  <a:cubicBezTo>
                    <a:pt x="108560" y="124261"/>
                    <a:pt x="107166" y="123964"/>
                    <a:pt x="105771" y="123457"/>
                  </a:cubicBezTo>
                  <a:cubicBezTo>
                    <a:pt x="102097" y="122539"/>
                    <a:pt x="100566" y="118253"/>
                    <a:pt x="102709" y="115038"/>
                  </a:cubicBezTo>
                  <a:cubicBezTo>
                    <a:pt x="104240" y="112589"/>
                    <a:pt x="106383" y="110293"/>
                    <a:pt x="108985" y="108762"/>
                  </a:cubicBezTo>
                  <a:cubicBezTo>
                    <a:pt x="112506" y="106466"/>
                    <a:pt x="116332" y="104323"/>
                    <a:pt x="120159" y="102640"/>
                  </a:cubicBezTo>
                  <a:cubicBezTo>
                    <a:pt x="126435" y="100038"/>
                    <a:pt x="132558" y="96976"/>
                    <a:pt x="138221" y="93456"/>
                  </a:cubicBezTo>
                  <a:cubicBezTo>
                    <a:pt x="140517" y="92078"/>
                    <a:pt x="142966" y="90853"/>
                    <a:pt x="145415" y="89782"/>
                  </a:cubicBezTo>
                  <a:cubicBezTo>
                    <a:pt x="147077" y="89082"/>
                    <a:pt x="148889" y="88732"/>
                    <a:pt x="150708" y="88732"/>
                  </a:cubicBezTo>
                  <a:cubicBezTo>
                    <a:pt x="152072" y="88732"/>
                    <a:pt x="153440" y="88929"/>
                    <a:pt x="154752" y="89323"/>
                  </a:cubicBezTo>
                  <a:cubicBezTo>
                    <a:pt x="155558" y="89591"/>
                    <a:pt x="156363" y="89713"/>
                    <a:pt x="157168" y="89713"/>
                  </a:cubicBezTo>
                  <a:cubicBezTo>
                    <a:pt x="158200" y="89713"/>
                    <a:pt x="159231" y="89514"/>
                    <a:pt x="160263" y="89170"/>
                  </a:cubicBezTo>
                  <a:cubicBezTo>
                    <a:pt x="164090" y="87486"/>
                    <a:pt x="168222" y="86568"/>
                    <a:pt x="172355" y="86414"/>
                  </a:cubicBezTo>
                  <a:cubicBezTo>
                    <a:pt x="174192" y="86414"/>
                    <a:pt x="175876" y="85496"/>
                    <a:pt x="176947" y="83965"/>
                  </a:cubicBezTo>
                  <a:cubicBezTo>
                    <a:pt x="178172" y="82588"/>
                    <a:pt x="178019" y="80445"/>
                    <a:pt x="176641" y="79373"/>
                  </a:cubicBezTo>
                  <a:cubicBezTo>
                    <a:pt x="175876" y="78608"/>
                    <a:pt x="174957" y="77996"/>
                    <a:pt x="174192" y="77077"/>
                  </a:cubicBezTo>
                  <a:cubicBezTo>
                    <a:pt x="171131" y="73557"/>
                    <a:pt x="171131" y="70036"/>
                    <a:pt x="174192" y="66669"/>
                  </a:cubicBezTo>
                  <a:cubicBezTo>
                    <a:pt x="175264" y="65750"/>
                    <a:pt x="175417" y="64220"/>
                    <a:pt x="174804" y="63148"/>
                  </a:cubicBezTo>
                  <a:cubicBezTo>
                    <a:pt x="174651" y="62536"/>
                    <a:pt x="174345" y="61924"/>
                    <a:pt x="174039" y="61158"/>
                  </a:cubicBezTo>
                  <a:cubicBezTo>
                    <a:pt x="172202" y="57944"/>
                    <a:pt x="172968" y="53964"/>
                    <a:pt x="175723" y="51668"/>
                  </a:cubicBezTo>
                  <a:cubicBezTo>
                    <a:pt x="176335" y="50903"/>
                    <a:pt x="177100" y="50137"/>
                    <a:pt x="177560" y="49372"/>
                  </a:cubicBezTo>
                  <a:cubicBezTo>
                    <a:pt x="179090" y="47688"/>
                    <a:pt x="179090" y="45086"/>
                    <a:pt x="177560" y="43402"/>
                  </a:cubicBezTo>
                  <a:cubicBezTo>
                    <a:pt x="175110" y="39729"/>
                    <a:pt x="172508" y="36361"/>
                    <a:pt x="169600" y="32994"/>
                  </a:cubicBezTo>
                  <a:cubicBezTo>
                    <a:pt x="169119" y="32392"/>
                    <a:pt x="168353" y="31979"/>
                    <a:pt x="167602" y="31979"/>
                  </a:cubicBezTo>
                  <a:cubicBezTo>
                    <a:pt x="167397" y="31979"/>
                    <a:pt x="167194" y="32010"/>
                    <a:pt x="166998" y="32075"/>
                  </a:cubicBezTo>
                  <a:cubicBezTo>
                    <a:pt x="165564" y="32336"/>
                    <a:pt x="164116" y="32465"/>
                    <a:pt x="162672" y="32465"/>
                  </a:cubicBezTo>
                  <a:cubicBezTo>
                    <a:pt x="157334" y="32465"/>
                    <a:pt x="152049" y="30704"/>
                    <a:pt x="147711" y="27330"/>
                  </a:cubicBezTo>
                  <a:cubicBezTo>
                    <a:pt x="144956" y="25034"/>
                    <a:pt x="141742" y="23657"/>
                    <a:pt x="138374" y="23044"/>
                  </a:cubicBezTo>
                  <a:cubicBezTo>
                    <a:pt x="133323" y="21973"/>
                    <a:pt x="128578" y="19830"/>
                    <a:pt x="124598" y="16769"/>
                  </a:cubicBezTo>
                  <a:cubicBezTo>
                    <a:pt x="121077" y="14013"/>
                    <a:pt x="117098" y="12177"/>
                    <a:pt x="112965" y="11105"/>
                  </a:cubicBezTo>
                  <a:cubicBezTo>
                    <a:pt x="111128" y="10646"/>
                    <a:pt x="109291" y="10493"/>
                    <a:pt x="107608" y="10187"/>
                  </a:cubicBezTo>
                  <a:cubicBezTo>
                    <a:pt x="102097" y="9421"/>
                    <a:pt x="99801" y="6666"/>
                    <a:pt x="100107" y="1156"/>
                  </a:cubicBezTo>
                  <a:cubicBezTo>
                    <a:pt x="99954" y="850"/>
                    <a:pt x="99954" y="543"/>
                    <a:pt x="99954" y="84"/>
                  </a:cubicBezTo>
                  <a:cubicBezTo>
                    <a:pt x="98599" y="28"/>
                    <a:pt x="97243" y="0"/>
                    <a:pt x="95889" y="0"/>
                  </a:cubicBezTo>
                  <a:close/>
                </a:path>
              </a:pathLst>
            </a:cu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 name="Google Shape;347;p46"/>
          <p:cNvSpPr/>
          <p:nvPr/>
        </p:nvSpPr>
        <p:spPr>
          <a:xfrm>
            <a:off x="5855903" y="3002213"/>
            <a:ext cx="525000" cy="523200"/>
          </a:xfrm>
          <a:prstGeom prst="ellipse">
            <a:avLst/>
          </a:prstGeom>
          <a:solidFill>
            <a:srgbClr val="77C7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 name="Google Shape;348;p46"/>
          <p:cNvGrpSpPr/>
          <p:nvPr/>
        </p:nvGrpSpPr>
        <p:grpSpPr>
          <a:xfrm>
            <a:off x="5951534" y="3094922"/>
            <a:ext cx="337967" cy="325159"/>
            <a:chOff x="1190625" y="237950"/>
            <a:chExt cx="5364550" cy="5161250"/>
          </a:xfrm>
        </p:grpSpPr>
        <p:sp>
          <p:nvSpPr>
            <p:cNvPr id="349" name="Google Shape;349;p46"/>
            <p:cNvSpPr/>
            <p:nvPr/>
          </p:nvSpPr>
          <p:spPr>
            <a:xfrm>
              <a:off x="1190625" y="237950"/>
              <a:ext cx="5364550" cy="5161250"/>
            </a:xfrm>
            <a:custGeom>
              <a:avLst/>
              <a:gdLst/>
              <a:ahLst/>
              <a:cxnLst/>
              <a:rect l="l" t="t" r="r" b="b"/>
              <a:pathLst>
                <a:path w="214582" h="206450" extrusionOk="0">
                  <a:moveTo>
                    <a:pt x="103489" y="4841"/>
                  </a:moveTo>
                  <a:cubicBezTo>
                    <a:pt x="112267" y="4841"/>
                    <a:pt x="120980" y="5992"/>
                    <a:pt x="129489" y="8294"/>
                  </a:cubicBezTo>
                  <a:cubicBezTo>
                    <a:pt x="142216" y="11846"/>
                    <a:pt x="157606" y="19689"/>
                    <a:pt x="164414" y="26349"/>
                  </a:cubicBezTo>
                  <a:cubicBezTo>
                    <a:pt x="163694" y="26361"/>
                    <a:pt x="162973" y="26367"/>
                    <a:pt x="162253" y="26367"/>
                  </a:cubicBezTo>
                  <a:cubicBezTo>
                    <a:pt x="154392" y="26367"/>
                    <a:pt x="146552" y="25633"/>
                    <a:pt x="138960" y="24277"/>
                  </a:cubicBezTo>
                  <a:cubicBezTo>
                    <a:pt x="135998" y="23704"/>
                    <a:pt x="132973" y="23377"/>
                    <a:pt x="129927" y="23377"/>
                  </a:cubicBezTo>
                  <a:cubicBezTo>
                    <a:pt x="128256" y="23377"/>
                    <a:pt x="126579" y="23475"/>
                    <a:pt x="124901" y="23685"/>
                  </a:cubicBezTo>
                  <a:cubicBezTo>
                    <a:pt x="122963" y="23913"/>
                    <a:pt x="121025" y="24031"/>
                    <a:pt x="119096" y="24031"/>
                  </a:cubicBezTo>
                  <a:cubicBezTo>
                    <a:pt x="116016" y="24031"/>
                    <a:pt x="112957" y="23730"/>
                    <a:pt x="109955" y="23093"/>
                  </a:cubicBezTo>
                  <a:cubicBezTo>
                    <a:pt x="102759" y="21424"/>
                    <a:pt x="95343" y="20564"/>
                    <a:pt x="87913" y="20564"/>
                  </a:cubicBezTo>
                  <a:cubicBezTo>
                    <a:pt x="84800" y="20564"/>
                    <a:pt x="81684" y="20715"/>
                    <a:pt x="78581" y="21021"/>
                  </a:cubicBezTo>
                  <a:cubicBezTo>
                    <a:pt x="77594" y="21089"/>
                    <a:pt x="76606" y="21126"/>
                    <a:pt x="75622" y="21126"/>
                  </a:cubicBezTo>
                  <a:cubicBezTo>
                    <a:pt x="72330" y="21126"/>
                    <a:pt x="69078" y="20715"/>
                    <a:pt x="66002" y="19689"/>
                  </a:cubicBezTo>
                  <a:cubicBezTo>
                    <a:pt x="62758" y="18651"/>
                    <a:pt x="59400" y="18182"/>
                    <a:pt x="56028" y="18182"/>
                  </a:cubicBezTo>
                  <a:cubicBezTo>
                    <a:pt x="55555" y="18182"/>
                    <a:pt x="55081" y="18191"/>
                    <a:pt x="54607" y="18209"/>
                  </a:cubicBezTo>
                  <a:cubicBezTo>
                    <a:pt x="58159" y="14066"/>
                    <a:pt x="79173" y="6814"/>
                    <a:pt x="90864" y="5631"/>
                  </a:cubicBezTo>
                  <a:cubicBezTo>
                    <a:pt x="95077" y="5104"/>
                    <a:pt x="99291" y="4841"/>
                    <a:pt x="103489" y="4841"/>
                  </a:cubicBezTo>
                  <a:close/>
                  <a:moveTo>
                    <a:pt x="52275" y="22576"/>
                  </a:moveTo>
                  <a:cubicBezTo>
                    <a:pt x="56844" y="22576"/>
                    <a:pt x="61378" y="23213"/>
                    <a:pt x="65706" y="24573"/>
                  </a:cubicBezTo>
                  <a:cubicBezTo>
                    <a:pt x="69099" y="25471"/>
                    <a:pt x="72626" y="25965"/>
                    <a:pt x="76151" y="25965"/>
                  </a:cubicBezTo>
                  <a:cubicBezTo>
                    <a:pt x="77855" y="25965"/>
                    <a:pt x="79558" y="25850"/>
                    <a:pt x="81245" y="25609"/>
                  </a:cubicBezTo>
                  <a:cubicBezTo>
                    <a:pt x="83720" y="25409"/>
                    <a:pt x="86194" y="25307"/>
                    <a:pt x="88666" y="25307"/>
                  </a:cubicBezTo>
                  <a:cubicBezTo>
                    <a:pt x="95359" y="25307"/>
                    <a:pt x="102030" y="26059"/>
                    <a:pt x="108623" y="27681"/>
                  </a:cubicBezTo>
                  <a:cubicBezTo>
                    <a:pt x="112068" y="28387"/>
                    <a:pt x="115565" y="28725"/>
                    <a:pt x="119053" y="28725"/>
                  </a:cubicBezTo>
                  <a:cubicBezTo>
                    <a:pt x="121408" y="28725"/>
                    <a:pt x="123759" y="28571"/>
                    <a:pt x="126085" y="28273"/>
                  </a:cubicBezTo>
                  <a:cubicBezTo>
                    <a:pt x="127466" y="28113"/>
                    <a:pt x="128847" y="28030"/>
                    <a:pt x="130221" y="28030"/>
                  </a:cubicBezTo>
                  <a:cubicBezTo>
                    <a:pt x="132676" y="28030"/>
                    <a:pt x="135108" y="28295"/>
                    <a:pt x="137480" y="28865"/>
                  </a:cubicBezTo>
                  <a:cubicBezTo>
                    <a:pt x="144880" y="30196"/>
                    <a:pt x="152279" y="30936"/>
                    <a:pt x="159678" y="31084"/>
                  </a:cubicBezTo>
                  <a:cubicBezTo>
                    <a:pt x="162934" y="31232"/>
                    <a:pt x="166190" y="31232"/>
                    <a:pt x="169445" y="31232"/>
                  </a:cubicBezTo>
                  <a:cubicBezTo>
                    <a:pt x="170037" y="31232"/>
                    <a:pt x="170629" y="31380"/>
                    <a:pt x="170925" y="31824"/>
                  </a:cubicBezTo>
                  <a:cubicBezTo>
                    <a:pt x="177585" y="38040"/>
                    <a:pt x="183208" y="45291"/>
                    <a:pt x="187796" y="53134"/>
                  </a:cubicBezTo>
                  <a:cubicBezTo>
                    <a:pt x="187204" y="53430"/>
                    <a:pt x="186464" y="53726"/>
                    <a:pt x="185576" y="53726"/>
                  </a:cubicBezTo>
                  <a:cubicBezTo>
                    <a:pt x="179805" y="54022"/>
                    <a:pt x="174033" y="54318"/>
                    <a:pt x="168114" y="54466"/>
                  </a:cubicBezTo>
                  <a:cubicBezTo>
                    <a:pt x="166968" y="54510"/>
                    <a:pt x="165826" y="54531"/>
                    <a:pt x="164686" y="54531"/>
                  </a:cubicBezTo>
                  <a:cubicBezTo>
                    <a:pt x="154189" y="54531"/>
                    <a:pt x="143897" y="52769"/>
                    <a:pt x="133485" y="50767"/>
                  </a:cubicBezTo>
                  <a:cubicBezTo>
                    <a:pt x="129566" y="49907"/>
                    <a:pt x="125525" y="49417"/>
                    <a:pt x="121440" y="49417"/>
                  </a:cubicBezTo>
                  <a:cubicBezTo>
                    <a:pt x="119199" y="49417"/>
                    <a:pt x="116944" y="49564"/>
                    <a:pt x="114690" y="49879"/>
                  </a:cubicBezTo>
                  <a:cubicBezTo>
                    <a:pt x="112174" y="50175"/>
                    <a:pt x="109659" y="51063"/>
                    <a:pt x="107143" y="51655"/>
                  </a:cubicBezTo>
                  <a:cubicBezTo>
                    <a:pt x="104015" y="52216"/>
                    <a:pt x="100887" y="52473"/>
                    <a:pt x="97783" y="52473"/>
                  </a:cubicBezTo>
                  <a:cubicBezTo>
                    <a:pt x="95159" y="52473"/>
                    <a:pt x="92552" y="52289"/>
                    <a:pt x="89976" y="51951"/>
                  </a:cubicBezTo>
                  <a:cubicBezTo>
                    <a:pt x="85854" y="51570"/>
                    <a:pt x="81704" y="51380"/>
                    <a:pt x="77562" y="51380"/>
                  </a:cubicBezTo>
                  <a:cubicBezTo>
                    <a:pt x="72040" y="51380"/>
                    <a:pt x="66531" y="51718"/>
                    <a:pt x="61119" y="52395"/>
                  </a:cubicBezTo>
                  <a:cubicBezTo>
                    <a:pt x="59710" y="52566"/>
                    <a:pt x="58309" y="52650"/>
                    <a:pt x="56918" y="52650"/>
                  </a:cubicBezTo>
                  <a:cubicBezTo>
                    <a:pt x="52319" y="52650"/>
                    <a:pt x="47826" y="51731"/>
                    <a:pt x="43508" y="50027"/>
                  </a:cubicBezTo>
                  <a:cubicBezTo>
                    <a:pt x="39069" y="48103"/>
                    <a:pt x="34333" y="47067"/>
                    <a:pt x="29597" y="46919"/>
                  </a:cubicBezTo>
                  <a:cubicBezTo>
                    <a:pt x="27526" y="46919"/>
                    <a:pt x="25454" y="46623"/>
                    <a:pt x="23382" y="46475"/>
                  </a:cubicBezTo>
                  <a:cubicBezTo>
                    <a:pt x="22938" y="45587"/>
                    <a:pt x="23678" y="45143"/>
                    <a:pt x="24122" y="44699"/>
                  </a:cubicBezTo>
                  <a:cubicBezTo>
                    <a:pt x="29597" y="37152"/>
                    <a:pt x="36257" y="30344"/>
                    <a:pt x="43656" y="24721"/>
                  </a:cubicBezTo>
                  <a:cubicBezTo>
                    <a:pt x="45432" y="23389"/>
                    <a:pt x="47504" y="22649"/>
                    <a:pt x="49576" y="22649"/>
                  </a:cubicBezTo>
                  <a:cubicBezTo>
                    <a:pt x="50476" y="22600"/>
                    <a:pt x="51376" y="22576"/>
                    <a:pt x="52275" y="22576"/>
                  </a:cubicBezTo>
                  <a:close/>
                  <a:moveTo>
                    <a:pt x="26490" y="51359"/>
                  </a:moveTo>
                  <a:cubicBezTo>
                    <a:pt x="32557" y="51655"/>
                    <a:pt x="38625" y="52986"/>
                    <a:pt x="44396" y="55354"/>
                  </a:cubicBezTo>
                  <a:cubicBezTo>
                    <a:pt x="48244" y="56744"/>
                    <a:pt x="52323" y="57438"/>
                    <a:pt x="56411" y="57438"/>
                  </a:cubicBezTo>
                  <a:cubicBezTo>
                    <a:pt x="57983" y="57438"/>
                    <a:pt x="59557" y="57336"/>
                    <a:pt x="61119" y="57130"/>
                  </a:cubicBezTo>
                  <a:cubicBezTo>
                    <a:pt x="64078" y="56982"/>
                    <a:pt x="67038" y="56686"/>
                    <a:pt x="69998" y="56242"/>
                  </a:cubicBezTo>
                  <a:cubicBezTo>
                    <a:pt x="72711" y="56048"/>
                    <a:pt x="75396" y="55939"/>
                    <a:pt x="78077" y="55939"/>
                  </a:cubicBezTo>
                  <a:cubicBezTo>
                    <a:pt x="81538" y="55939"/>
                    <a:pt x="84994" y="56121"/>
                    <a:pt x="88496" y="56538"/>
                  </a:cubicBezTo>
                  <a:cubicBezTo>
                    <a:pt x="92091" y="56778"/>
                    <a:pt x="95686" y="57061"/>
                    <a:pt x="99281" y="57061"/>
                  </a:cubicBezTo>
                  <a:cubicBezTo>
                    <a:pt x="102346" y="57061"/>
                    <a:pt x="105410" y="56855"/>
                    <a:pt x="108475" y="56242"/>
                  </a:cubicBezTo>
                  <a:cubicBezTo>
                    <a:pt x="111138" y="55650"/>
                    <a:pt x="113506" y="54762"/>
                    <a:pt x="116170" y="54466"/>
                  </a:cubicBezTo>
                  <a:cubicBezTo>
                    <a:pt x="117759" y="54250"/>
                    <a:pt x="119340" y="54156"/>
                    <a:pt x="120916" y="54156"/>
                  </a:cubicBezTo>
                  <a:cubicBezTo>
                    <a:pt x="125797" y="54156"/>
                    <a:pt x="130634" y="55051"/>
                    <a:pt x="135556" y="55946"/>
                  </a:cubicBezTo>
                  <a:cubicBezTo>
                    <a:pt x="145606" y="58126"/>
                    <a:pt x="155953" y="59215"/>
                    <a:pt x="166273" y="59215"/>
                  </a:cubicBezTo>
                  <a:cubicBezTo>
                    <a:pt x="168566" y="59215"/>
                    <a:pt x="170858" y="59162"/>
                    <a:pt x="173145" y="59054"/>
                  </a:cubicBezTo>
                  <a:cubicBezTo>
                    <a:pt x="178325" y="58610"/>
                    <a:pt x="183504" y="58314"/>
                    <a:pt x="188684" y="57870"/>
                  </a:cubicBezTo>
                  <a:cubicBezTo>
                    <a:pt x="188887" y="57819"/>
                    <a:pt x="189090" y="57795"/>
                    <a:pt x="189289" y="57795"/>
                  </a:cubicBezTo>
                  <a:cubicBezTo>
                    <a:pt x="190248" y="57795"/>
                    <a:pt x="191102" y="58369"/>
                    <a:pt x="191348" y="59350"/>
                  </a:cubicBezTo>
                  <a:cubicBezTo>
                    <a:pt x="194603" y="66009"/>
                    <a:pt x="197267" y="73113"/>
                    <a:pt x="199043" y="80364"/>
                  </a:cubicBezTo>
                  <a:cubicBezTo>
                    <a:pt x="199043" y="80808"/>
                    <a:pt x="199043" y="81104"/>
                    <a:pt x="199043" y="81548"/>
                  </a:cubicBezTo>
                  <a:lnTo>
                    <a:pt x="192679" y="81548"/>
                  </a:lnTo>
                  <a:cubicBezTo>
                    <a:pt x="192258" y="81537"/>
                    <a:pt x="191836" y="81531"/>
                    <a:pt x="191413" y="81531"/>
                  </a:cubicBezTo>
                  <a:cubicBezTo>
                    <a:pt x="186340" y="81531"/>
                    <a:pt x="181159" y="82288"/>
                    <a:pt x="176105" y="82288"/>
                  </a:cubicBezTo>
                  <a:lnTo>
                    <a:pt x="154499" y="82288"/>
                  </a:lnTo>
                  <a:cubicBezTo>
                    <a:pt x="149023" y="82288"/>
                    <a:pt x="143696" y="81548"/>
                    <a:pt x="138516" y="80068"/>
                  </a:cubicBezTo>
                  <a:cubicBezTo>
                    <a:pt x="133189" y="78403"/>
                    <a:pt x="127695" y="77571"/>
                    <a:pt x="122159" y="77571"/>
                  </a:cubicBezTo>
                  <a:cubicBezTo>
                    <a:pt x="120314" y="77571"/>
                    <a:pt x="118464" y="77663"/>
                    <a:pt x="116614" y="77848"/>
                  </a:cubicBezTo>
                  <a:cubicBezTo>
                    <a:pt x="104183" y="79032"/>
                    <a:pt x="91604" y="79180"/>
                    <a:pt x="79025" y="79624"/>
                  </a:cubicBezTo>
                  <a:cubicBezTo>
                    <a:pt x="75622" y="79772"/>
                    <a:pt x="72218" y="79920"/>
                    <a:pt x="68814" y="79920"/>
                  </a:cubicBezTo>
                  <a:cubicBezTo>
                    <a:pt x="67787" y="79981"/>
                    <a:pt x="66760" y="80010"/>
                    <a:pt x="65732" y="80010"/>
                  </a:cubicBezTo>
                  <a:cubicBezTo>
                    <a:pt x="61728" y="80010"/>
                    <a:pt x="57724" y="79561"/>
                    <a:pt x="53719" y="78736"/>
                  </a:cubicBezTo>
                  <a:cubicBezTo>
                    <a:pt x="50252" y="77987"/>
                    <a:pt x="46725" y="77593"/>
                    <a:pt x="43177" y="77593"/>
                  </a:cubicBezTo>
                  <a:cubicBezTo>
                    <a:pt x="41122" y="77593"/>
                    <a:pt x="39059" y="77725"/>
                    <a:pt x="36997" y="77996"/>
                  </a:cubicBezTo>
                  <a:cubicBezTo>
                    <a:pt x="35401" y="78152"/>
                    <a:pt x="33785" y="78226"/>
                    <a:pt x="32160" y="78226"/>
                  </a:cubicBezTo>
                  <a:cubicBezTo>
                    <a:pt x="27603" y="78226"/>
                    <a:pt x="22970" y="77646"/>
                    <a:pt x="18498" y="76664"/>
                  </a:cubicBezTo>
                  <a:cubicBezTo>
                    <a:pt x="15391" y="75924"/>
                    <a:pt x="12135" y="75481"/>
                    <a:pt x="8879" y="75185"/>
                  </a:cubicBezTo>
                  <a:cubicBezTo>
                    <a:pt x="11099" y="67637"/>
                    <a:pt x="14059" y="60534"/>
                    <a:pt x="18054" y="53726"/>
                  </a:cubicBezTo>
                  <a:cubicBezTo>
                    <a:pt x="18350" y="53134"/>
                    <a:pt x="18794" y="52395"/>
                    <a:pt x="19682" y="52247"/>
                  </a:cubicBezTo>
                  <a:cubicBezTo>
                    <a:pt x="21902" y="51803"/>
                    <a:pt x="24122" y="51507"/>
                    <a:pt x="26490" y="51359"/>
                  </a:cubicBezTo>
                  <a:close/>
                  <a:moveTo>
                    <a:pt x="120610" y="95792"/>
                  </a:moveTo>
                  <a:cubicBezTo>
                    <a:pt x="124642" y="95792"/>
                    <a:pt x="128675" y="96273"/>
                    <a:pt x="132597" y="97235"/>
                  </a:cubicBezTo>
                  <a:cubicBezTo>
                    <a:pt x="134994" y="97767"/>
                    <a:pt x="137391" y="98034"/>
                    <a:pt x="139821" y="98034"/>
                  </a:cubicBezTo>
                  <a:cubicBezTo>
                    <a:pt x="141440" y="98034"/>
                    <a:pt x="143074" y="97915"/>
                    <a:pt x="144732" y="97679"/>
                  </a:cubicBezTo>
                  <a:cubicBezTo>
                    <a:pt x="146723" y="97473"/>
                    <a:pt x="148747" y="97362"/>
                    <a:pt x="150788" y="97362"/>
                  </a:cubicBezTo>
                  <a:cubicBezTo>
                    <a:pt x="153144" y="97362"/>
                    <a:pt x="155523" y="97509"/>
                    <a:pt x="157902" y="97827"/>
                  </a:cubicBezTo>
                  <a:cubicBezTo>
                    <a:pt x="160622" y="97993"/>
                    <a:pt x="163341" y="98076"/>
                    <a:pt x="166060" y="98076"/>
                  </a:cubicBezTo>
                  <a:cubicBezTo>
                    <a:pt x="170592" y="98076"/>
                    <a:pt x="175124" y="97845"/>
                    <a:pt x="179657" y="97383"/>
                  </a:cubicBezTo>
                  <a:cubicBezTo>
                    <a:pt x="186168" y="96939"/>
                    <a:pt x="192679" y="96347"/>
                    <a:pt x="199191" y="95903"/>
                  </a:cubicBezTo>
                  <a:cubicBezTo>
                    <a:pt x="199644" y="95868"/>
                    <a:pt x="200007" y="95833"/>
                    <a:pt x="200297" y="95833"/>
                  </a:cubicBezTo>
                  <a:cubicBezTo>
                    <a:pt x="201238" y="95833"/>
                    <a:pt x="201411" y="96200"/>
                    <a:pt x="201411" y="98123"/>
                  </a:cubicBezTo>
                  <a:cubicBezTo>
                    <a:pt x="201411" y="100490"/>
                    <a:pt x="201559" y="103006"/>
                    <a:pt x="201707" y="105522"/>
                  </a:cubicBezTo>
                  <a:cubicBezTo>
                    <a:pt x="201707" y="106854"/>
                    <a:pt x="201115" y="107446"/>
                    <a:pt x="199783" y="107594"/>
                  </a:cubicBezTo>
                  <a:cubicBezTo>
                    <a:pt x="194603" y="108186"/>
                    <a:pt x="189572" y="108778"/>
                    <a:pt x="184392" y="109814"/>
                  </a:cubicBezTo>
                  <a:cubicBezTo>
                    <a:pt x="181389" y="110474"/>
                    <a:pt x="178434" y="110721"/>
                    <a:pt x="175498" y="110721"/>
                  </a:cubicBezTo>
                  <a:cubicBezTo>
                    <a:pt x="171202" y="110721"/>
                    <a:pt x="166946" y="110193"/>
                    <a:pt x="162638" y="109666"/>
                  </a:cubicBezTo>
                  <a:cubicBezTo>
                    <a:pt x="157195" y="108888"/>
                    <a:pt x="151651" y="108514"/>
                    <a:pt x="146095" y="108514"/>
                  </a:cubicBezTo>
                  <a:cubicBezTo>
                    <a:pt x="142134" y="108514"/>
                    <a:pt x="138166" y="108704"/>
                    <a:pt x="134224" y="109074"/>
                  </a:cubicBezTo>
                  <a:cubicBezTo>
                    <a:pt x="130937" y="109439"/>
                    <a:pt x="127548" y="109704"/>
                    <a:pt x="124143" y="109704"/>
                  </a:cubicBezTo>
                  <a:cubicBezTo>
                    <a:pt x="123409" y="109704"/>
                    <a:pt x="122675" y="109692"/>
                    <a:pt x="121942" y="109666"/>
                  </a:cubicBezTo>
                  <a:cubicBezTo>
                    <a:pt x="120615" y="109624"/>
                    <a:pt x="119291" y="109603"/>
                    <a:pt x="117970" y="109603"/>
                  </a:cubicBezTo>
                  <a:cubicBezTo>
                    <a:pt x="109859" y="109603"/>
                    <a:pt x="101841" y="110400"/>
                    <a:pt x="93824" y="112181"/>
                  </a:cubicBezTo>
                  <a:cubicBezTo>
                    <a:pt x="90544" y="112884"/>
                    <a:pt x="87223" y="113257"/>
                    <a:pt x="83904" y="113257"/>
                  </a:cubicBezTo>
                  <a:cubicBezTo>
                    <a:pt x="80934" y="113257"/>
                    <a:pt x="77965" y="112958"/>
                    <a:pt x="75030" y="112329"/>
                  </a:cubicBezTo>
                  <a:cubicBezTo>
                    <a:pt x="69586" y="111321"/>
                    <a:pt x="64006" y="110794"/>
                    <a:pt x="58428" y="110794"/>
                  </a:cubicBezTo>
                  <a:cubicBezTo>
                    <a:pt x="55817" y="110794"/>
                    <a:pt x="53207" y="110910"/>
                    <a:pt x="50612" y="111145"/>
                  </a:cubicBezTo>
                  <a:cubicBezTo>
                    <a:pt x="49822" y="111219"/>
                    <a:pt x="49029" y="111256"/>
                    <a:pt x="48235" y="111256"/>
                  </a:cubicBezTo>
                  <a:cubicBezTo>
                    <a:pt x="44265" y="111256"/>
                    <a:pt x="40277" y="110332"/>
                    <a:pt x="36701" y="108482"/>
                  </a:cubicBezTo>
                  <a:cubicBezTo>
                    <a:pt x="34925" y="107742"/>
                    <a:pt x="33593" y="106262"/>
                    <a:pt x="33297" y="104338"/>
                  </a:cubicBezTo>
                  <a:cubicBezTo>
                    <a:pt x="34925" y="103302"/>
                    <a:pt x="36849" y="102710"/>
                    <a:pt x="38773" y="102710"/>
                  </a:cubicBezTo>
                  <a:cubicBezTo>
                    <a:pt x="47800" y="102710"/>
                    <a:pt x="56679" y="101378"/>
                    <a:pt x="65706" y="100638"/>
                  </a:cubicBezTo>
                  <a:cubicBezTo>
                    <a:pt x="67799" y="100534"/>
                    <a:pt x="69892" y="100429"/>
                    <a:pt x="71985" y="100429"/>
                  </a:cubicBezTo>
                  <a:cubicBezTo>
                    <a:pt x="72852" y="100429"/>
                    <a:pt x="73719" y="100447"/>
                    <a:pt x="74586" y="100490"/>
                  </a:cubicBezTo>
                  <a:cubicBezTo>
                    <a:pt x="75844" y="100523"/>
                    <a:pt x="77102" y="100540"/>
                    <a:pt x="78361" y="100540"/>
                  </a:cubicBezTo>
                  <a:cubicBezTo>
                    <a:pt x="88496" y="100540"/>
                    <a:pt x="98618" y="99473"/>
                    <a:pt x="108623" y="97235"/>
                  </a:cubicBezTo>
                  <a:cubicBezTo>
                    <a:pt x="112544" y="96273"/>
                    <a:pt x="116577" y="95792"/>
                    <a:pt x="120610" y="95792"/>
                  </a:cubicBezTo>
                  <a:close/>
                  <a:moveTo>
                    <a:pt x="8747" y="79570"/>
                  </a:moveTo>
                  <a:cubicBezTo>
                    <a:pt x="9049" y="79570"/>
                    <a:pt x="9429" y="79594"/>
                    <a:pt x="9915" y="79624"/>
                  </a:cubicBezTo>
                  <a:cubicBezTo>
                    <a:pt x="12875" y="79920"/>
                    <a:pt x="15687" y="80512"/>
                    <a:pt x="18646" y="81252"/>
                  </a:cubicBezTo>
                  <a:cubicBezTo>
                    <a:pt x="22817" y="82350"/>
                    <a:pt x="27151" y="82959"/>
                    <a:pt x="31526" y="82959"/>
                  </a:cubicBezTo>
                  <a:cubicBezTo>
                    <a:pt x="33050" y="82959"/>
                    <a:pt x="34580" y="82885"/>
                    <a:pt x="36109" y="82732"/>
                  </a:cubicBezTo>
                  <a:cubicBezTo>
                    <a:pt x="38174" y="82540"/>
                    <a:pt x="40255" y="82441"/>
                    <a:pt x="42336" y="82441"/>
                  </a:cubicBezTo>
                  <a:cubicBezTo>
                    <a:pt x="46668" y="82441"/>
                    <a:pt x="51001" y="82868"/>
                    <a:pt x="55199" y="83768"/>
                  </a:cubicBezTo>
                  <a:cubicBezTo>
                    <a:pt x="59446" y="84493"/>
                    <a:pt x="63766" y="84856"/>
                    <a:pt x="68057" y="84856"/>
                  </a:cubicBezTo>
                  <a:cubicBezTo>
                    <a:pt x="69896" y="84856"/>
                    <a:pt x="71729" y="84789"/>
                    <a:pt x="73550" y="84656"/>
                  </a:cubicBezTo>
                  <a:cubicBezTo>
                    <a:pt x="85537" y="84212"/>
                    <a:pt x="97376" y="83768"/>
                    <a:pt x="109363" y="83176"/>
                  </a:cubicBezTo>
                  <a:cubicBezTo>
                    <a:pt x="112322" y="83176"/>
                    <a:pt x="115430" y="82880"/>
                    <a:pt x="118538" y="82584"/>
                  </a:cubicBezTo>
                  <a:cubicBezTo>
                    <a:pt x="120151" y="82372"/>
                    <a:pt x="121777" y="82269"/>
                    <a:pt x="123404" y="82269"/>
                  </a:cubicBezTo>
                  <a:cubicBezTo>
                    <a:pt x="127449" y="82269"/>
                    <a:pt x="131504" y="82903"/>
                    <a:pt x="135408" y="84064"/>
                  </a:cubicBezTo>
                  <a:cubicBezTo>
                    <a:pt x="141872" y="86127"/>
                    <a:pt x="148591" y="87039"/>
                    <a:pt x="155328" y="87039"/>
                  </a:cubicBezTo>
                  <a:cubicBezTo>
                    <a:pt x="155841" y="87039"/>
                    <a:pt x="156354" y="87034"/>
                    <a:pt x="156867" y="87024"/>
                  </a:cubicBezTo>
                  <a:cubicBezTo>
                    <a:pt x="159162" y="86909"/>
                    <a:pt x="161457" y="86873"/>
                    <a:pt x="163750" y="86873"/>
                  </a:cubicBezTo>
                  <a:cubicBezTo>
                    <a:pt x="167512" y="86873"/>
                    <a:pt x="171267" y="86969"/>
                    <a:pt x="175004" y="86969"/>
                  </a:cubicBezTo>
                  <a:cubicBezTo>
                    <a:pt x="177800" y="86969"/>
                    <a:pt x="180586" y="86915"/>
                    <a:pt x="183356" y="86728"/>
                  </a:cubicBezTo>
                  <a:cubicBezTo>
                    <a:pt x="188240" y="86284"/>
                    <a:pt x="192975" y="86284"/>
                    <a:pt x="197711" y="86284"/>
                  </a:cubicBezTo>
                  <a:cubicBezTo>
                    <a:pt x="200227" y="86284"/>
                    <a:pt x="200227" y="86284"/>
                    <a:pt x="200671" y="88799"/>
                  </a:cubicBezTo>
                  <a:cubicBezTo>
                    <a:pt x="200671" y="89243"/>
                    <a:pt x="200671" y="89687"/>
                    <a:pt x="200819" y="90131"/>
                  </a:cubicBezTo>
                  <a:cubicBezTo>
                    <a:pt x="200967" y="91167"/>
                    <a:pt x="200671" y="91463"/>
                    <a:pt x="199635" y="91611"/>
                  </a:cubicBezTo>
                  <a:cubicBezTo>
                    <a:pt x="196083" y="91759"/>
                    <a:pt x="192679" y="92203"/>
                    <a:pt x="189276" y="92351"/>
                  </a:cubicBezTo>
                  <a:cubicBezTo>
                    <a:pt x="183504" y="92647"/>
                    <a:pt x="177733" y="92795"/>
                    <a:pt x="171961" y="93239"/>
                  </a:cubicBezTo>
                  <a:cubicBezTo>
                    <a:pt x="169593" y="93338"/>
                    <a:pt x="167209" y="93387"/>
                    <a:pt x="164819" y="93387"/>
                  </a:cubicBezTo>
                  <a:cubicBezTo>
                    <a:pt x="160040" y="93387"/>
                    <a:pt x="155239" y="93190"/>
                    <a:pt x="150503" y="92795"/>
                  </a:cubicBezTo>
                  <a:cubicBezTo>
                    <a:pt x="149763" y="92721"/>
                    <a:pt x="149060" y="92684"/>
                    <a:pt x="148376" y="92684"/>
                  </a:cubicBezTo>
                  <a:cubicBezTo>
                    <a:pt x="147691" y="92684"/>
                    <a:pt x="147025" y="92721"/>
                    <a:pt x="146359" y="92795"/>
                  </a:cubicBezTo>
                  <a:cubicBezTo>
                    <a:pt x="144275" y="93084"/>
                    <a:pt x="142146" y="93238"/>
                    <a:pt x="140007" y="93238"/>
                  </a:cubicBezTo>
                  <a:cubicBezTo>
                    <a:pt x="136678" y="93238"/>
                    <a:pt x="133324" y="92866"/>
                    <a:pt x="130081" y="92055"/>
                  </a:cubicBezTo>
                  <a:cubicBezTo>
                    <a:pt x="126817" y="91427"/>
                    <a:pt x="123526" y="91119"/>
                    <a:pt x="120243" y="91119"/>
                  </a:cubicBezTo>
                  <a:cubicBezTo>
                    <a:pt x="115785" y="91119"/>
                    <a:pt x="111341" y="91687"/>
                    <a:pt x="106995" y="92795"/>
                  </a:cubicBezTo>
                  <a:cubicBezTo>
                    <a:pt x="98188" y="94767"/>
                    <a:pt x="89148" y="95804"/>
                    <a:pt x="80082" y="95804"/>
                  </a:cubicBezTo>
                  <a:cubicBezTo>
                    <a:pt x="78941" y="95804"/>
                    <a:pt x="77799" y="95788"/>
                    <a:pt x="76657" y="95755"/>
                  </a:cubicBezTo>
                  <a:cubicBezTo>
                    <a:pt x="68222" y="95755"/>
                    <a:pt x="59787" y="96199"/>
                    <a:pt x="51500" y="97531"/>
                  </a:cubicBezTo>
                  <a:cubicBezTo>
                    <a:pt x="47948" y="97827"/>
                    <a:pt x="44544" y="97975"/>
                    <a:pt x="41140" y="97975"/>
                  </a:cubicBezTo>
                  <a:cubicBezTo>
                    <a:pt x="40823" y="97959"/>
                    <a:pt x="40508" y="97952"/>
                    <a:pt x="40194" y="97952"/>
                  </a:cubicBezTo>
                  <a:cubicBezTo>
                    <a:pt x="37432" y="97952"/>
                    <a:pt x="34801" y="98524"/>
                    <a:pt x="32409" y="99454"/>
                  </a:cubicBezTo>
                  <a:cubicBezTo>
                    <a:pt x="28414" y="101082"/>
                    <a:pt x="27378" y="103746"/>
                    <a:pt x="29301" y="107594"/>
                  </a:cubicBezTo>
                  <a:cubicBezTo>
                    <a:pt x="30485" y="109814"/>
                    <a:pt x="32261" y="111441"/>
                    <a:pt x="34333" y="112625"/>
                  </a:cubicBezTo>
                  <a:cubicBezTo>
                    <a:pt x="38415" y="114794"/>
                    <a:pt x="42936" y="115973"/>
                    <a:pt x="47423" y="115973"/>
                  </a:cubicBezTo>
                  <a:cubicBezTo>
                    <a:pt x="48142" y="115973"/>
                    <a:pt x="48860" y="115942"/>
                    <a:pt x="49576" y="115881"/>
                  </a:cubicBezTo>
                  <a:cubicBezTo>
                    <a:pt x="52146" y="115715"/>
                    <a:pt x="54716" y="115631"/>
                    <a:pt x="57283" y="115631"/>
                  </a:cubicBezTo>
                  <a:cubicBezTo>
                    <a:pt x="63879" y="115631"/>
                    <a:pt x="70455" y="116189"/>
                    <a:pt x="76953" y="117361"/>
                  </a:cubicBezTo>
                  <a:cubicBezTo>
                    <a:pt x="79484" y="117773"/>
                    <a:pt x="82038" y="117974"/>
                    <a:pt x="84587" y="117974"/>
                  </a:cubicBezTo>
                  <a:cubicBezTo>
                    <a:pt x="88449" y="117974"/>
                    <a:pt x="92300" y="117512"/>
                    <a:pt x="96044" y="116621"/>
                  </a:cubicBezTo>
                  <a:cubicBezTo>
                    <a:pt x="102691" y="115129"/>
                    <a:pt x="109587" y="114383"/>
                    <a:pt x="116503" y="114383"/>
                  </a:cubicBezTo>
                  <a:cubicBezTo>
                    <a:pt x="117132" y="114383"/>
                    <a:pt x="117761" y="114389"/>
                    <a:pt x="118390" y="114401"/>
                  </a:cubicBezTo>
                  <a:cubicBezTo>
                    <a:pt x="124605" y="114401"/>
                    <a:pt x="130821" y="114105"/>
                    <a:pt x="137036" y="113513"/>
                  </a:cubicBezTo>
                  <a:cubicBezTo>
                    <a:pt x="140009" y="113277"/>
                    <a:pt x="142982" y="113162"/>
                    <a:pt x="145950" y="113162"/>
                  </a:cubicBezTo>
                  <a:cubicBezTo>
                    <a:pt x="152290" y="113162"/>
                    <a:pt x="158608" y="113689"/>
                    <a:pt x="164858" y="114697"/>
                  </a:cubicBezTo>
                  <a:cubicBezTo>
                    <a:pt x="168081" y="115223"/>
                    <a:pt x="171333" y="115486"/>
                    <a:pt x="174575" y="115486"/>
                  </a:cubicBezTo>
                  <a:cubicBezTo>
                    <a:pt x="178628" y="115486"/>
                    <a:pt x="182666" y="115075"/>
                    <a:pt x="186612" y="114253"/>
                  </a:cubicBezTo>
                  <a:cubicBezTo>
                    <a:pt x="191348" y="113217"/>
                    <a:pt x="196083" y="113217"/>
                    <a:pt x="201263" y="112033"/>
                  </a:cubicBezTo>
                  <a:lnTo>
                    <a:pt x="201263" y="112033"/>
                  </a:lnTo>
                  <a:cubicBezTo>
                    <a:pt x="200967" y="114401"/>
                    <a:pt x="200819" y="116325"/>
                    <a:pt x="200523" y="118249"/>
                  </a:cubicBezTo>
                  <a:cubicBezTo>
                    <a:pt x="200523" y="118841"/>
                    <a:pt x="200227" y="119433"/>
                    <a:pt x="199191" y="119433"/>
                  </a:cubicBezTo>
                  <a:cubicBezTo>
                    <a:pt x="198640" y="119407"/>
                    <a:pt x="198090" y="119394"/>
                    <a:pt x="197540" y="119394"/>
                  </a:cubicBezTo>
                  <a:cubicBezTo>
                    <a:pt x="191876" y="119394"/>
                    <a:pt x="186223" y="120695"/>
                    <a:pt x="180692" y="121505"/>
                  </a:cubicBezTo>
                  <a:cubicBezTo>
                    <a:pt x="171059" y="122995"/>
                    <a:pt x="161337" y="123775"/>
                    <a:pt x="151594" y="123775"/>
                  </a:cubicBezTo>
                  <a:cubicBezTo>
                    <a:pt x="148765" y="123775"/>
                    <a:pt x="145934" y="123710"/>
                    <a:pt x="143104" y="123576"/>
                  </a:cubicBezTo>
                  <a:cubicBezTo>
                    <a:pt x="141716" y="123521"/>
                    <a:pt x="140329" y="123493"/>
                    <a:pt x="138942" y="123493"/>
                  </a:cubicBezTo>
                  <a:cubicBezTo>
                    <a:pt x="129235" y="123493"/>
                    <a:pt x="119555" y="124853"/>
                    <a:pt x="110103" y="127572"/>
                  </a:cubicBezTo>
                  <a:cubicBezTo>
                    <a:pt x="98856" y="130384"/>
                    <a:pt x="87313" y="132160"/>
                    <a:pt x="75769" y="132900"/>
                  </a:cubicBezTo>
                  <a:cubicBezTo>
                    <a:pt x="71774" y="133196"/>
                    <a:pt x="67630" y="133492"/>
                    <a:pt x="63635" y="133936"/>
                  </a:cubicBezTo>
                  <a:cubicBezTo>
                    <a:pt x="61411" y="134183"/>
                    <a:pt x="59135" y="134301"/>
                    <a:pt x="56851" y="134301"/>
                  </a:cubicBezTo>
                  <a:cubicBezTo>
                    <a:pt x="53664" y="134301"/>
                    <a:pt x="50460" y="134071"/>
                    <a:pt x="47356" y="133640"/>
                  </a:cubicBezTo>
                  <a:cubicBezTo>
                    <a:pt x="41288" y="132604"/>
                    <a:pt x="35073" y="132308"/>
                    <a:pt x="29006" y="131716"/>
                  </a:cubicBezTo>
                  <a:cubicBezTo>
                    <a:pt x="25898" y="131420"/>
                    <a:pt x="22790" y="130976"/>
                    <a:pt x="19682" y="129940"/>
                  </a:cubicBezTo>
                  <a:cubicBezTo>
                    <a:pt x="16427" y="128904"/>
                    <a:pt x="13023" y="128164"/>
                    <a:pt x="9619" y="127868"/>
                  </a:cubicBezTo>
                  <a:cubicBezTo>
                    <a:pt x="8435" y="127868"/>
                    <a:pt x="7399" y="126980"/>
                    <a:pt x="7251" y="125796"/>
                  </a:cubicBezTo>
                  <a:cubicBezTo>
                    <a:pt x="6215" y="121209"/>
                    <a:pt x="5476" y="116621"/>
                    <a:pt x="5032" y="111885"/>
                  </a:cubicBezTo>
                  <a:cubicBezTo>
                    <a:pt x="4144" y="101822"/>
                    <a:pt x="4884" y="91611"/>
                    <a:pt x="7103" y="81696"/>
                  </a:cubicBezTo>
                  <a:cubicBezTo>
                    <a:pt x="7574" y="79932"/>
                    <a:pt x="7577" y="79570"/>
                    <a:pt x="8747" y="79570"/>
                  </a:cubicBezTo>
                  <a:close/>
                  <a:moveTo>
                    <a:pt x="192975" y="142963"/>
                  </a:moveTo>
                  <a:lnTo>
                    <a:pt x="192975" y="142963"/>
                  </a:lnTo>
                  <a:cubicBezTo>
                    <a:pt x="192679" y="144147"/>
                    <a:pt x="192383" y="145331"/>
                    <a:pt x="191644" y="146366"/>
                  </a:cubicBezTo>
                  <a:cubicBezTo>
                    <a:pt x="189424" y="150954"/>
                    <a:pt x="186908" y="155246"/>
                    <a:pt x="184096" y="159389"/>
                  </a:cubicBezTo>
                  <a:cubicBezTo>
                    <a:pt x="183698" y="160186"/>
                    <a:pt x="182824" y="160744"/>
                    <a:pt x="181900" y="160744"/>
                  </a:cubicBezTo>
                  <a:cubicBezTo>
                    <a:pt x="181794" y="160744"/>
                    <a:pt x="181687" y="160736"/>
                    <a:pt x="181580" y="160721"/>
                  </a:cubicBezTo>
                  <a:cubicBezTo>
                    <a:pt x="179213" y="160721"/>
                    <a:pt x="176845" y="160425"/>
                    <a:pt x="174477" y="159685"/>
                  </a:cubicBezTo>
                  <a:cubicBezTo>
                    <a:pt x="177585" y="155394"/>
                    <a:pt x="179657" y="150658"/>
                    <a:pt x="182912" y="146662"/>
                  </a:cubicBezTo>
                  <a:cubicBezTo>
                    <a:pt x="185428" y="143703"/>
                    <a:pt x="189276" y="143555"/>
                    <a:pt x="192975" y="142963"/>
                  </a:cubicBezTo>
                  <a:close/>
                  <a:moveTo>
                    <a:pt x="137332" y="151694"/>
                  </a:moveTo>
                  <a:cubicBezTo>
                    <a:pt x="141032" y="151694"/>
                    <a:pt x="144732" y="151694"/>
                    <a:pt x="148283" y="151842"/>
                  </a:cubicBezTo>
                  <a:cubicBezTo>
                    <a:pt x="149763" y="151990"/>
                    <a:pt x="151095" y="152138"/>
                    <a:pt x="152575" y="152434"/>
                  </a:cubicBezTo>
                  <a:cubicBezTo>
                    <a:pt x="154795" y="153026"/>
                    <a:pt x="155091" y="153914"/>
                    <a:pt x="153463" y="155542"/>
                  </a:cubicBezTo>
                  <a:cubicBezTo>
                    <a:pt x="150799" y="158353"/>
                    <a:pt x="147543" y="160425"/>
                    <a:pt x="143844" y="161757"/>
                  </a:cubicBezTo>
                  <a:cubicBezTo>
                    <a:pt x="133929" y="165753"/>
                    <a:pt x="123273" y="168121"/>
                    <a:pt x="112618" y="168417"/>
                  </a:cubicBezTo>
                  <a:cubicBezTo>
                    <a:pt x="107439" y="168565"/>
                    <a:pt x="102259" y="169008"/>
                    <a:pt x="97080" y="169748"/>
                  </a:cubicBezTo>
                  <a:cubicBezTo>
                    <a:pt x="89532" y="170784"/>
                    <a:pt x="81689" y="170636"/>
                    <a:pt x="74142" y="171376"/>
                  </a:cubicBezTo>
                  <a:cubicBezTo>
                    <a:pt x="64078" y="172412"/>
                    <a:pt x="54015" y="172560"/>
                    <a:pt x="43952" y="173744"/>
                  </a:cubicBezTo>
                  <a:cubicBezTo>
                    <a:pt x="41732" y="173892"/>
                    <a:pt x="39661" y="174336"/>
                    <a:pt x="37441" y="174780"/>
                  </a:cubicBezTo>
                  <a:cubicBezTo>
                    <a:pt x="37231" y="174815"/>
                    <a:pt x="37013" y="174833"/>
                    <a:pt x="36793" y="174833"/>
                  </a:cubicBezTo>
                  <a:cubicBezTo>
                    <a:pt x="36080" y="174833"/>
                    <a:pt x="35342" y="174640"/>
                    <a:pt x="34777" y="174188"/>
                  </a:cubicBezTo>
                  <a:cubicBezTo>
                    <a:pt x="28562" y="168121"/>
                    <a:pt x="23086" y="161165"/>
                    <a:pt x="18794" y="153618"/>
                  </a:cubicBezTo>
                  <a:cubicBezTo>
                    <a:pt x="24122" y="153618"/>
                    <a:pt x="29301" y="153914"/>
                    <a:pt x="34481" y="154506"/>
                  </a:cubicBezTo>
                  <a:cubicBezTo>
                    <a:pt x="43656" y="155246"/>
                    <a:pt x="52683" y="156282"/>
                    <a:pt x="61859" y="156430"/>
                  </a:cubicBezTo>
                  <a:cubicBezTo>
                    <a:pt x="62930" y="156448"/>
                    <a:pt x="64004" y="156458"/>
                    <a:pt x="65080" y="156458"/>
                  </a:cubicBezTo>
                  <a:cubicBezTo>
                    <a:pt x="72474" y="156458"/>
                    <a:pt x="79967" y="156021"/>
                    <a:pt x="87460" y="155246"/>
                  </a:cubicBezTo>
                  <a:cubicBezTo>
                    <a:pt x="95748" y="154506"/>
                    <a:pt x="104035" y="153766"/>
                    <a:pt x="112322" y="153026"/>
                  </a:cubicBezTo>
                  <a:cubicBezTo>
                    <a:pt x="120610" y="152286"/>
                    <a:pt x="129045" y="151694"/>
                    <a:pt x="137332" y="151694"/>
                  </a:cubicBezTo>
                  <a:close/>
                  <a:moveTo>
                    <a:pt x="197786" y="123687"/>
                  </a:moveTo>
                  <a:cubicBezTo>
                    <a:pt x="198303" y="123687"/>
                    <a:pt x="198821" y="123700"/>
                    <a:pt x="199339" y="123724"/>
                  </a:cubicBezTo>
                  <a:cubicBezTo>
                    <a:pt x="198451" y="128312"/>
                    <a:pt x="197267" y="132752"/>
                    <a:pt x="195639" y="137191"/>
                  </a:cubicBezTo>
                  <a:cubicBezTo>
                    <a:pt x="195343" y="138375"/>
                    <a:pt x="194455" y="138375"/>
                    <a:pt x="193419" y="138523"/>
                  </a:cubicBezTo>
                  <a:cubicBezTo>
                    <a:pt x="191052" y="138819"/>
                    <a:pt x="188684" y="139263"/>
                    <a:pt x="186316" y="139855"/>
                  </a:cubicBezTo>
                  <a:cubicBezTo>
                    <a:pt x="182764" y="140595"/>
                    <a:pt x="179805" y="142667"/>
                    <a:pt x="177881" y="145774"/>
                  </a:cubicBezTo>
                  <a:cubicBezTo>
                    <a:pt x="175365" y="149474"/>
                    <a:pt x="172997" y="153174"/>
                    <a:pt x="170777" y="156874"/>
                  </a:cubicBezTo>
                  <a:cubicBezTo>
                    <a:pt x="168558" y="160721"/>
                    <a:pt x="169741" y="163237"/>
                    <a:pt x="173737" y="164569"/>
                  </a:cubicBezTo>
                  <a:cubicBezTo>
                    <a:pt x="175661" y="165013"/>
                    <a:pt x="177585" y="165309"/>
                    <a:pt x="179509" y="165457"/>
                  </a:cubicBezTo>
                  <a:cubicBezTo>
                    <a:pt x="175661" y="170192"/>
                    <a:pt x="171369" y="174632"/>
                    <a:pt x="166634" y="178628"/>
                  </a:cubicBezTo>
                  <a:cubicBezTo>
                    <a:pt x="165894" y="179220"/>
                    <a:pt x="165006" y="179664"/>
                    <a:pt x="163970" y="179664"/>
                  </a:cubicBezTo>
                  <a:cubicBezTo>
                    <a:pt x="157458" y="180256"/>
                    <a:pt x="151095" y="181439"/>
                    <a:pt x="144584" y="182031"/>
                  </a:cubicBezTo>
                  <a:cubicBezTo>
                    <a:pt x="134668" y="182771"/>
                    <a:pt x="124605" y="183511"/>
                    <a:pt x="114690" y="184695"/>
                  </a:cubicBezTo>
                  <a:cubicBezTo>
                    <a:pt x="102111" y="186175"/>
                    <a:pt x="89532" y="186323"/>
                    <a:pt x="76805" y="187211"/>
                  </a:cubicBezTo>
                  <a:cubicBezTo>
                    <a:pt x="70590" y="187655"/>
                    <a:pt x="64374" y="188395"/>
                    <a:pt x="58159" y="189135"/>
                  </a:cubicBezTo>
                  <a:cubicBezTo>
                    <a:pt x="57752" y="189209"/>
                    <a:pt x="57336" y="189246"/>
                    <a:pt x="56917" y="189246"/>
                  </a:cubicBezTo>
                  <a:cubicBezTo>
                    <a:pt x="55662" y="189246"/>
                    <a:pt x="54385" y="188913"/>
                    <a:pt x="53275" y="188247"/>
                  </a:cubicBezTo>
                  <a:cubicBezTo>
                    <a:pt x="48836" y="185583"/>
                    <a:pt x="44692" y="182475"/>
                    <a:pt x="40697" y="179220"/>
                  </a:cubicBezTo>
                  <a:cubicBezTo>
                    <a:pt x="41880" y="178628"/>
                    <a:pt x="43064" y="178332"/>
                    <a:pt x="44396" y="178332"/>
                  </a:cubicBezTo>
                  <a:cubicBezTo>
                    <a:pt x="49724" y="177888"/>
                    <a:pt x="54903" y="177740"/>
                    <a:pt x="60231" y="177296"/>
                  </a:cubicBezTo>
                  <a:cubicBezTo>
                    <a:pt x="75178" y="175816"/>
                    <a:pt x="90272" y="175520"/>
                    <a:pt x="105219" y="173596"/>
                  </a:cubicBezTo>
                  <a:cubicBezTo>
                    <a:pt x="109955" y="173004"/>
                    <a:pt x="114838" y="173152"/>
                    <a:pt x="119574" y="172708"/>
                  </a:cubicBezTo>
                  <a:cubicBezTo>
                    <a:pt x="129341" y="171672"/>
                    <a:pt x="138960" y="169156"/>
                    <a:pt x="147987" y="165161"/>
                  </a:cubicBezTo>
                  <a:cubicBezTo>
                    <a:pt x="151391" y="163533"/>
                    <a:pt x="154499" y="161313"/>
                    <a:pt x="157163" y="158649"/>
                  </a:cubicBezTo>
                  <a:cubicBezTo>
                    <a:pt x="158938" y="157170"/>
                    <a:pt x="159678" y="154802"/>
                    <a:pt x="159086" y="152434"/>
                  </a:cubicBezTo>
                  <a:cubicBezTo>
                    <a:pt x="158346" y="150066"/>
                    <a:pt x="156275" y="148142"/>
                    <a:pt x="153759" y="147846"/>
                  </a:cubicBezTo>
                  <a:cubicBezTo>
                    <a:pt x="150552" y="147230"/>
                    <a:pt x="147346" y="146921"/>
                    <a:pt x="144140" y="146921"/>
                  </a:cubicBezTo>
                  <a:cubicBezTo>
                    <a:pt x="143498" y="146921"/>
                    <a:pt x="142857" y="146934"/>
                    <a:pt x="142216" y="146958"/>
                  </a:cubicBezTo>
                  <a:cubicBezTo>
                    <a:pt x="133041" y="146958"/>
                    <a:pt x="123717" y="147254"/>
                    <a:pt x="114690" y="148142"/>
                  </a:cubicBezTo>
                  <a:cubicBezTo>
                    <a:pt x="106107" y="148882"/>
                    <a:pt x="97672" y="149474"/>
                    <a:pt x="89088" y="150214"/>
                  </a:cubicBezTo>
                  <a:cubicBezTo>
                    <a:pt x="80717" y="151144"/>
                    <a:pt x="72345" y="151716"/>
                    <a:pt x="63974" y="151716"/>
                  </a:cubicBezTo>
                  <a:cubicBezTo>
                    <a:pt x="63022" y="151716"/>
                    <a:pt x="62071" y="151709"/>
                    <a:pt x="61119" y="151694"/>
                  </a:cubicBezTo>
                  <a:cubicBezTo>
                    <a:pt x="52535" y="151398"/>
                    <a:pt x="43952" y="150510"/>
                    <a:pt x="35517" y="149918"/>
                  </a:cubicBezTo>
                  <a:cubicBezTo>
                    <a:pt x="30494" y="149522"/>
                    <a:pt x="25354" y="149007"/>
                    <a:pt x="20306" y="149007"/>
                  </a:cubicBezTo>
                  <a:cubicBezTo>
                    <a:pt x="19702" y="149007"/>
                    <a:pt x="19099" y="149014"/>
                    <a:pt x="18498" y="149030"/>
                  </a:cubicBezTo>
                  <a:cubicBezTo>
                    <a:pt x="18307" y="149068"/>
                    <a:pt x="18114" y="149087"/>
                    <a:pt x="17920" y="149087"/>
                  </a:cubicBezTo>
                  <a:cubicBezTo>
                    <a:pt x="16618" y="149087"/>
                    <a:pt x="15333" y="148247"/>
                    <a:pt x="14947" y="146958"/>
                  </a:cubicBezTo>
                  <a:cubicBezTo>
                    <a:pt x="12727" y="142519"/>
                    <a:pt x="10951" y="137931"/>
                    <a:pt x="9323" y="133196"/>
                  </a:cubicBezTo>
                  <a:cubicBezTo>
                    <a:pt x="9668" y="132782"/>
                    <a:pt x="9981" y="132657"/>
                    <a:pt x="10276" y="132657"/>
                  </a:cubicBezTo>
                  <a:cubicBezTo>
                    <a:pt x="10615" y="132657"/>
                    <a:pt x="10931" y="132821"/>
                    <a:pt x="11247" y="132900"/>
                  </a:cubicBezTo>
                  <a:cubicBezTo>
                    <a:pt x="12431" y="133048"/>
                    <a:pt x="13615" y="133196"/>
                    <a:pt x="14947" y="133640"/>
                  </a:cubicBezTo>
                  <a:cubicBezTo>
                    <a:pt x="21754" y="135711"/>
                    <a:pt x="29006" y="136895"/>
                    <a:pt x="36109" y="137043"/>
                  </a:cubicBezTo>
                  <a:cubicBezTo>
                    <a:pt x="39809" y="137191"/>
                    <a:pt x="43508" y="137783"/>
                    <a:pt x="47208" y="138375"/>
                  </a:cubicBezTo>
                  <a:cubicBezTo>
                    <a:pt x="50168" y="138770"/>
                    <a:pt x="53127" y="138967"/>
                    <a:pt x="56043" y="138967"/>
                  </a:cubicBezTo>
                  <a:cubicBezTo>
                    <a:pt x="57501" y="138967"/>
                    <a:pt x="58948" y="138918"/>
                    <a:pt x="60379" y="138819"/>
                  </a:cubicBezTo>
                  <a:cubicBezTo>
                    <a:pt x="67186" y="138227"/>
                    <a:pt x="73846" y="137783"/>
                    <a:pt x="80505" y="137191"/>
                  </a:cubicBezTo>
                  <a:cubicBezTo>
                    <a:pt x="92344" y="136155"/>
                    <a:pt x="104183" y="134083"/>
                    <a:pt x="115726" y="130976"/>
                  </a:cubicBezTo>
                  <a:cubicBezTo>
                    <a:pt x="122600" y="129051"/>
                    <a:pt x="129728" y="128148"/>
                    <a:pt x="136876" y="128148"/>
                  </a:cubicBezTo>
                  <a:cubicBezTo>
                    <a:pt x="137422" y="128148"/>
                    <a:pt x="137969" y="128153"/>
                    <a:pt x="138516" y="128164"/>
                  </a:cubicBezTo>
                  <a:cubicBezTo>
                    <a:pt x="143844" y="128312"/>
                    <a:pt x="149171" y="128312"/>
                    <a:pt x="154351" y="128312"/>
                  </a:cubicBezTo>
                  <a:cubicBezTo>
                    <a:pt x="166338" y="128164"/>
                    <a:pt x="178325" y="126980"/>
                    <a:pt x="190164" y="124612"/>
                  </a:cubicBezTo>
                  <a:cubicBezTo>
                    <a:pt x="192630" y="123996"/>
                    <a:pt x="195199" y="123687"/>
                    <a:pt x="197786" y="123687"/>
                  </a:cubicBezTo>
                  <a:close/>
                  <a:moveTo>
                    <a:pt x="156571" y="185435"/>
                  </a:moveTo>
                  <a:lnTo>
                    <a:pt x="156571" y="185435"/>
                  </a:lnTo>
                  <a:cubicBezTo>
                    <a:pt x="151687" y="191355"/>
                    <a:pt x="126825" y="200234"/>
                    <a:pt x="111286" y="201418"/>
                  </a:cubicBezTo>
                  <a:cubicBezTo>
                    <a:pt x="108687" y="201632"/>
                    <a:pt x="106079" y="201739"/>
                    <a:pt x="103472" y="201739"/>
                  </a:cubicBezTo>
                  <a:cubicBezTo>
                    <a:pt x="89903" y="201739"/>
                    <a:pt x="76344" y="198841"/>
                    <a:pt x="63931" y="193130"/>
                  </a:cubicBezTo>
                  <a:cubicBezTo>
                    <a:pt x="94860" y="191207"/>
                    <a:pt x="125789" y="188839"/>
                    <a:pt x="156571" y="185435"/>
                  </a:cubicBezTo>
                  <a:close/>
                  <a:moveTo>
                    <a:pt x="103271" y="1"/>
                  </a:moveTo>
                  <a:cubicBezTo>
                    <a:pt x="90013" y="1"/>
                    <a:pt x="76648" y="2568"/>
                    <a:pt x="63931" y="7850"/>
                  </a:cubicBezTo>
                  <a:cubicBezTo>
                    <a:pt x="25306" y="23685"/>
                    <a:pt x="148" y="61274"/>
                    <a:pt x="0" y="103006"/>
                  </a:cubicBezTo>
                  <a:cubicBezTo>
                    <a:pt x="0" y="159981"/>
                    <a:pt x="46172" y="206301"/>
                    <a:pt x="103147" y="206449"/>
                  </a:cubicBezTo>
                  <a:cubicBezTo>
                    <a:pt x="144880" y="206449"/>
                    <a:pt x="182616" y="181291"/>
                    <a:pt x="198599" y="142815"/>
                  </a:cubicBezTo>
                  <a:cubicBezTo>
                    <a:pt x="214582" y="104190"/>
                    <a:pt x="205702" y="59794"/>
                    <a:pt x="176253" y="30344"/>
                  </a:cubicBezTo>
                  <a:cubicBezTo>
                    <a:pt x="156537" y="10530"/>
                    <a:pt x="130123" y="1"/>
                    <a:pt x="1032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6"/>
            <p:cNvSpPr/>
            <p:nvPr/>
          </p:nvSpPr>
          <p:spPr>
            <a:xfrm>
              <a:off x="1294200" y="2228550"/>
              <a:ext cx="4924300" cy="1366925"/>
            </a:xfrm>
            <a:custGeom>
              <a:avLst/>
              <a:gdLst/>
              <a:ahLst/>
              <a:cxnLst/>
              <a:rect l="l" t="t" r="r" b="b"/>
              <a:pathLst>
                <a:path w="196972" h="54677" extrusionOk="0">
                  <a:moveTo>
                    <a:pt x="5624" y="0"/>
                  </a:moveTo>
                  <a:cubicBezTo>
                    <a:pt x="3404" y="0"/>
                    <a:pt x="3552" y="0"/>
                    <a:pt x="2960" y="2072"/>
                  </a:cubicBezTo>
                  <a:cubicBezTo>
                    <a:pt x="741" y="11987"/>
                    <a:pt x="1" y="22050"/>
                    <a:pt x="889" y="32113"/>
                  </a:cubicBezTo>
                  <a:cubicBezTo>
                    <a:pt x="1333" y="36849"/>
                    <a:pt x="2072" y="41585"/>
                    <a:pt x="3108" y="46172"/>
                  </a:cubicBezTo>
                  <a:cubicBezTo>
                    <a:pt x="3256" y="47356"/>
                    <a:pt x="4144" y="48244"/>
                    <a:pt x="5328" y="48244"/>
                  </a:cubicBezTo>
                  <a:cubicBezTo>
                    <a:pt x="8732" y="48540"/>
                    <a:pt x="12136" y="49280"/>
                    <a:pt x="15539" y="50316"/>
                  </a:cubicBezTo>
                  <a:cubicBezTo>
                    <a:pt x="18499" y="51204"/>
                    <a:pt x="21607" y="51796"/>
                    <a:pt x="24715" y="52092"/>
                  </a:cubicBezTo>
                  <a:cubicBezTo>
                    <a:pt x="30782" y="52536"/>
                    <a:pt x="36997" y="52832"/>
                    <a:pt x="43065" y="54016"/>
                  </a:cubicBezTo>
                  <a:cubicBezTo>
                    <a:pt x="46169" y="54447"/>
                    <a:pt x="49373" y="54677"/>
                    <a:pt x="52560" y="54677"/>
                  </a:cubicBezTo>
                  <a:cubicBezTo>
                    <a:pt x="54844" y="54677"/>
                    <a:pt x="57120" y="54559"/>
                    <a:pt x="59344" y="54312"/>
                  </a:cubicBezTo>
                  <a:cubicBezTo>
                    <a:pt x="63339" y="53868"/>
                    <a:pt x="67483" y="53572"/>
                    <a:pt x="71479" y="53276"/>
                  </a:cubicBezTo>
                  <a:cubicBezTo>
                    <a:pt x="83022" y="52536"/>
                    <a:pt x="94565" y="50760"/>
                    <a:pt x="105812" y="47948"/>
                  </a:cubicBezTo>
                  <a:cubicBezTo>
                    <a:pt x="115264" y="45229"/>
                    <a:pt x="124944" y="43869"/>
                    <a:pt x="134651" y="43869"/>
                  </a:cubicBezTo>
                  <a:cubicBezTo>
                    <a:pt x="136038" y="43869"/>
                    <a:pt x="137425" y="43897"/>
                    <a:pt x="138813" y="43952"/>
                  </a:cubicBezTo>
                  <a:cubicBezTo>
                    <a:pt x="141430" y="44045"/>
                    <a:pt x="144048" y="44092"/>
                    <a:pt x="146664" y="44092"/>
                  </a:cubicBezTo>
                  <a:cubicBezTo>
                    <a:pt x="156621" y="44092"/>
                    <a:pt x="166557" y="43404"/>
                    <a:pt x="176401" y="41881"/>
                  </a:cubicBezTo>
                  <a:cubicBezTo>
                    <a:pt x="182018" y="40945"/>
                    <a:pt x="187513" y="39767"/>
                    <a:pt x="193106" y="39767"/>
                  </a:cubicBezTo>
                  <a:cubicBezTo>
                    <a:pt x="193703" y="39767"/>
                    <a:pt x="194301" y="39780"/>
                    <a:pt x="194900" y="39809"/>
                  </a:cubicBezTo>
                  <a:cubicBezTo>
                    <a:pt x="195936" y="39809"/>
                    <a:pt x="196084" y="39217"/>
                    <a:pt x="196232" y="38625"/>
                  </a:cubicBezTo>
                  <a:cubicBezTo>
                    <a:pt x="196528" y="36701"/>
                    <a:pt x="196676" y="34925"/>
                    <a:pt x="196972" y="32409"/>
                  </a:cubicBezTo>
                  <a:lnTo>
                    <a:pt x="196972" y="32409"/>
                  </a:lnTo>
                  <a:cubicBezTo>
                    <a:pt x="191792" y="33593"/>
                    <a:pt x="187057" y="33593"/>
                    <a:pt x="182321" y="34629"/>
                  </a:cubicBezTo>
                  <a:cubicBezTo>
                    <a:pt x="178375" y="35451"/>
                    <a:pt x="174383" y="35862"/>
                    <a:pt x="170370" y="35862"/>
                  </a:cubicBezTo>
                  <a:cubicBezTo>
                    <a:pt x="167161" y="35862"/>
                    <a:pt x="163938" y="35599"/>
                    <a:pt x="160715" y="35073"/>
                  </a:cubicBezTo>
                  <a:cubicBezTo>
                    <a:pt x="154465" y="34065"/>
                    <a:pt x="148147" y="33538"/>
                    <a:pt x="141807" y="33538"/>
                  </a:cubicBezTo>
                  <a:cubicBezTo>
                    <a:pt x="138839" y="33538"/>
                    <a:pt x="135866" y="33653"/>
                    <a:pt x="132893" y="33889"/>
                  </a:cubicBezTo>
                  <a:cubicBezTo>
                    <a:pt x="126678" y="34481"/>
                    <a:pt x="120462" y="34777"/>
                    <a:pt x="114247" y="34777"/>
                  </a:cubicBezTo>
                  <a:cubicBezTo>
                    <a:pt x="113618" y="34765"/>
                    <a:pt x="112989" y="34759"/>
                    <a:pt x="112360" y="34759"/>
                  </a:cubicBezTo>
                  <a:cubicBezTo>
                    <a:pt x="105444" y="34759"/>
                    <a:pt x="98548" y="35505"/>
                    <a:pt x="91901" y="36997"/>
                  </a:cubicBezTo>
                  <a:cubicBezTo>
                    <a:pt x="88157" y="37888"/>
                    <a:pt x="84252" y="38350"/>
                    <a:pt x="80348" y="38350"/>
                  </a:cubicBezTo>
                  <a:cubicBezTo>
                    <a:pt x="77770" y="38350"/>
                    <a:pt x="75193" y="38149"/>
                    <a:pt x="72662" y="37737"/>
                  </a:cubicBezTo>
                  <a:cubicBezTo>
                    <a:pt x="66331" y="36576"/>
                    <a:pt x="59849" y="35942"/>
                    <a:pt x="53324" y="35942"/>
                  </a:cubicBezTo>
                  <a:cubicBezTo>
                    <a:pt x="50698" y="35942"/>
                    <a:pt x="48065" y="36045"/>
                    <a:pt x="45433" y="36257"/>
                  </a:cubicBezTo>
                  <a:cubicBezTo>
                    <a:pt x="44912" y="36287"/>
                    <a:pt x="44390" y="36302"/>
                    <a:pt x="43867" y="36302"/>
                  </a:cubicBezTo>
                  <a:cubicBezTo>
                    <a:pt x="39188" y="36302"/>
                    <a:pt x="34450" y="35116"/>
                    <a:pt x="30190" y="32853"/>
                  </a:cubicBezTo>
                  <a:cubicBezTo>
                    <a:pt x="28118" y="31817"/>
                    <a:pt x="26342" y="30042"/>
                    <a:pt x="25158" y="27970"/>
                  </a:cubicBezTo>
                  <a:cubicBezTo>
                    <a:pt x="23235" y="24122"/>
                    <a:pt x="24271" y="21458"/>
                    <a:pt x="28118" y="19830"/>
                  </a:cubicBezTo>
                  <a:cubicBezTo>
                    <a:pt x="30930" y="18795"/>
                    <a:pt x="33890" y="18203"/>
                    <a:pt x="36849" y="18203"/>
                  </a:cubicBezTo>
                  <a:cubicBezTo>
                    <a:pt x="37737" y="18240"/>
                    <a:pt x="38616" y="18258"/>
                    <a:pt x="39488" y="18258"/>
                  </a:cubicBezTo>
                  <a:cubicBezTo>
                    <a:pt x="42103" y="18258"/>
                    <a:pt x="44656" y="18092"/>
                    <a:pt x="47209" y="17759"/>
                  </a:cubicBezTo>
                  <a:cubicBezTo>
                    <a:pt x="54792" y="16694"/>
                    <a:pt x="62375" y="16108"/>
                    <a:pt x="69958" y="16108"/>
                  </a:cubicBezTo>
                  <a:cubicBezTo>
                    <a:pt x="70810" y="16108"/>
                    <a:pt x="71662" y="16116"/>
                    <a:pt x="72514" y="16131"/>
                  </a:cubicBezTo>
                  <a:cubicBezTo>
                    <a:pt x="73649" y="16164"/>
                    <a:pt x="74784" y="16180"/>
                    <a:pt x="75918" y="16180"/>
                  </a:cubicBezTo>
                  <a:cubicBezTo>
                    <a:pt x="84991" y="16180"/>
                    <a:pt x="94038" y="15128"/>
                    <a:pt x="102852" y="13023"/>
                  </a:cubicBezTo>
                  <a:cubicBezTo>
                    <a:pt x="107037" y="11956"/>
                    <a:pt x="111312" y="11436"/>
                    <a:pt x="115604" y="11436"/>
                  </a:cubicBezTo>
                  <a:cubicBezTo>
                    <a:pt x="119052" y="11436"/>
                    <a:pt x="122509" y="11772"/>
                    <a:pt x="125938" y="12431"/>
                  </a:cubicBezTo>
                  <a:cubicBezTo>
                    <a:pt x="129164" y="13148"/>
                    <a:pt x="132499" y="13539"/>
                    <a:pt x="135810" y="13539"/>
                  </a:cubicBezTo>
                  <a:cubicBezTo>
                    <a:pt x="137968" y="13539"/>
                    <a:pt x="140115" y="13373"/>
                    <a:pt x="142216" y="13023"/>
                  </a:cubicBezTo>
                  <a:cubicBezTo>
                    <a:pt x="142882" y="12949"/>
                    <a:pt x="143548" y="12912"/>
                    <a:pt x="144233" y="12912"/>
                  </a:cubicBezTo>
                  <a:cubicBezTo>
                    <a:pt x="144917" y="12912"/>
                    <a:pt x="145620" y="12949"/>
                    <a:pt x="146360" y="13023"/>
                  </a:cubicBezTo>
                  <a:cubicBezTo>
                    <a:pt x="151214" y="13529"/>
                    <a:pt x="156138" y="13758"/>
                    <a:pt x="161083" y="13758"/>
                  </a:cubicBezTo>
                  <a:cubicBezTo>
                    <a:pt x="163374" y="13758"/>
                    <a:pt x="165670" y="13709"/>
                    <a:pt x="167966" y="13615"/>
                  </a:cubicBezTo>
                  <a:cubicBezTo>
                    <a:pt x="173590" y="13171"/>
                    <a:pt x="179361" y="13023"/>
                    <a:pt x="185133" y="12727"/>
                  </a:cubicBezTo>
                  <a:cubicBezTo>
                    <a:pt x="188536" y="12431"/>
                    <a:pt x="192088" y="12135"/>
                    <a:pt x="195492" y="11987"/>
                  </a:cubicBezTo>
                  <a:cubicBezTo>
                    <a:pt x="196528" y="11987"/>
                    <a:pt x="196824" y="11543"/>
                    <a:pt x="196676" y="10507"/>
                  </a:cubicBezTo>
                  <a:cubicBezTo>
                    <a:pt x="196676" y="10063"/>
                    <a:pt x="196528" y="9619"/>
                    <a:pt x="196528" y="9027"/>
                  </a:cubicBezTo>
                  <a:cubicBezTo>
                    <a:pt x="196084" y="6660"/>
                    <a:pt x="196084" y="6660"/>
                    <a:pt x="193716" y="6660"/>
                  </a:cubicBezTo>
                  <a:cubicBezTo>
                    <a:pt x="188832" y="6660"/>
                    <a:pt x="184097" y="6660"/>
                    <a:pt x="179213" y="7104"/>
                  </a:cubicBezTo>
                  <a:cubicBezTo>
                    <a:pt x="176167" y="7310"/>
                    <a:pt x="173102" y="7373"/>
                    <a:pt x="170026" y="7373"/>
                  </a:cubicBezTo>
                  <a:cubicBezTo>
                    <a:pt x="165327" y="7373"/>
                    <a:pt x="160601" y="7227"/>
                    <a:pt x="155870" y="7227"/>
                  </a:cubicBezTo>
                  <a:cubicBezTo>
                    <a:pt x="154822" y="7227"/>
                    <a:pt x="153773" y="7234"/>
                    <a:pt x="152724" y="7252"/>
                  </a:cubicBezTo>
                  <a:cubicBezTo>
                    <a:pt x="151824" y="7288"/>
                    <a:pt x="150925" y="7307"/>
                    <a:pt x="150025" y="7307"/>
                  </a:cubicBezTo>
                  <a:cubicBezTo>
                    <a:pt x="143676" y="7307"/>
                    <a:pt x="137340" y="6384"/>
                    <a:pt x="131117" y="4440"/>
                  </a:cubicBezTo>
                  <a:cubicBezTo>
                    <a:pt x="127213" y="3279"/>
                    <a:pt x="123158" y="2645"/>
                    <a:pt x="119113" y="2645"/>
                  </a:cubicBezTo>
                  <a:cubicBezTo>
                    <a:pt x="117486" y="2645"/>
                    <a:pt x="115860" y="2748"/>
                    <a:pt x="114247" y="2960"/>
                  </a:cubicBezTo>
                  <a:cubicBezTo>
                    <a:pt x="111139" y="3256"/>
                    <a:pt x="108179" y="3552"/>
                    <a:pt x="105072" y="3552"/>
                  </a:cubicBezTo>
                  <a:cubicBezTo>
                    <a:pt x="93085" y="4144"/>
                    <a:pt x="81246" y="4588"/>
                    <a:pt x="69259" y="5032"/>
                  </a:cubicBezTo>
                  <a:cubicBezTo>
                    <a:pt x="67438" y="5165"/>
                    <a:pt x="65605" y="5232"/>
                    <a:pt x="63766" y="5232"/>
                  </a:cubicBezTo>
                  <a:cubicBezTo>
                    <a:pt x="59475" y="5232"/>
                    <a:pt x="55156" y="4869"/>
                    <a:pt x="50908" y="4144"/>
                  </a:cubicBezTo>
                  <a:cubicBezTo>
                    <a:pt x="46710" y="3244"/>
                    <a:pt x="42377" y="2817"/>
                    <a:pt x="38045" y="2817"/>
                  </a:cubicBezTo>
                  <a:cubicBezTo>
                    <a:pt x="35964" y="2817"/>
                    <a:pt x="33883" y="2916"/>
                    <a:pt x="31818" y="3108"/>
                  </a:cubicBezTo>
                  <a:cubicBezTo>
                    <a:pt x="30289" y="3261"/>
                    <a:pt x="28759" y="3335"/>
                    <a:pt x="27235" y="3335"/>
                  </a:cubicBezTo>
                  <a:cubicBezTo>
                    <a:pt x="22860" y="3335"/>
                    <a:pt x="18526" y="2726"/>
                    <a:pt x="14355" y="1628"/>
                  </a:cubicBezTo>
                  <a:cubicBezTo>
                    <a:pt x="11396" y="888"/>
                    <a:pt x="8584" y="296"/>
                    <a:pt x="5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6"/>
            <p:cNvSpPr/>
            <p:nvPr/>
          </p:nvSpPr>
          <p:spPr>
            <a:xfrm>
              <a:off x="1427400" y="3330125"/>
              <a:ext cx="4746700" cy="1638975"/>
            </a:xfrm>
            <a:custGeom>
              <a:avLst/>
              <a:gdLst/>
              <a:ahLst/>
              <a:cxnLst/>
              <a:rect l="l" t="t" r="r" b="b"/>
              <a:pathLst>
                <a:path w="189868" h="65559" extrusionOk="0">
                  <a:moveTo>
                    <a:pt x="188315" y="0"/>
                  </a:moveTo>
                  <a:cubicBezTo>
                    <a:pt x="185728" y="0"/>
                    <a:pt x="183159" y="309"/>
                    <a:pt x="180693" y="925"/>
                  </a:cubicBezTo>
                  <a:cubicBezTo>
                    <a:pt x="168854" y="3293"/>
                    <a:pt x="156867" y="4477"/>
                    <a:pt x="144880" y="4625"/>
                  </a:cubicBezTo>
                  <a:cubicBezTo>
                    <a:pt x="139552" y="4625"/>
                    <a:pt x="134373" y="4625"/>
                    <a:pt x="129045" y="4477"/>
                  </a:cubicBezTo>
                  <a:cubicBezTo>
                    <a:pt x="128498" y="4466"/>
                    <a:pt x="127951" y="4461"/>
                    <a:pt x="127405" y="4461"/>
                  </a:cubicBezTo>
                  <a:cubicBezTo>
                    <a:pt x="120257" y="4461"/>
                    <a:pt x="113129" y="5364"/>
                    <a:pt x="106255" y="7289"/>
                  </a:cubicBezTo>
                  <a:cubicBezTo>
                    <a:pt x="94712" y="10396"/>
                    <a:pt x="83021" y="12468"/>
                    <a:pt x="71182" y="13356"/>
                  </a:cubicBezTo>
                  <a:cubicBezTo>
                    <a:pt x="64375" y="13948"/>
                    <a:pt x="57715" y="14392"/>
                    <a:pt x="51056" y="15132"/>
                  </a:cubicBezTo>
                  <a:cubicBezTo>
                    <a:pt x="49650" y="15226"/>
                    <a:pt x="48244" y="15275"/>
                    <a:pt x="46843" y="15275"/>
                  </a:cubicBezTo>
                  <a:cubicBezTo>
                    <a:pt x="43820" y="15275"/>
                    <a:pt x="40818" y="15046"/>
                    <a:pt x="37885" y="14540"/>
                  </a:cubicBezTo>
                  <a:cubicBezTo>
                    <a:pt x="34185" y="14096"/>
                    <a:pt x="30486" y="13504"/>
                    <a:pt x="26786" y="13208"/>
                  </a:cubicBezTo>
                  <a:cubicBezTo>
                    <a:pt x="19535" y="13060"/>
                    <a:pt x="12431" y="12024"/>
                    <a:pt x="5476" y="9953"/>
                  </a:cubicBezTo>
                  <a:cubicBezTo>
                    <a:pt x="4292" y="9509"/>
                    <a:pt x="3108" y="9361"/>
                    <a:pt x="1776" y="9213"/>
                  </a:cubicBezTo>
                  <a:cubicBezTo>
                    <a:pt x="1438" y="9213"/>
                    <a:pt x="1100" y="9019"/>
                    <a:pt x="761" y="9019"/>
                  </a:cubicBezTo>
                  <a:cubicBezTo>
                    <a:pt x="508" y="9019"/>
                    <a:pt x="254" y="9128"/>
                    <a:pt x="0" y="9509"/>
                  </a:cubicBezTo>
                  <a:cubicBezTo>
                    <a:pt x="1480" y="14244"/>
                    <a:pt x="3404" y="18832"/>
                    <a:pt x="5476" y="23271"/>
                  </a:cubicBezTo>
                  <a:cubicBezTo>
                    <a:pt x="5991" y="24560"/>
                    <a:pt x="7180" y="25400"/>
                    <a:pt x="8456" y="25400"/>
                  </a:cubicBezTo>
                  <a:cubicBezTo>
                    <a:pt x="8645" y="25400"/>
                    <a:pt x="8836" y="25381"/>
                    <a:pt x="9027" y="25343"/>
                  </a:cubicBezTo>
                  <a:cubicBezTo>
                    <a:pt x="14651" y="25343"/>
                    <a:pt x="20274" y="25787"/>
                    <a:pt x="25898" y="26231"/>
                  </a:cubicBezTo>
                  <a:cubicBezTo>
                    <a:pt x="34481" y="26823"/>
                    <a:pt x="42917" y="27711"/>
                    <a:pt x="51500" y="28007"/>
                  </a:cubicBezTo>
                  <a:cubicBezTo>
                    <a:pt x="52467" y="28022"/>
                    <a:pt x="53432" y="28029"/>
                    <a:pt x="54396" y="28029"/>
                  </a:cubicBezTo>
                  <a:cubicBezTo>
                    <a:pt x="62874" y="28029"/>
                    <a:pt x="71246" y="27457"/>
                    <a:pt x="79617" y="26527"/>
                  </a:cubicBezTo>
                  <a:cubicBezTo>
                    <a:pt x="88201" y="25787"/>
                    <a:pt x="96636" y="25195"/>
                    <a:pt x="105219" y="24455"/>
                  </a:cubicBezTo>
                  <a:cubicBezTo>
                    <a:pt x="113229" y="23680"/>
                    <a:pt x="121239" y="23243"/>
                    <a:pt x="129249" y="23243"/>
                  </a:cubicBezTo>
                  <a:cubicBezTo>
                    <a:pt x="130414" y="23243"/>
                    <a:pt x="131579" y="23253"/>
                    <a:pt x="132745" y="23271"/>
                  </a:cubicBezTo>
                  <a:cubicBezTo>
                    <a:pt x="133386" y="23247"/>
                    <a:pt x="134027" y="23234"/>
                    <a:pt x="134669" y="23234"/>
                  </a:cubicBezTo>
                  <a:cubicBezTo>
                    <a:pt x="137875" y="23234"/>
                    <a:pt x="141081" y="23543"/>
                    <a:pt x="144288" y="24159"/>
                  </a:cubicBezTo>
                  <a:cubicBezTo>
                    <a:pt x="146804" y="24455"/>
                    <a:pt x="148875" y="26379"/>
                    <a:pt x="149615" y="28747"/>
                  </a:cubicBezTo>
                  <a:cubicBezTo>
                    <a:pt x="150207" y="31115"/>
                    <a:pt x="149467" y="33483"/>
                    <a:pt x="147544" y="34962"/>
                  </a:cubicBezTo>
                  <a:cubicBezTo>
                    <a:pt x="145028" y="37626"/>
                    <a:pt x="141920" y="39846"/>
                    <a:pt x="138516" y="41474"/>
                  </a:cubicBezTo>
                  <a:cubicBezTo>
                    <a:pt x="129489" y="45469"/>
                    <a:pt x="119870" y="47985"/>
                    <a:pt x="109955" y="49021"/>
                  </a:cubicBezTo>
                  <a:cubicBezTo>
                    <a:pt x="105219" y="49465"/>
                    <a:pt x="100336" y="49317"/>
                    <a:pt x="95600" y="49909"/>
                  </a:cubicBezTo>
                  <a:cubicBezTo>
                    <a:pt x="80653" y="51685"/>
                    <a:pt x="65559" y="51981"/>
                    <a:pt x="50612" y="53609"/>
                  </a:cubicBezTo>
                  <a:cubicBezTo>
                    <a:pt x="45284" y="54053"/>
                    <a:pt x="40105" y="54201"/>
                    <a:pt x="34777" y="54793"/>
                  </a:cubicBezTo>
                  <a:cubicBezTo>
                    <a:pt x="33445" y="54793"/>
                    <a:pt x="32261" y="55089"/>
                    <a:pt x="31078" y="55533"/>
                  </a:cubicBezTo>
                  <a:cubicBezTo>
                    <a:pt x="35073" y="58936"/>
                    <a:pt x="39365" y="61896"/>
                    <a:pt x="43804" y="64560"/>
                  </a:cubicBezTo>
                  <a:cubicBezTo>
                    <a:pt x="44914" y="65226"/>
                    <a:pt x="46191" y="65559"/>
                    <a:pt x="47446" y="65559"/>
                  </a:cubicBezTo>
                  <a:cubicBezTo>
                    <a:pt x="47865" y="65559"/>
                    <a:pt x="48281" y="65522"/>
                    <a:pt x="48688" y="65448"/>
                  </a:cubicBezTo>
                  <a:cubicBezTo>
                    <a:pt x="54903" y="64708"/>
                    <a:pt x="61119" y="63968"/>
                    <a:pt x="67334" y="63524"/>
                  </a:cubicBezTo>
                  <a:cubicBezTo>
                    <a:pt x="79913" y="62636"/>
                    <a:pt x="92640" y="62488"/>
                    <a:pt x="105219" y="61008"/>
                  </a:cubicBezTo>
                  <a:cubicBezTo>
                    <a:pt x="115134" y="59824"/>
                    <a:pt x="125197" y="59084"/>
                    <a:pt x="135113" y="58344"/>
                  </a:cubicBezTo>
                  <a:cubicBezTo>
                    <a:pt x="141624" y="57752"/>
                    <a:pt x="147987" y="56421"/>
                    <a:pt x="154499" y="55977"/>
                  </a:cubicBezTo>
                  <a:cubicBezTo>
                    <a:pt x="155535" y="55829"/>
                    <a:pt x="156423" y="55533"/>
                    <a:pt x="157163" y="54941"/>
                  </a:cubicBezTo>
                  <a:cubicBezTo>
                    <a:pt x="161898" y="50945"/>
                    <a:pt x="166190" y="46505"/>
                    <a:pt x="170038" y="41770"/>
                  </a:cubicBezTo>
                  <a:cubicBezTo>
                    <a:pt x="168114" y="41622"/>
                    <a:pt x="166190" y="41326"/>
                    <a:pt x="164266" y="40734"/>
                  </a:cubicBezTo>
                  <a:cubicBezTo>
                    <a:pt x="160270" y="39402"/>
                    <a:pt x="159235" y="36886"/>
                    <a:pt x="161306" y="33187"/>
                  </a:cubicBezTo>
                  <a:cubicBezTo>
                    <a:pt x="163378" y="29635"/>
                    <a:pt x="165894" y="25639"/>
                    <a:pt x="168410" y="21939"/>
                  </a:cubicBezTo>
                  <a:cubicBezTo>
                    <a:pt x="170334" y="18980"/>
                    <a:pt x="173293" y="16908"/>
                    <a:pt x="176845" y="16020"/>
                  </a:cubicBezTo>
                  <a:cubicBezTo>
                    <a:pt x="179213" y="15576"/>
                    <a:pt x="181581" y="15132"/>
                    <a:pt x="183948" y="14836"/>
                  </a:cubicBezTo>
                  <a:cubicBezTo>
                    <a:pt x="184984" y="14688"/>
                    <a:pt x="185872" y="14688"/>
                    <a:pt x="186168" y="13504"/>
                  </a:cubicBezTo>
                  <a:cubicBezTo>
                    <a:pt x="187796" y="9065"/>
                    <a:pt x="188980" y="4625"/>
                    <a:pt x="189868" y="37"/>
                  </a:cubicBezTo>
                  <a:cubicBezTo>
                    <a:pt x="189350" y="13"/>
                    <a:pt x="188832" y="0"/>
                    <a:pt x="1883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6"/>
            <p:cNvSpPr/>
            <p:nvPr/>
          </p:nvSpPr>
          <p:spPr>
            <a:xfrm>
              <a:off x="1764075" y="798625"/>
              <a:ext cx="4125150" cy="798900"/>
            </a:xfrm>
            <a:custGeom>
              <a:avLst/>
              <a:gdLst/>
              <a:ahLst/>
              <a:cxnLst/>
              <a:rect l="l" t="t" r="r" b="b"/>
              <a:pathLst>
                <a:path w="165006" h="31956" extrusionOk="0">
                  <a:moveTo>
                    <a:pt x="29424" y="1"/>
                  </a:moveTo>
                  <a:cubicBezTo>
                    <a:pt x="28542" y="1"/>
                    <a:pt x="27662" y="25"/>
                    <a:pt x="26786" y="74"/>
                  </a:cubicBezTo>
                  <a:cubicBezTo>
                    <a:pt x="24566" y="74"/>
                    <a:pt x="22494" y="814"/>
                    <a:pt x="20866" y="2146"/>
                  </a:cubicBezTo>
                  <a:cubicBezTo>
                    <a:pt x="13319" y="7769"/>
                    <a:pt x="6659" y="14577"/>
                    <a:pt x="1184" y="22272"/>
                  </a:cubicBezTo>
                  <a:cubicBezTo>
                    <a:pt x="740" y="22716"/>
                    <a:pt x="0" y="23160"/>
                    <a:pt x="444" y="24048"/>
                  </a:cubicBezTo>
                  <a:cubicBezTo>
                    <a:pt x="2368" y="24196"/>
                    <a:pt x="4588" y="24492"/>
                    <a:pt x="6659" y="24492"/>
                  </a:cubicBezTo>
                  <a:cubicBezTo>
                    <a:pt x="11395" y="24640"/>
                    <a:pt x="16131" y="25676"/>
                    <a:pt x="20570" y="27600"/>
                  </a:cubicBezTo>
                  <a:cubicBezTo>
                    <a:pt x="24888" y="29304"/>
                    <a:pt x="29381" y="30223"/>
                    <a:pt x="33980" y="30223"/>
                  </a:cubicBezTo>
                  <a:cubicBezTo>
                    <a:pt x="35371" y="30223"/>
                    <a:pt x="36772" y="30139"/>
                    <a:pt x="38181" y="29968"/>
                  </a:cubicBezTo>
                  <a:cubicBezTo>
                    <a:pt x="43710" y="29190"/>
                    <a:pt x="49340" y="28816"/>
                    <a:pt x="54983" y="28816"/>
                  </a:cubicBezTo>
                  <a:cubicBezTo>
                    <a:pt x="59006" y="28816"/>
                    <a:pt x="63035" y="29006"/>
                    <a:pt x="67038" y="29376"/>
                  </a:cubicBezTo>
                  <a:cubicBezTo>
                    <a:pt x="69682" y="29714"/>
                    <a:pt x="72325" y="29898"/>
                    <a:pt x="74955" y="29898"/>
                  </a:cubicBezTo>
                  <a:cubicBezTo>
                    <a:pt x="78066" y="29898"/>
                    <a:pt x="81157" y="29641"/>
                    <a:pt x="84205" y="29080"/>
                  </a:cubicBezTo>
                  <a:cubicBezTo>
                    <a:pt x="86869" y="28636"/>
                    <a:pt x="89236" y="27748"/>
                    <a:pt x="91900" y="27304"/>
                  </a:cubicBezTo>
                  <a:cubicBezTo>
                    <a:pt x="94102" y="26989"/>
                    <a:pt x="96322" y="26842"/>
                    <a:pt x="98548" y="26842"/>
                  </a:cubicBezTo>
                  <a:cubicBezTo>
                    <a:pt x="102606" y="26842"/>
                    <a:pt x="106681" y="27332"/>
                    <a:pt x="110695" y="28192"/>
                  </a:cubicBezTo>
                  <a:cubicBezTo>
                    <a:pt x="120973" y="30194"/>
                    <a:pt x="131373" y="31956"/>
                    <a:pt x="141893" y="31956"/>
                  </a:cubicBezTo>
                  <a:cubicBezTo>
                    <a:pt x="143035" y="31956"/>
                    <a:pt x="144178" y="31935"/>
                    <a:pt x="145324" y="31891"/>
                  </a:cubicBezTo>
                  <a:cubicBezTo>
                    <a:pt x="151095" y="31743"/>
                    <a:pt x="157015" y="31447"/>
                    <a:pt x="162786" y="31151"/>
                  </a:cubicBezTo>
                  <a:cubicBezTo>
                    <a:pt x="163526" y="31151"/>
                    <a:pt x="164414" y="30855"/>
                    <a:pt x="165006" y="30559"/>
                  </a:cubicBezTo>
                  <a:cubicBezTo>
                    <a:pt x="160418" y="22716"/>
                    <a:pt x="154647" y="15465"/>
                    <a:pt x="148135" y="9249"/>
                  </a:cubicBezTo>
                  <a:cubicBezTo>
                    <a:pt x="147691" y="8805"/>
                    <a:pt x="147247" y="8657"/>
                    <a:pt x="146655" y="8657"/>
                  </a:cubicBezTo>
                  <a:cubicBezTo>
                    <a:pt x="143400" y="8657"/>
                    <a:pt x="140144" y="8657"/>
                    <a:pt x="136888" y="8509"/>
                  </a:cubicBezTo>
                  <a:cubicBezTo>
                    <a:pt x="129489" y="8361"/>
                    <a:pt x="121942" y="7621"/>
                    <a:pt x="114690" y="6290"/>
                  </a:cubicBezTo>
                  <a:cubicBezTo>
                    <a:pt x="112223" y="5720"/>
                    <a:pt x="109757" y="5455"/>
                    <a:pt x="107329" y="5455"/>
                  </a:cubicBezTo>
                  <a:cubicBezTo>
                    <a:pt x="105970" y="5455"/>
                    <a:pt x="104623" y="5538"/>
                    <a:pt x="103295" y="5698"/>
                  </a:cubicBezTo>
                  <a:cubicBezTo>
                    <a:pt x="100909" y="5996"/>
                    <a:pt x="98523" y="6150"/>
                    <a:pt x="96156" y="6150"/>
                  </a:cubicBezTo>
                  <a:cubicBezTo>
                    <a:pt x="92651" y="6150"/>
                    <a:pt x="89189" y="5812"/>
                    <a:pt x="85833" y="5106"/>
                  </a:cubicBezTo>
                  <a:cubicBezTo>
                    <a:pt x="79240" y="3485"/>
                    <a:pt x="72490" y="2732"/>
                    <a:pt x="65754" y="2732"/>
                  </a:cubicBezTo>
                  <a:cubicBezTo>
                    <a:pt x="63267" y="2732"/>
                    <a:pt x="60782" y="2834"/>
                    <a:pt x="58307" y="3034"/>
                  </a:cubicBezTo>
                  <a:cubicBezTo>
                    <a:pt x="56620" y="3275"/>
                    <a:pt x="54932" y="3390"/>
                    <a:pt x="53250" y="3390"/>
                  </a:cubicBezTo>
                  <a:cubicBezTo>
                    <a:pt x="49769" y="3390"/>
                    <a:pt x="46309" y="2896"/>
                    <a:pt x="42916" y="1998"/>
                  </a:cubicBezTo>
                  <a:cubicBezTo>
                    <a:pt x="38465" y="638"/>
                    <a:pt x="33910" y="1"/>
                    <a:pt x="29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 name="Google Shape;353;p46"/>
          <p:cNvSpPr txBox="1">
            <a:spLocks noGrp="1"/>
          </p:cNvSpPr>
          <p:nvPr>
            <p:ph type="subTitle" idx="1"/>
          </p:nvPr>
        </p:nvSpPr>
        <p:spPr>
          <a:xfrm>
            <a:off x="6505706" y="1526357"/>
            <a:ext cx="2055000" cy="448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a:t>
            </a:r>
            <a:endParaRPr/>
          </a:p>
        </p:txBody>
      </p:sp>
      <p:sp>
        <p:nvSpPr>
          <p:cNvPr id="354" name="Google Shape;354;p46"/>
          <p:cNvSpPr txBox="1">
            <a:spLocks noGrp="1"/>
          </p:cNvSpPr>
          <p:nvPr>
            <p:ph type="subTitle" idx="2"/>
          </p:nvPr>
        </p:nvSpPr>
        <p:spPr>
          <a:xfrm>
            <a:off x="6512375" y="1937525"/>
            <a:ext cx="2112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Venus has a</a:t>
            </a:r>
            <a:r>
              <a:rPr lang="en"/>
              <a:t> </a:t>
            </a:r>
            <a:r>
              <a:rPr lang="en">
                <a:solidFill>
                  <a:schemeClr val="dk1"/>
                </a:solidFill>
              </a:rPr>
              <a:t>beautiful name, but is hot</a:t>
            </a:r>
            <a:endParaRPr/>
          </a:p>
        </p:txBody>
      </p:sp>
      <p:sp>
        <p:nvSpPr>
          <p:cNvPr id="355" name="Google Shape;355;p46"/>
          <p:cNvSpPr txBox="1">
            <a:spLocks noGrp="1"/>
          </p:cNvSpPr>
          <p:nvPr>
            <p:ph type="subTitle" idx="5"/>
          </p:nvPr>
        </p:nvSpPr>
        <p:spPr>
          <a:xfrm>
            <a:off x="806025" y="4017225"/>
            <a:ext cx="4732200" cy="866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To modify this graph, click on it, follow the link, change the data and replace it</a:t>
            </a:r>
            <a:endParaRPr/>
          </a:p>
        </p:txBody>
      </p:sp>
      <p:pic>
        <p:nvPicPr>
          <p:cNvPr id="356" name="Google Shape;356;p46" title="Gráfico">
            <a:hlinkClick r:id="rId3"/>
          </p:cNvPr>
          <p:cNvPicPr preferRelativeResize="0"/>
          <p:nvPr/>
        </p:nvPicPr>
        <p:blipFill>
          <a:blip r:embed="rId4">
            <a:alphaModFix/>
          </a:blip>
          <a:stretch>
            <a:fillRect/>
          </a:stretch>
        </p:blipFill>
        <p:spPr>
          <a:xfrm>
            <a:off x="1086738" y="1440800"/>
            <a:ext cx="4170765" cy="25764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60"/>
        <p:cNvGrpSpPr/>
        <p:nvPr/>
      </p:nvGrpSpPr>
      <p:grpSpPr>
        <a:xfrm>
          <a:off x="0" y="0"/>
          <a:ext cx="0" cy="0"/>
          <a:chOff x="0" y="0"/>
          <a:chExt cx="0" cy="0"/>
        </a:xfrm>
      </p:grpSpPr>
      <p:sp>
        <p:nvSpPr>
          <p:cNvPr id="361" name="Google Shape;361;p47"/>
          <p:cNvSpPr/>
          <p:nvPr/>
        </p:nvSpPr>
        <p:spPr>
          <a:xfrm>
            <a:off x="1097908" y="1676675"/>
            <a:ext cx="2251800" cy="1348800"/>
          </a:xfrm>
          <a:prstGeom prst="rect">
            <a:avLst/>
          </a:pr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7"/>
          <p:cNvSpPr/>
          <p:nvPr/>
        </p:nvSpPr>
        <p:spPr>
          <a:xfrm>
            <a:off x="1100033" y="3261900"/>
            <a:ext cx="2251800" cy="1366800"/>
          </a:xfrm>
          <a:prstGeom prst="rect">
            <a:avLst/>
          </a:pr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7"/>
          <p:cNvSpPr/>
          <p:nvPr/>
        </p:nvSpPr>
        <p:spPr>
          <a:xfrm>
            <a:off x="3765625" y="1674850"/>
            <a:ext cx="2110800" cy="1348800"/>
          </a:xfrm>
          <a:prstGeom prst="rect">
            <a:avLst/>
          </a:prstGeom>
          <a:solidFill>
            <a:srgbClr val="A8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7"/>
          <p:cNvSpPr/>
          <p:nvPr/>
        </p:nvSpPr>
        <p:spPr>
          <a:xfrm>
            <a:off x="3756200" y="3262975"/>
            <a:ext cx="2110800" cy="1366800"/>
          </a:xfrm>
          <a:prstGeom prst="rect">
            <a:avLst/>
          </a:prstGeom>
          <a:solidFill>
            <a:srgbClr val="A8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7"/>
          <p:cNvSpPr/>
          <p:nvPr/>
        </p:nvSpPr>
        <p:spPr>
          <a:xfrm>
            <a:off x="6291100" y="1676675"/>
            <a:ext cx="2110800" cy="1348800"/>
          </a:xfrm>
          <a:prstGeom prst="rect">
            <a:avLst/>
          </a:pr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7"/>
          <p:cNvSpPr/>
          <p:nvPr/>
        </p:nvSpPr>
        <p:spPr>
          <a:xfrm>
            <a:off x="6294225" y="3262975"/>
            <a:ext cx="2110800" cy="1366800"/>
          </a:xfrm>
          <a:prstGeom prst="rect">
            <a:avLst/>
          </a:pr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7"/>
          <p:cNvSpPr txBox="1">
            <a:spLocks noGrp="1"/>
          </p:cNvSpPr>
          <p:nvPr>
            <p:ph type="title"/>
          </p:nvPr>
        </p:nvSpPr>
        <p:spPr>
          <a:xfrm>
            <a:off x="729825" y="432256"/>
            <a:ext cx="7742700" cy="90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rgbClr val="000000"/>
                </a:solidFill>
                <a:highlight>
                  <a:srgbClr val="FFDC09"/>
                </a:highlight>
              </a:rPr>
              <a:t>REVIEWING </a:t>
            </a:r>
            <a:r>
              <a:rPr lang="en">
                <a:solidFill>
                  <a:srgbClr val="000000"/>
                </a:solidFill>
                <a:latin typeface="Montserrat Black"/>
                <a:ea typeface="Montserrat Black"/>
                <a:cs typeface="Montserrat Black"/>
                <a:sym typeface="Montserrat Black"/>
              </a:rPr>
              <a:t>IS A GOOD IDEA</a:t>
            </a:r>
            <a:endParaRPr>
              <a:solidFill>
                <a:srgbClr val="000000"/>
              </a:solidFill>
            </a:endParaRPr>
          </a:p>
        </p:txBody>
      </p:sp>
      <p:sp>
        <p:nvSpPr>
          <p:cNvPr id="368" name="Google Shape;368;p47"/>
          <p:cNvSpPr txBox="1">
            <a:spLocks noGrp="1"/>
          </p:cNvSpPr>
          <p:nvPr>
            <p:ph type="body" idx="9"/>
          </p:nvPr>
        </p:nvSpPr>
        <p:spPr>
          <a:xfrm>
            <a:off x="1086298" y="3756275"/>
            <a:ext cx="2251800" cy="81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I</a:t>
            </a:r>
            <a:r>
              <a:rPr lang="en" sz="1400">
                <a:solidFill>
                  <a:schemeClr val="dk1"/>
                </a:solidFill>
              </a:rPr>
              <a:t>t’s the biggest</a:t>
            </a:r>
            <a:r>
              <a:rPr lang="en" sz="1400"/>
              <a:t> </a:t>
            </a:r>
            <a:r>
              <a:rPr lang="en" sz="1400">
                <a:solidFill>
                  <a:schemeClr val="dk1"/>
                </a:solidFill>
              </a:rPr>
              <a:t>planet in </a:t>
            </a:r>
            <a:r>
              <a:rPr lang="en" sz="1400"/>
              <a:t>the </a:t>
            </a:r>
            <a:r>
              <a:rPr lang="en" sz="1400">
                <a:solidFill>
                  <a:schemeClr val="dk1"/>
                </a:solidFill>
              </a:rPr>
              <a:t>Solar System</a:t>
            </a:r>
            <a:endParaRPr sz="1400"/>
          </a:p>
        </p:txBody>
      </p:sp>
      <p:sp>
        <p:nvSpPr>
          <p:cNvPr id="369" name="Google Shape;369;p47"/>
          <p:cNvSpPr txBox="1">
            <a:spLocks noGrp="1"/>
          </p:cNvSpPr>
          <p:nvPr>
            <p:ph type="body" idx="5"/>
          </p:nvPr>
        </p:nvSpPr>
        <p:spPr>
          <a:xfrm>
            <a:off x="6291175" y="2155500"/>
            <a:ext cx="2110800" cy="81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Venus has a</a:t>
            </a:r>
            <a:r>
              <a:rPr lang="en"/>
              <a:t> </a:t>
            </a:r>
            <a:r>
              <a:rPr lang="en">
                <a:solidFill>
                  <a:schemeClr val="dk1"/>
                </a:solidFill>
              </a:rPr>
              <a:t>beautiful name,</a:t>
            </a:r>
            <a:r>
              <a:rPr lang="en"/>
              <a:t> </a:t>
            </a:r>
            <a:r>
              <a:rPr lang="en">
                <a:solidFill>
                  <a:schemeClr val="dk1"/>
                </a:solidFill>
              </a:rPr>
              <a:t>but it’s hot</a:t>
            </a:r>
            <a:endParaRPr/>
          </a:p>
        </p:txBody>
      </p:sp>
      <p:sp>
        <p:nvSpPr>
          <p:cNvPr id="370" name="Google Shape;370;p47"/>
          <p:cNvSpPr txBox="1">
            <a:spLocks noGrp="1"/>
          </p:cNvSpPr>
          <p:nvPr>
            <p:ph type="body" idx="6"/>
          </p:nvPr>
        </p:nvSpPr>
        <p:spPr>
          <a:xfrm>
            <a:off x="3777278" y="2141350"/>
            <a:ext cx="2110800" cy="811200"/>
          </a:xfrm>
          <a:prstGeom prst="rect">
            <a:avLst/>
          </a:prstGeom>
        </p:spPr>
        <p:txBody>
          <a:bodyPr spcFirstLastPara="1" wrap="square" lIns="91425" tIns="91425" rIns="87750"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Despite being red,</a:t>
            </a:r>
            <a:r>
              <a:rPr lang="en"/>
              <a:t> </a:t>
            </a:r>
            <a:r>
              <a:rPr lang="en">
                <a:solidFill>
                  <a:schemeClr val="dk1"/>
                </a:solidFill>
              </a:rPr>
              <a:t>Mars is a cold place</a:t>
            </a:r>
            <a:endParaRPr/>
          </a:p>
        </p:txBody>
      </p:sp>
      <p:sp>
        <p:nvSpPr>
          <p:cNvPr id="371" name="Google Shape;371;p47"/>
          <p:cNvSpPr txBox="1">
            <a:spLocks noGrp="1"/>
          </p:cNvSpPr>
          <p:nvPr>
            <p:ph type="body" idx="13"/>
          </p:nvPr>
        </p:nvSpPr>
        <p:spPr>
          <a:xfrm>
            <a:off x="3777275" y="3757750"/>
            <a:ext cx="2110800" cy="81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Saturn is the</a:t>
            </a:r>
            <a:r>
              <a:rPr lang="en"/>
              <a:t> </a:t>
            </a:r>
            <a:r>
              <a:rPr lang="en">
                <a:solidFill>
                  <a:schemeClr val="dk1"/>
                </a:solidFill>
              </a:rPr>
              <a:t>ringed one and a</a:t>
            </a:r>
            <a:r>
              <a:rPr lang="en"/>
              <a:t> </a:t>
            </a:r>
            <a:r>
              <a:rPr lang="en">
                <a:solidFill>
                  <a:schemeClr val="dk1"/>
                </a:solidFill>
              </a:rPr>
              <a:t>gas giant</a:t>
            </a:r>
            <a:endParaRPr/>
          </a:p>
        </p:txBody>
      </p:sp>
      <p:sp>
        <p:nvSpPr>
          <p:cNvPr id="372" name="Google Shape;372;p47"/>
          <p:cNvSpPr txBox="1">
            <a:spLocks noGrp="1"/>
          </p:cNvSpPr>
          <p:nvPr>
            <p:ph type="body" idx="14"/>
          </p:nvPr>
        </p:nvSpPr>
        <p:spPr>
          <a:xfrm>
            <a:off x="6291175" y="3762625"/>
            <a:ext cx="2110800" cy="81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Neptune is the</a:t>
            </a:r>
            <a:r>
              <a:rPr lang="en"/>
              <a:t> </a:t>
            </a:r>
            <a:r>
              <a:rPr lang="en">
                <a:solidFill>
                  <a:schemeClr val="dk1"/>
                </a:solidFill>
              </a:rPr>
              <a:t>farthest planet</a:t>
            </a:r>
            <a:r>
              <a:rPr lang="en"/>
              <a:t> </a:t>
            </a:r>
            <a:r>
              <a:rPr lang="en">
                <a:solidFill>
                  <a:schemeClr val="dk1"/>
                </a:solidFill>
              </a:rPr>
              <a:t>from the Sun</a:t>
            </a:r>
            <a:endParaRPr/>
          </a:p>
        </p:txBody>
      </p:sp>
      <p:grpSp>
        <p:nvGrpSpPr>
          <p:cNvPr id="373" name="Google Shape;373;p47"/>
          <p:cNvGrpSpPr/>
          <p:nvPr/>
        </p:nvGrpSpPr>
        <p:grpSpPr>
          <a:xfrm rot="3182842">
            <a:off x="8032196" y="-430600"/>
            <a:ext cx="1868425" cy="1312064"/>
            <a:chOff x="210250" y="320125"/>
            <a:chExt cx="7099950" cy="4985800"/>
          </a:xfrm>
        </p:grpSpPr>
        <p:sp>
          <p:nvSpPr>
            <p:cNvPr id="374" name="Google Shape;374;p47"/>
            <p:cNvSpPr/>
            <p:nvPr/>
          </p:nvSpPr>
          <p:spPr>
            <a:xfrm>
              <a:off x="210250" y="320125"/>
              <a:ext cx="7099950" cy="4985800"/>
            </a:xfrm>
            <a:custGeom>
              <a:avLst/>
              <a:gdLst/>
              <a:ahLst/>
              <a:cxnLst/>
              <a:rect l="l" t="t" r="r" b="b"/>
              <a:pathLst>
                <a:path w="283998" h="199432" extrusionOk="0">
                  <a:moveTo>
                    <a:pt x="231455" y="19375"/>
                  </a:moveTo>
                  <a:cubicBezTo>
                    <a:pt x="231926" y="19375"/>
                    <a:pt x="232398" y="19379"/>
                    <a:pt x="232869" y="19385"/>
                  </a:cubicBezTo>
                  <a:cubicBezTo>
                    <a:pt x="237010" y="19545"/>
                    <a:pt x="240992" y="20182"/>
                    <a:pt x="244815" y="21456"/>
                  </a:cubicBezTo>
                  <a:cubicBezTo>
                    <a:pt x="252142" y="23527"/>
                    <a:pt x="257079" y="30376"/>
                    <a:pt x="256920" y="38021"/>
                  </a:cubicBezTo>
                  <a:cubicBezTo>
                    <a:pt x="256920" y="42640"/>
                    <a:pt x="255965" y="47259"/>
                    <a:pt x="254212" y="51560"/>
                  </a:cubicBezTo>
                  <a:cubicBezTo>
                    <a:pt x="250390" y="59843"/>
                    <a:pt x="245293" y="67329"/>
                    <a:pt x="238762" y="73700"/>
                  </a:cubicBezTo>
                  <a:cubicBezTo>
                    <a:pt x="236692" y="76089"/>
                    <a:pt x="234302" y="78319"/>
                    <a:pt x="231754" y="80390"/>
                  </a:cubicBezTo>
                  <a:cubicBezTo>
                    <a:pt x="227612" y="58728"/>
                    <a:pt x="216304" y="38977"/>
                    <a:pt x="199579" y="24642"/>
                  </a:cubicBezTo>
                  <a:cubicBezTo>
                    <a:pt x="209806" y="21131"/>
                    <a:pt x="220619" y="19375"/>
                    <a:pt x="231455" y="19375"/>
                  </a:cubicBezTo>
                  <a:close/>
                  <a:moveTo>
                    <a:pt x="137489" y="7115"/>
                  </a:moveTo>
                  <a:cubicBezTo>
                    <a:pt x="181664" y="7115"/>
                    <a:pt x="219386" y="38981"/>
                    <a:pt x="226975" y="82460"/>
                  </a:cubicBezTo>
                  <a:cubicBezTo>
                    <a:pt x="227294" y="83894"/>
                    <a:pt x="226816" y="85328"/>
                    <a:pt x="225542" y="86124"/>
                  </a:cubicBezTo>
                  <a:cubicBezTo>
                    <a:pt x="214551" y="95521"/>
                    <a:pt x="202765" y="103963"/>
                    <a:pt x="190341" y="111450"/>
                  </a:cubicBezTo>
                  <a:cubicBezTo>
                    <a:pt x="173457" y="121962"/>
                    <a:pt x="156573" y="132315"/>
                    <a:pt x="138574" y="140439"/>
                  </a:cubicBezTo>
                  <a:cubicBezTo>
                    <a:pt x="118027" y="149677"/>
                    <a:pt x="97161" y="157004"/>
                    <a:pt x="74862" y="159871"/>
                  </a:cubicBezTo>
                  <a:cubicBezTo>
                    <a:pt x="74566" y="159925"/>
                    <a:pt x="74270" y="159951"/>
                    <a:pt x="73977" y="159951"/>
                  </a:cubicBezTo>
                  <a:cubicBezTo>
                    <a:pt x="72536" y="159951"/>
                    <a:pt x="71169" y="159310"/>
                    <a:pt x="70243" y="158119"/>
                  </a:cubicBezTo>
                  <a:cubicBezTo>
                    <a:pt x="55271" y="141394"/>
                    <a:pt x="46988" y="119732"/>
                    <a:pt x="47306" y="97274"/>
                  </a:cubicBezTo>
                  <a:cubicBezTo>
                    <a:pt x="47466" y="52994"/>
                    <a:pt x="79641" y="15244"/>
                    <a:pt x="123283" y="8236"/>
                  </a:cubicBezTo>
                  <a:cubicBezTo>
                    <a:pt x="127743" y="7598"/>
                    <a:pt x="132044" y="7280"/>
                    <a:pt x="136504" y="7121"/>
                  </a:cubicBezTo>
                  <a:cubicBezTo>
                    <a:pt x="136833" y="7117"/>
                    <a:pt x="137161" y="7115"/>
                    <a:pt x="137489" y="7115"/>
                  </a:cubicBezTo>
                  <a:close/>
                  <a:moveTo>
                    <a:pt x="43006" y="112087"/>
                  </a:moveTo>
                  <a:cubicBezTo>
                    <a:pt x="45873" y="130085"/>
                    <a:pt x="53837" y="146969"/>
                    <a:pt x="65783" y="160667"/>
                  </a:cubicBezTo>
                  <a:cubicBezTo>
                    <a:pt x="61465" y="160960"/>
                    <a:pt x="57281" y="161354"/>
                    <a:pt x="53201" y="161354"/>
                  </a:cubicBezTo>
                  <a:cubicBezTo>
                    <a:pt x="48402" y="161354"/>
                    <a:pt x="43746" y="160809"/>
                    <a:pt x="39183" y="158915"/>
                  </a:cubicBezTo>
                  <a:cubicBezTo>
                    <a:pt x="33290" y="156845"/>
                    <a:pt x="29148" y="151588"/>
                    <a:pt x="28511" y="145376"/>
                  </a:cubicBezTo>
                  <a:cubicBezTo>
                    <a:pt x="28033" y="140757"/>
                    <a:pt x="28671" y="136138"/>
                    <a:pt x="30263" y="131997"/>
                  </a:cubicBezTo>
                  <a:cubicBezTo>
                    <a:pt x="32971" y="124511"/>
                    <a:pt x="37750" y="118458"/>
                    <a:pt x="43006" y="112087"/>
                  </a:cubicBezTo>
                  <a:close/>
                  <a:moveTo>
                    <a:pt x="222993" y="126900"/>
                  </a:moveTo>
                  <a:cubicBezTo>
                    <a:pt x="211238" y="164036"/>
                    <a:pt x="174836" y="188289"/>
                    <a:pt x="138027" y="188289"/>
                  </a:cubicBezTo>
                  <a:cubicBezTo>
                    <a:pt x="130946" y="188289"/>
                    <a:pt x="123851" y="187391"/>
                    <a:pt x="116912" y="185515"/>
                  </a:cubicBezTo>
                  <a:cubicBezTo>
                    <a:pt x="117231" y="184719"/>
                    <a:pt x="118027" y="184719"/>
                    <a:pt x="118505" y="184400"/>
                  </a:cubicBezTo>
                  <a:cubicBezTo>
                    <a:pt x="148450" y="172295"/>
                    <a:pt x="176961" y="157163"/>
                    <a:pt x="203880" y="139324"/>
                  </a:cubicBezTo>
                  <a:cubicBezTo>
                    <a:pt x="210251" y="135342"/>
                    <a:pt x="216304" y="131360"/>
                    <a:pt x="222993" y="126900"/>
                  </a:cubicBezTo>
                  <a:close/>
                  <a:moveTo>
                    <a:pt x="236397" y="5030"/>
                  </a:moveTo>
                  <a:cubicBezTo>
                    <a:pt x="237133" y="5030"/>
                    <a:pt x="237868" y="5037"/>
                    <a:pt x="238603" y="5050"/>
                  </a:cubicBezTo>
                  <a:cubicBezTo>
                    <a:pt x="248160" y="5369"/>
                    <a:pt x="257079" y="7598"/>
                    <a:pt x="264566" y="13970"/>
                  </a:cubicBezTo>
                  <a:cubicBezTo>
                    <a:pt x="268229" y="16996"/>
                    <a:pt x="271255" y="20978"/>
                    <a:pt x="273008" y="25597"/>
                  </a:cubicBezTo>
                  <a:cubicBezTo>
                    <a:pt x="278901" y="39455"/>
                    <a:pt x="278105" y="53312"/>
                    <a:pt x="272052" y="67010"/>
                  </a:cubicBezTo>
                  <a:cubicBezTo>
                    <a:pt x="266158" y="80071"/>
                    <a:pt x="257557" y="91699"/>
                    <a:pt x="247045" y="101256"/>
                  </a:cubicBezTo>
                  <a:cubicBezTo>
                    <a:pt x="238444" y="109220"/>
                    <a:pt x="229365" y="116547"/>
                    <a:pt x="219648" y="123077"/>
                  </a:cubicBezTo>
                  <a:cubicBezTo>
                    <a:pt x="198305" y="137412"/>
                    <a:pt x="176643" y="151270"/>
                    <a:pt x="153547" y="162897"/>
                  </a:cubicBezTo>
                  <a:cubicBezTo>
                    <a:pt x="140486" y="169428"/>
                    <a:pt x="127106" y="175480"/>
                    <a:pt x="113567" y="181055"/>
                  </a:cubicBezTo>
                  <a:cubicBezTo>
                    <a:pt x="102736" y="185515"/>
                    <a:pt x="91746" y="189179"/>
                    <a:pt x="80437" y="192046"/>
                  </a:cubicBezTo>
                  <a:cubicBezTo>
                    <a:pt x="73673" y="193600"/>
                    <a:pt x="66758" y="194396"/>
                    <a:pt x="59857" y="194396"/>
                  </a:cubicBezTo>
                  <a:cubicBezTo>
                    <a:pt x="52620" y="194396"/>
                    <a:pt x="45399" y="193521"/>
                    <a:pt x="38387" y="191727"/>
                  </a:cubicBezTo>
                  <a:cubicBezTo>
                    <a:pt x="34086" y="190771"/>
                    <a:pt x="29786" y="189179"/>
                    <a:pt x="25963" y="187108"/>
                  </a:cubicBezTo>
                  <a:cubicBezTo>
                    <a:pt x="15610" y="181852"/>
                    <a:pt x="8601" y="171976"/>
                    <a:pt x="6690" y="160667"/>
                  </a:cubicBezTo>
                  <a:cubicBezTo>
                    <a:pt x="5893" y="156048"/>
                    <a:pt x="6053" y="151110"/>
                    <a:pt x="7327" y="146491"/>
                  </a:cubicBezTo>
                  <a:cubicBezTo>
                    <a:pt x="12105" y="129130"/>
                    <a:pt x="21662" y="113520"/>
                    <a:pt x="35042" y="101574"/>
                  </a:cubicBezTo>
                  <a:lnTo>
                    <a:pt x="41254" y="95840"/>
                  </a:lnTo>
                  <a:lnTo>
                    <a:pt x="41891" y="95840"/>
                  </a:lnTo>
                  <a:cubicBezTo>
                    <a:pt x="42050" y="99026"/>
                    <a:pt x="42209" y="102211"/>
                    <a:pt x="42369" y="105397"/>
                  </a:cubicBezTo>
                  <a:cubicBezTo>
                    <a:pt x="42369" y="106512"/>
                    <a:pt x="41891" y="106830"/>
                    <a:pt x="41254" y="107468"/>
                  </a:cubicBezTo>
                  <a:cubicBezTo>
                    <a:pt x="35520" y="113042"/>
                    <a:pt x="30582" y="119573"/>
                    <a:pt x="27078" y="126741"/>
                  </a:cubicBezTo>
                  <a:cubicBezTo>
                    <a:pt x="23892" y="132952"/>
                    <a:pt x="22618" y="139961"/>
                    <a:pt x="23574" y="146969"/>
                  </a:cubicBezTo>
                  <a:cubicBezTo>
                    <a:pt x="24529" y="153659"/>
                    <a:pt x="28830" y="159552"/>
                    <a:pt x="35042" y="162579"/>
                  </a:cubicBezTo>
                  <a:cubicBezTo>
                    <a:pt x="39980" y="165127"/>
                    <a:pt x="45554" y="166401"/>
                    <a:pt x="51129" y="166401"/>
                  </a:cubicBezTo>
                  <a:cubicBezTo>
                    <a:pt x="59253" y="166401"/>
                    <a:pt x="67376" y="165764"/>
                    <a:pt x="75499" y="164809"/>
                  </a:cubicBezTo>
                  <a:cubicBezTo>
                    <a:pt x="104329" y="161304"/>
                    <a:pt x="130929" y="150792"/>
                    <a:pt x="156255" y="137412"/>
                  </a:cubicBezTo>
                  <a:cubicBezTo>
                    <a:pt x="175687" y="127218"/>
                    <a:pt x="194323" y="115750"/>
                    <a:pt x="212162" y="103008"/>
                  </a:cubicBezTo>
                  <a:cubicBezTo>
                    <a:pt x="224905" y="94247"/>
                    <a:pt x="236532" y="83894"/>
                    <a:pt x="246885" y="72266"/>
                  </a:cubicBezTo>
                  <a:cubicBezTo>
                    <a:pt x="251823" y="66532"/>
                    <a:pt x="255965" y="59843"/>
                    <a:pt x="258991" y="52834"/>
                  </a:cubicBezTo>
                  <a:cubicBezTo>
                    <a:pt x="260902" y="48215"/>
                    <a:pt x="261858" y="43277"/>
                    <a:pt x="262017" y="38340"/>
                  </a:cubicBezTo>
                  <a:cubicBezTo>
                    <a:pt x="262176" y="27986"/>
                    <a:pt x="255327" y="18907"/>
                    <a:pt x="245452" y="16359"/>
                  </a:cubicBezTo>
                  <a:cubicBezTo>
                    <a:pt x="240136" y="14919"/>
                    <a:pt x="234742" y="14172"/>
                    <a:pt x="229379" y="14172"/>
                  </a:cubicBezTo>
                  <a:cubicBezTo>
                    <a:pt x="227029" y="14172"/>
                    <a:pt x="224685" y="14316"/>
                    <a:pt x="222356" y="14607"/>
                  </a:cubicBezTo>
                  <a:cubicBezTo>
                    <a:pt x="213596" y="15403"/>
                    <a:pt x="204835" y="17474"/>
                    <a:pt x="196553" y="20341"/>
                  </a:cubicBezTo>
                  <a:cubicBezTo>
                    <a:pt x="196109" y="20563"/>
                    <a:pt x="195631" y="20682"/>
                    <a:pt x="195151" y="20682"/>
                  </a:cubicBezTo>
                  <a:cubicBezTo>
                    <a:pt x="194596" y="20682"/>
                    <a:pt x="194039" y="20523"/>
                    <a:pt x="193526" y="20182"/>
                  </a:cubicBezTo>
                  <a:cubicBezTo>
                    <a:pt x="191296" y="18430"/>
                    <a:pt x="189067" y="16996"/>
                    <a:pt x="186518" y="15403"/>
                  </a:cubicBezTo>
                  <a:cubicBezTo>
                    <a:pt x="187314" y="14766"/>
                    <a:pt x="188111" y="14448"/>
                    <a:pt x="189067" y="14288"/>
                  </a:cubicBezTo>
                  <a:cubicBezTo>
                    <a:pt x="196712" y="11740"/>
                    <a:pt x="204357" y="8554"/>
                    <a:pt x="212481" y="7280"/>
                  </a:cubicBezTo>
                  <a:cubicBezTo>
                    <a:pt x="220360" y="5821"/>
                    <a:pt x="228373" y="5030"/>
                    <a:pt x="236397" y="5030"/>
                  </a:cubicBezTo>
                  <a:close/>
                  <a:moveTo>
                    <a:pt x="234393" y="0"/>
                  </a:moveTo>
                  <a:cubicBezTo>
                    <a:pt x="225298" y="0"/>
                    <a:pt x="216246" y="1046"/>
                    <a:pt x="207384" y="3139"/>
                  </a:cubicBezTo>
                  <a:cubicBezTo>
                    <a:pt x="198783" y="5369"/>
                    <a:pt x="190500" y="8076"/>
                    <a:pt x="182377" y="11262"/>
                  </a:cubicBezTo>
                  <a:cubicBezTo>
                    <a:pt x="181751" y="11471"/>
                    <a:pt x="181095" y="11588"/>
                    <a:pt x="180435" y="11588"/>
                  </a:cubicBezTo>
                  <a:cubicBezTo>
                    <a:pt x="179583" y="11588"/>
                    <a:pt x="178725" y="11392"/>
                    <a:pt x="177917" y="10943"/>
                  </a:cubicBezTo>
                  <a:cubicBezTo>
                    <a:pt x="165262" y="5038"/>
                    <a:pt x="151421" y="2050"/>
                    <a:pt x="137568" y="2050"/>
                  </a:cubicBezTo>
                  <a:cubicBezTo>
                    <a:pt x="133113" y="2050"/>
                    <a:pt x="128657" y="2359"/>
                    <a:pt x="124239" y="2979"/>
                  </a:cubicBezTo>
                  <a:cubicBezTo>
                    <a:pt x="88082" y="8236"/>
                    <a:pt x="57978" y="33402"/>
                    <a:pt x="46669" y="68125"/>
                  </a:cubicBezTo>
                  <a:cubicBezTo>
                    <a:pt x="44758" y="74337"/>
                    <a:pt x="43324" y="80708"/>
                    <a:pt x="42528" y="87239"/>
                  </a:cubicBezTo>
                  <a:cubicBezTo>
                    <a:pt x="42528" y="88035"/>
                    <a:pt x="42528" y="88991"/>
                    <a:pt x="41572" y="89628"/>
                  </a:cubicBezTo>
                  <a:cubicBezTo>
                    <a:pt x="37909" y="92495"/>
                    <a:pt x="34405" y="95521"/>
                    <a:pt x="31060" y="98707"/>
                  </a:cubicBezTo>
                  <a:cubicBezTo>
                    <a:pt x="17521" y="110812"/>
                    <a:pt x="7805" y="126422"/>
                    <a:pt x="2867" y="143784"/>
                  </a:cubicBezTo>
                  <a:cubicBezTo>
                    <a:pt x="0" y="152703"/>
                    <a:pt x="637" y="162260"/>
                    <a:pt x="4460" y="170702"/>
                  </a:cubicBezTo>
                  <a:cubicBezTo>
                    <a:pt x="8920" y="181215"/>
                    <a:pt x="17362" y="189497"/>
                    <a:pt x="28033" y="193638"/>
                  </a:cubicBezTo>
                  <a:cubicBezTo>
                    <a:pt x="38192" y="197765"/>
                    <a:pt x="48490" y="199432"/>
                    <a:pt x="58976" y="199432"/>
                  </a:cubicBezTo>
                  <a:cubicBezTo>
                    <a:pt x="64275" y="199432"/>
                    <a:pt x="69621" y="199006"/>
                    <a:pt x="75021" y="198258"/>
                  </a:cubicBezTo>
                  <a:cubicBezTo>
                    <a:pt x="85375" y="196346"/>
                    <a:pt x="95569" y="193479"/>
                    <a:pt x="105285" y="189497"/>
                  </a:cubicBezTo>
                  <a:cubicBezTo>
                    <a:pt x="106179" y="189139"/>
                    <a:pt x="107124" y="188932"/>
                    <a:pt x="108091" y="188932"/>
                  </a:cubicBezTo>
                  <a:cubicBezTo>
                    <a:pt x="108845" y="188932"/>
                    <a:pt x="109614" y="189059"/>
                    <a:pt x="110382" y="189338"/>
                  </a:cubicBezTo>
                  <a:cubicBezTo>
                    <a:pt x="119142" y="192046"/>
                    <a:pt x="128380" y="193320"/>
                    <a:pt x="137619" y="193320"/>
                  </a:cubicBezTo>
                  <a:cubicBezTo>
                    <a:pt x="140804" y="193161"/>
                    <a:pt x="144149" y="193161"/>
                    <a:pt x="147494" y="192842"/>
                  </a:cubicBezTo>
                  <a:cubicBezTo>
                    <a:pt x="150521" y="192523"/>
                    <a:pt x="153706" y="192046"/>
                    <a:pt x="156732" y="191409"/>
                  </a:cubicBezTo>
                  <a:cubicBezTo>
                    <a:pt x="193686" y="182807"/>
                    <a:pt x="217896" y="160349"/>
                    <a:pt x="229524" y="124033"/>
                  </a:cubicBezTo>
                  <a:cubicBezTo>
                    <a:pt x="230002" y="122599"/>
                    <a:pt x="230798" y="121166"/>
                    <a:pt x="232072" y="120369"/>
                  </a:cubicBezTo>
                  <a:cubicBezTo>
                    <a:pt x="240833" y="113839"/>
                    <a:pt x="248956" y="106671"/>
                    <a:pt x="256602" y="98866"/>
                  </a:cubicBezTo>
                  <a:cubicBezTo>
                    <a:pt x="265362" y="89947"/>
                    <a:pt x="272370" y="79434"/>
                    <a:pt x="277149" y="67807"/>
                  </a:cubicBezTo>
                  <a:cubicBezTo>
                    <a:pt x="283520" y="53153"/>
                    <a:pt x="283998" y="38180"/>
                    <a:pt x="277627" y="23367"/>
                  </a:cubicBezTo>
                  <a:cubicBezTo>
                    <a:pt x="275556" y="18270"/>
                    <a:pt x="272211" y="13970"/>
                    <a:pt x="268229" y="10466"/>
                  </a:cubicBezTo>
                  <a:cubicBezTo>
                    <a:pt x="261062" y="4254"/>
                    <a:pt x="251982" y="590"/>
                    <a:pt x="242426" y="272"/>
                  </a:cubicBezTo>
                  <a:cubicBezTo>
                    <a:pt x="239747" y="91"/>
                    <a:pt x="237068" y="0"/>
                    <a:pt x="2343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7"/>
            <p:cNvSpPr/>
            <p:nvPr/>
          </p:nvSpPr>
          <p:spPr>
            <a:xfrm>
              <a:off x="1384925" y="498075"/>
              <a:ext cx="4507675" cy="3820850"/>
            </a:xfrm>
            <a:custGeom>
              <a:avLst/>
              <a:gdLst/>
              <a:ahLst/>
              <a:cxnLst/>
              <a:rect l="l" t="t" r="r" b="b"/>
              <a:pathLst>
                <a:path w="180307" h="152834" extrusionOk="0">
                  <a:moveTo>
                    <a:pt x="90177" y="0"/>
                  </a:moveTo>
                  <a:cubicBezTo>
                    <a:pt x="89957" y="0"/>
                    <a:pt x="89737" y="1"/>
                    <a:pt x="89517" y="3"/>
                  </a:cubicBezTo>
                  <a:cubicBezTo>
                    <a:pt x="85057" y="162"/>
                    <a:pt x="80756" y="480"/>
                    <a:pt x="76456" y="1118"/>
                  </a:cubicBezTo>
                  <a:cubicBezTo>
                    <a:pt x="32654" y="8126"/>
                    <a:pt x="319" y="45716"/>
                    <a:pt x="160" y="90156"/>
                  </a:cubicBezTo>
                  <a:cubicBezTo>
                    <a:pt x="1" y="112614"/>
                    <a:pt x="8124" y="134276"/>
                    <a:pt x="23256" y="151001"/>
                  </a:cubicBezTo>
                  <a:cubicBezTo>
                    <a:pt x="24050" y="152192"/>
                    <a:pt x="25504" y="152833"/>
                    <a:pt x="26978" y="152833"/>
                  </a:cubicBezTo>
                  <a:cubicBezTo>
                    <a:pt x="27278" y="152833"/>
                    <a:pt x="27579" y="152807"/>
                    <a:pt x="27875" y="152753"/>
                  </a:cubicBezTo>
                  <a:cubicBezTo>
                    <a:pt x="50174" y="149886"/>
                    <a:pt x="71199" y="142559"/>
                    <a:pt x="91587" y="133321"/>
                  </a:cubicBezTo>
                  <a:cubicBezTo>
                    <a:pt x="109586" y="125197"/>
                    <a:pt x="126629" y="114844"/>
                    <a:pt x="143354" y="104332"/>
                  </a:cubicBezTo>
                  <a:cubicBezTo>
                    <a:pt x="155778" y="96845"/>
                    <a:pt x="167564" y="88403"/>
                    <a:pt x="178555" y="79006"/>
                  </a:cubicBezTo>
                  <a:cubicBezTo>
                    <a:pt x="179670" y="78210"/>
                    <a:pt x="180307" y="76776"/>
                    <a:pt x="179988" y="75342"/>
                  </a:cubicBezTo>
                  <a:cubicBezTo>
                    <a:pt x="172381" y="31757"/>
                    <a:pt x="134336" y="0"/>
                    <a:pt x="90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7"/>
            <p:cNvSpPr/>
            <p:nvPr/>
          </p:nvSpPr>
          <p:spPr>
            <a:xfrm>
              <a:off x="3133050" y="3492600"/>
              <a:ext cx="2652050" cy="1534750"/>
            </a:xfrm>
            <a:custGeom>
              <a:avLst/>
              <a:gdLst/>
              <a:ahLst/>
              <a:cxnLst/>
              <a:rect l="l" t="t" r="r" b="b"/>
              <a:pathLst>
                <a:path w="106082" h="61390" extrusionOk="0">
                  <a:moveTo>
                    <a:pt x="106081" y="1"/>
                  </a:moveTo>
                  <a:lnTo>
                    <a:pt x="106081" y="1"/>
                  </a:lnTo>
                  <a:cubicBezTo>
                    <a:pt x="99392" y="4461"/>
                    <a:pt x="93339" y="8443"/>
                    <a:pt x="86968" y="12425"/>
                  </a:cubicBezTo>
                  <a:cubicBezTo>
                    <a:pt x="60049" y="30264"/>
                    <a:pt x="31538" y="45396"/>
                    <a:pt x="1752" y="57501"/>
                  </a:cubicBezTo>
                  <a:cubicBezTo>
                    <a:pt x="1115" y="57820"/>
                    <a:pt x="319" y="57820"/>
                    <a:pt x="0" y="58616"/>
                  </a:cubicBezTo>
                  <a:cubicBezTo>
                    <a:pt x="6939" y="60492"/>
                    <a:pt x="14034" y="61390"/>
                    <a:pt x="21115" y="61390"/>
                  </a:cubicBezTo>
                  <a:cubicBezTo>
                    <a:pt x="57924" y="61390"/>
                    <a:pt x="94326" y="37137"/>
                    <a:pt x="1060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 name="Google Shape;377;p47"/>
          <p:cNvGrpSpPr/>
          <p:nvPr/>
        </p:nvGrpSpPr>
        <p:grpSpPr>
          <a:xfrm rot="1800447">
            <a:off x="-824188" y="4503000"/>
            <a:ext cx="1681123" cy="1593261"/>
            <a:chOff x="1044475" y="239475"/>
            <a:chExt cx="5545850" cy="5155600"/>
          </a:xfrm>
        </p:grpSpPr>
        <p:sp>
          <p:nvSpPr>
            <p:cNvPr id="378" name="Google Shape;378;p47"/>
            <p:cNvSpPr/>
            <p:nvPr/>
          </p:nvSpPr>
          <p:spPr>
            <a:xfrm>
              <a:off x="1381150" y="543725"/>
              <a:ext cx="3818100" cy="3472625"/>
            </a:xfrm>
            <a:custGeom>
              <a:avLst/>
              <a:gdLst/>
              <a:ahLst/>
              <a:cxnLst/>
              <a:rect l="l" t="t" r="r" b="b"/>
              <a:pathLst>
                <a:path w="152724" h="138905" extrusionOk="0">
                  <a:moveTo>
                    <a:pt x="131143" y="1"/>
                  </a:moveTo>
                  <a:cubicBezTo>
                    <a:pt x="130652" y="1"/>
                    <a:pt x="130218" y="138"/>
                    <a:pt x="129785" y="355"/>
                  </a:cubicBezTo>
                  <a:cubicBezTo>
                    <a:pt x="126381" y="1835"/>
                    <a:pt x="123126" y="3907"/>
                    <a:pt x="120166" y="6274"/>
                  </a:cubicBezTo>
                  <a:cubicBezTo>
                    <a:pt x="114246" y="11010"/>
                    <a:pt x="108623" y="16190"/>
                    <a:pt x="102999" y="21517"/>
                  </a:cubicBezTo>
                  <a:cubicBezTo>
                    <a:pt x="99004" y="25809"/>
                    <a:pt x="94416" y="29360"/>
                    <a:pt x="89237" y="32468"/>
                  </a:cubicBezTo>
                  <a:cubicBezTo>
                    <a:pt x="79914" y="37500"/>
                    <a:pt x="71182" y="43715"/>
                    <a:pt x="63339" y="50967"/>
                  </a:cubicBezTo>
                  <a:cubicBezTo>
                    <a:pt x="57863" y="55850"/>
                    <a:pt x="52240" y="61030"/>
                    <a:pt x="46321" y="65469"/>
                  </a:cubicBezTo>
                  <a:cubicBezTo>
                    <a:pt x="37441" y="72277"/>
                    <a:pt x="27378" y="77012"/>
                    <a:pt x="17315" y="81748"/>
                  </a:cubicBezTo>
                  <a:cubicBezTo>
                    <a:pt x="11840" y="84264"/>
                    <a:pt x="6660" y="87371"/>
                    <a:pt x="2072" y="91071"/>
                  </a:cubicBezTo>
                  <a:cubicBezTo>
                    <a:pt x="593" y="91959"/>
                    <a:pt x="1" y="93587"/>
                    <a:pt x="149" y="95215"/>
                  </a:cubicBezTo>
                  <a:cubicBezTo>
                    <a:pt x="1037" y="109866"/>
                    <a:pt x="4884" y="124220"/>
                    <a:pt x="11692" y="137243"/>
                  </a:cubicBezTo>
                  <a:cubicBezTo>
                    <a:pt x="12267" y="138393"/>
                    <a:pt x="12568" y="138905"/>
                    <a:pt x="13001" y="138905"/>
                  </a:cubicBezTo>
                  <a:cubicBezTo>
                    <a:pt x="13348" y="138905"/>
                    <a:pt x="13779" y="138576"/>
                    <a:pt x="14503" y="137983"/>
                  </a:cubicBezTo>
                  <a:cubicBezTo>
                    <a:pt x="20571" y="133543"/>
                    <a:pt x="26638" y="129400"/>
                    <a:pt x="32854" y="125404"/>
                  </a:cubicBezTo>
                  <a:cubicBezTo>
                    <a:pt x="41437" y="119781"/>
                    <a:pt x="49428" y="113417"/>
                    <a:pt x="56976" y="106314"/>
                  </a:cubicBezTo>
                  <a:cubicBezTo>
                    <a:pt x="66151" y="96991"/>
                    <a:pt x="76510" y="88703"/>
                    <a:pt x="87609" y="81600"/>
                  </a:cubicBezTo>
                  <a:cubicBezTo>
                    <a:pt x="92936" y="78196"/>
                    <a:pt x="98264" y="74793"/>
                    <a:pt x="103295" y="71093"/>
                  </a:cubicBezTo>
                  <a:cubicBezTo>
                    <a:pt x="111731" y="64877"/>
                    <a:pt x="119130" y="57330"/>
                    <a:pt x="125198" y="48895"/>
                  </a:cubicBezTo>
                  <a:cubicBezTo>
                    <a:pt x="129193" y="43123"/>
                    <a:pt x="132745" y="37204"/>
                    <a:pt x="136445" y="31284"/>
                  </a:cubicBezTo>
                  <a:cubicBezTo>
                    <a:pt x="139700" y="25661"/>
                    <a:pt x="143844" y="20629"/>
                    <a:pt x="148579" y="16190"/>
                  </a:cubicBezTo>
                  <a:cubicBezTo>
                    <a:pt x="149911" y="15006"/>
                    <a:pt x="151243" y="13970"/>
                    <a:pt x="152723" y="12638"/>
                  </a:cubicBezTo>
                  <a:cubicBezTo>
                    <a:pt x="146212" y="7606"/>
                    <a:pt x="139108" y="3315"/>
                    <a:pt x="131709" y="59"/>
                  </a:cubicBezTo>
                  <a:cubicBezTo>
                    <a:pt x="131511" y="19"/>
                    <a:pt x="131323" y="1"/>
                    <a:pt x="131143" y="1"/>
                  </a:cubicBezTo>
                  <a:close/>
                </a:path>
              </a:pathLst>
            </a:custGeom>
            <a:solidFill>
              <a:srgbClr val="A8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7"/>
            <p:cNvSpPr/>
            <p:nvPr/>
          </p:nvSpPr>
          <p:spPr>
            <a:xfrm>
              <a:off x="2317175" y="2002850"/>
              <a:ext cx="3825475" cy="3149975"/>
            </a:xfrm>
            <a:custGeom>
              <a:avLst/>
              <a:gdLst/>
              <a:ahLst/>
              <a:cxnLst/>
              <a:rect l="l" t="t" r="r" b="b"/>
              <a:pathLst>
                <a:path w="153019" h="125999" extrusionOk="0">
                  <a:moveTo>
                    <a:pt x="147395" y="1"/>
                  </a:moveTo>
                  <a:cubicBezTo>
                    <a:pt x="146359" y="1037"/>
                    <a:pt x="145323" y="2221"/>
                    <a:pt x="144287" y="3405"/>
                  </a:cubicBezTo>
                  <a:cubicBezTo>
                    <a:pt x="137924" y="9768"/>
                    <a:pt x="130525" y="15096"/>
                    <a:pt x="122533" y="19239"/>
                  </a:cubicBezTo>
                  <a:cubicBezTo>
                    <a:pt x="113506" y="23975"/>
                    <a:pt x="105515" y="30338"/>
                    <a:pt x="99004" y="38182"/>
                  </a:cubicBezTo>
                  <a:cubicBezTo>
                    <a:pt x="94860" y="43509"/>
                    <a:pt x="90272" y="48393"/>
                    <a:pt x="85093" y="52684"/>
                  </a:cubicBezTo>
                  <a:cubicBezTo>
                    <a:pt x="81097" y="55644"/>
                    <a:pt x="76953" y="58456"/>
                    <a:pt x="72958" y="61416"/>
                  </a:cubicBezTo>
                  <a:cubicBezTo>
                    <a:pt x="64227" y="67779"/>
                    <a:pt x="56531" y="75030"/>
                    <a:pt x="48540" y="82134"/>
                  </a:cubicBezTo>
                  <a:cubicBezTo>
                    <a:pt x="41881" y="88201"/>
                    <a:pt x="34333" y="93529"/>
                    <a:pt x="26194" y="97673"/>
                  </a:cubicBezTo>
                  <a:cubicBezTo>
                    <a:pt x="21014" y="100188"/>
                    <a:pt x="15539" y="102260"/>
                    <a:pt x="10359" y="104480"/>
                  </a:cubicBezTo>
                  <a:cubicBezTo>
                    <a:pt x="6808" y="105960"/>
                    <a:pt x="3256" y="107588"/>
                    <a:pt x="0" y="109660"/>
                  </a:cubicBezTo>
                  <a:cubicBezTo>
                    <a:pt x="148" y="109955"/>
                    <a:pt x="444" y="110251"/>
                    <a:pt x="592" y="110547"/>
                  </a:cubicBezTo>
                  <a:cubicBezTo>
                    <a:pt x="9028" y="117059"/>
                    <a:pt x="18351" y="122238"/>
                    <a:pt x="28562" y="125790"/>
                  </a:cubicBezTo>
                  <a:cubicBezTo>
                    <a:pt x="28846" y="125932"/>
                    <a:pt x="29161" y="125999"/>
                    <a:pt x="29483" y="125999"/>
                  </a:cubicBezTo>
                  <a:cubicBezTo>
                    <a:pt x="30163" y="125999"/>
                    <a:pt x="30871" y="125701"/>
                    <a:pt x="31374" y="125198"/>
                  </a:cubicBezTo>
                  <a:cubicBezTo>
                    <a:pt x="35665" y="121794"/>
                    <a:pt x="40253" y="118835"/>
                    <a:pt x="44988" y="116171"/>
                  </a:cubicBezTo>
                  <a:cubicBezTo>
                    <a:pt x="51648" y="112767"/>
                    <a:pt x="57863" y="108328"/>
                    <a:pt x="63339" y="103296"/>
                  </a:cubicBezTo>
                  <a:cubicBezTo>
                    <a:pt x="72366" y="94565"/>
                    <a:pt x="82133" y="86869"/>
                    <a:pt x="92640" y="80210"/>
                  </a:cubicBezTo>
                  <a:cubicBezTo>
                    <a:pt x="97524" y="76954"/>
                    <a:pt x="102111" y="73255"/>
                    <a:pt x="106107" y="69111"/>
                  </a:cubicBezTo>
                  <a:cubicBezTo>
                    <a:pt x="115282" y="60084"/>
                    <a:pt x="123569" y="50317"/>
                    <a:pt x="131709" y="40549"/>
                  </a:cubicBezTo>
                  <a:cubicBezTo>
                    <a:pt x="136740" y="34038"/>
                    <a:pt x="142808" y="28562"/>
                    <a:pt x="149763" y="24271"/>
                  </a:cubicBezTo>
                  <a:cubicBezTo>
                    <a:pt x="150355" y="23975"/>
                    <a:pt x="150799" y="23383"/>
                    <a:pt x="151391" y="23087"/>
                  </a:cubicBezTo>
                  <a:cubicBezTo>
                    <a:pt x="152427" y="22643"/>
                    <a:pt x="153019" y="21311"/>
                    <a:pt x="152575" y="20275"/>
                  </a:cubicBezTo>
                  <a:cubicBezTo>
                    <a:pt x="151835" y="14060"/>
                    <a:pt x="150355" y="7992"/>
                    <a:pt x="148431" y="2073"/>
                  </a:cubicBezTo>
                  <a:cubicBezTo>
                    <a:pt x="148283" y="1333"/>
                    <a:pt x="148283" y="445"/>
                    <a:pt x="147395" y="1"/>
                  </a:cubicBezTo>
                  <a:close/>
                </a:path>
              </a:pathLst>
            </a:custGeom>
            <a:solidFill>
              <a:srgbClr val="A8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7"/>
            <p:cNvSpPr/>
            <p:nvPr/>
          </p:nvSpPr>
          <p:spPr>
            <a:xfrm>
              <a:off x="4196600" y="3619625"/>
              <a:ext cx="1823975" cy="1613075"/>
            </a:xfrm>
            <a:custGeom>
              <a:avLst/>
              <a:gdLst/>
              <a:ahLst/>
              <a:cxnLst/>
              <a:rect l="l" t="t" r="r" b="b"/>
              <a:pathLst>
                <a:path w="72959" h="64523" extrusionOk="0">
                  <a:moveTo>
                    <a:pt x="72958" y="0"/>
                  </a:moveTo>
                  <a:cubicBezTo>
                    <a:pt x="72514" y="0"/>
                    <a:pt x="72218" y="296"/>
                    <a:pt x="71922" y="444"/>
                  </a:cubicBezTo>
                  <a:cubicBezTo>
                    <a:pt x="65115" y="5920"/>
                    <a:pt x="58899" y="11839"/>
                    <a:pt x="53128" y="18351"/>
                  </a:cubicBezTo>
                  <a:cubicBezTo>
                    <a:pt x="48096" y="24566"/>
                    <a:pt x="42473" y="30190"/>
                    <a:pt x="36109" y="35221"/>
                  </a:cubicBezTo>
                  <a:cubicBezTo>
                    <a:pt x="30042" y="39809"/>
                    <a:pt x="23679" y="43657"/>
                    <a:pt x="17463" y="47652"/>
                  </a:cubicBezTo>
                  <a:cubicBezTo>
                    <a:pt x="14651" y="49280"/>
                    <a:pt x="12136" y="51204"/>
                    <a:pt x="9768" y="53276"/>
                  </a:cubicBezTo>
                  <a:cubicBezTo>
                    <a:pt x="6068" y="56532"/>
                    <a:pt x="2812" y="60379"/>
                    <a:pt x="1" y="64523"/>
                  </a:cubicBezTo>
                  <a:cubicBezTo>
                    <a:pt x="34630" y="59047"/>
                    <a:pt x="64375" y="30930"/>
                    <a:pt x="72958" y="0"/>
                  </a:cubicBezTo>
                  <a:close/>
                </a:path>
              </a:pathLst>
            </a:custGeom>
            <a:solidFill>
              <a:srgbClr val="A8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7"/>
            <p:cNvSpPr/>
            <p:nvPr/>
          </p:nvSpPr>
          <p:spPr>
            <a:xfrm>
              <a:off x="1044475" y="239475"/>
              <a:ext cx="5545850" cy="5155600"/>
            </a:xfrm>
            <a:custGeom>
              <a:avLst/>
              <a:gdLst/>
              <a:ahLst/>
              <a:cxnLst/>
              <a:rect l="l" t="t" r="r" b="b"/>
              <a:pathLst>
                <a:path w="221834" h="206224" extrusionOk="0">
                  <a:moveTo>
                    <a:pt x="108469" y="4671"/>
                  </a:moveTo>
                  <a:cubicBezTo>
                    <a:pt x="119615" y="4671"/>
                    <a:pt x="129783" y="6675"/>
                    <a:pt x="137777" y="9861"/>
                  </a:cubicBezTo>
                  <a:cubicBezTo>
                    <a:pt x="133485" y="12673"/>
                    <a:pt x="129341" y="15781"/>
                    <a:pt x="125494" y="19184"/>
                  </a:cubicBezTo>
                  <a:cubicBezTo>
                    <a:pt x="119870" y="23920"/>
                    <a:pt x="114395" y="29247"/>
                    <a:pt x="108919" y="34279"/>
                  </a:cubicBezTo>
                  <a:cubicBezTo>
                    <a:pt x="106699" y="36499"/>
                    <a:pt x="104332" y="38275"/>
                    <a:pt x="101520" y="39903"/>
                  </a:cubicBezTo>
                  <a:cubicBezTo>
                    <a:pt x="89681" y="46266"/>
                    <a:pt x="78582" y="54405"/>
                    <a:pt x="68815" y="63877"/>
                  </a:cubicBezTo>
                  <a:cubicBezTo>
                    <a:pt x="58604" y="73496"/>
                    <a:pt x="46913" y="81339"/>
                    <a:pt x="34038" y="87111"/>
                  </a:cubicBezTo>
                  <a:cubicBezTo>
                    <a:pt x="27082" y="90366"/>
                    <a:pt x="20127" y="93622"/>
                    <a:pt x="14208" y="98654"/>
                  </a:cubicBezTo>
                  <a:cubicBezTo>
                    <a:pt x="12432" y="91846"/>
                    <a:pt x="17611" y="70240"/>
                    <a:pt x="24123" y="57513"/>
                  </a:cubicBezTo>
                  <a:cubicBezTo>
                    <a:pt x="30486" y="44638"/>
                    <a:pt x="39513" y="33539"/>
                    <a:pt x="50760" y="24660"/>
                  </a:cubicBezTo>
                  <a:cubicBezTo>
                    <a:pt x="69086" y="10110"/>
                    <a:pt x="90105" y="4671"/>
                    <a:pt x="108469" y="4671"/>
                  </a:cubicBezTo>
                  <a:close/>
                  <a:moveTo>
                    <a:pt x="144529" y="12171"/>
                  </a:moveTo>
                  <a:cubicBezTo>
                    <a:pt x="144700" y="12171"/>
                    <a:pt x="144869" y="12189"/>
                    <a:pt x="145028" y="12229"/>
                  </a:cubicBezTo>
                  <a:cubicBezTo>
                    <a:pt x="152575" y="15485"/>
                    <a:pt x="159679" y="19776"/>
                    <a:pt x="166190" y="24808"/>
                  </a:cubicBezTo>
                  <a:cubicBezTo>
                    <a:pt x="164710" y="26140"/>
                    <a:pt x="163378" y="27176"/>
                    <a:pt x="162046" y="28360"/>
                  </a:cubicBezTo>
                  <a:cubicBezTo>
                    <a:pt x="157311" y="32799"/>
                    <a:pt x="153167" y="37831"/>
                    <a:pt x="149912" y="43454"/>
                  </a:cubicBezTo>
                  <a:cubicBezTo>
                    <a:pt x="146212" y="49374"/>
                    <a:pt x="142660" y="55293"/>
                    <a:pt x="138665" y="60917"/>
                  </a:cubicBezTo>
                  <a:cubicBezTo>
                    <a:pt x="132745" y="69500"/>
                    <a:pt x="125198" y="77047"/>
                    <a:pt x="116762" y="83263"/>
                  </a:cubicBezTo>
                  <a:cubicBezTo>
                    <a:pt x="111731" y="86963"/>
                    <a:pt x="106403" y="90366"/>
                    <a:pt x="101076" y="93918"/>
                  </a:cubicBezTo>
                  <a:cubicBezTo>
                    <a:pt x="89977" y="100873"/>
                    <a:pt x="79618" y="109161"/>
                    <a:pt x="70443" y="118484"/>
                  </a:cubicBezTo>
                  <a:cubicBezTo>
                    <a:pt x="63043" y="125587"/>
                    <a:pt x="54904" y="131951"/>
                    <a:pt x="46321" y="137574"/>
                  </a:cubicBezTo>
                  <a:cubicBezTo>
                    <a:pt x="40105" y="141570"/>
                    <a:pt x="34038" y="145713"/>
                    <a:pt x="28118" y="150153"/>
                  </a:cubicBezTo>
                  <a:cubicBezTo>
                    <a:pt x="27328" y="150746"/>
                    <a:pt x="26860" y="151075"/>
                    <a:pt x="26493" y="151075"/>
                  </a:cubicBezTo>
                  <a:cubicBezTo>
                    <a:pt x="26035" y="151075"/>
                    <a:pt x="25734" y="150563"/>
                    <a:pt x="25159" y="149413"/>
                  </a:cubicBezTo>
                  <a:cubicBezTo>
                    <a:pt x="18351" y="136390"/>
                    <a:pt x="14504" y="122036"/>
                    <a:pt x="13764" y="107237"/>
                  </a:cubicBezTo>
                  <a:cubicBezTo>
                    <a:pt x="13468" y="105609"/>
                    <a:pt x="14208" y="103981"/>
                    <a:pt x="15539" y="103093"/>
                  </a:cubicBezTo>
                  <a:cubicBezTo>
                    <a:pt x="20275" y="99393"/>
                    <a:pt x="25307" y="96286"/>
                    <a:pt x="30782" y="93770"/>
                  </a:cubicBezTo>
                  <a:cubicBezTo>
                    <a:pt x="40845" y="89182"/>
                    <a:pt x="50908" y="84447"/>
                    <a:pt x="59788" y="77639"/>
                  </a:cubicBezTo>
                  <a:cubicBezTo>
                    <a:pt x="65855" y="73200"/>
                    <a:pt x="71330" y="68020"/>
                    <a:pt x="76806" y="62989"/>
                  </a:cubicBezTo>
                  <a:cubicBezTo>
                    <a:pt x="84649" y="55885"/>
                    <a:pt x="93381" y="49670"/>
                    <a:pt x="102704" y="44490"/>
                  </a:cubicBezTo>
                  <a:cubicBezTo>
                    <a:pt x="107735" y="41530"/>
                    <a:pt x="112471" y="37979"/>
                    <a:pt x="116466" y="33687"/>
                  </a:cubicBezTo>
                  <a:cubicBezTo>
                    <a:pt x="121942" y="28360"/>
                    <a:pt x="127566" y="23180"/>
                    <a:pt x="133633" y="18444"/>
                  </a:cubicBezTo>
                  <a:cubicBezTo>
                    <a:pt x="136593" y="16077"/>
                    <a:pt x="139848" y="14005"/>
                    <a:pt x="143252" y="12525"/>
                  </a:cubicBezTo>
                  <a:cubicBezTo>
                    <a:pt x="143577" y="12308"/>
                    <a:pt x="144061" y="12171"/>
                    <a:pt x="144529" y="12171"/>
                  </a:cubicBezTo>
                  <a:close/>
                  <a:moveTo>
                    <a:pt x="169425" y="27668"/>
                  </a:moveTo>
                  <a:cubicBezTo>
                    <a:pt x="169812" y="27668"/>
                    <a:pt x="170119" y="27940"/>
                    <a:pt x="170482" y="28212"/>
                  </a:cubicBezTo>
                  <a:cubicBezTo>
                    <a:pt x="173885" y="31171"/>
                    <a:pt x="176993" y="34427"/>
                    <a:pt x="179953" y="37831"/>
                  </a:cubicBezTo>
                  <a:cubicBezTo>
                    <a:pt x="186168" y="45082"/>
                    <a:pt x="191348" y="53221"/>
                    <a:pt x="195343" y="61953"/>
                  </a:cubicBezTo>
                  <a:lnTo>
                    <a:pt x="195343" y="61805"/>
                  </a:lnTo>
                  <a:lnTo>
                    <a:pt x="195343" y="61805"/>
                  </a:lnTo>
                  <a:cubicBezTo>
                    <a:pt x="196527" y="63581"/>
                    <a:pt x="196231" y="65948"/>
                    <a:pt x="194752" y="67280"/>
                  </a:cubicBezTo>
                  <a:cubicBezTo>
                    <a:pt x="188832" y="74088"/>
                    <a:pt x="181729" y="79711"/>
                    <a:pt x="174033" y="84003"/>
                  </a:cubicBezTo>
                  <a:cubicBezTo>
                    <a:pt x="166782" y="87554"/>
                    <a:pt x="160123" y="91994"/>
                    <a:pt x="154203" y="97322"/>
                  </a:cubicBezTo>
                  <a:cubicBezTo>
                    <a:pt x="151539" y="99689"/>
                    <a:pt x="149024" y="102353"/>
                    <a:pt x="146804" y="105017"/>
                  </a:cubicBezTo>
                  <a:cubicBezTo>
                    <a:pt x="140292" y="113156"/>
                    <a:pt x="132597" y="120260"/>
                    <a:pt x="124014" y="126031"/>
                  </a:cubicBezTo>
                  <a:cubicBezTo>
                    <a:pt x="115875" y="131359"/>
                    <a:pt x="108771" y="138018"/>
                    <a:pt x="101520" y="144530"/>
                  </a:cubicBezTo>
                  <a:cubicBezTo>
                    <a:pt x="95600" y="150005"/>
                    <a:pt x="89385" y="155037"/>
                    <a:pt x="82725" y="159624"/>
                  </a:cubicBezTo>
                  <a:cubicBezTo>
                    <a:pt x="76658" y="163176"/>
                    <a:pt x="70147" y="166432"/>
                    <a:pt x="63635" y="168947"/>
                  </a:cubicBezTo>
                  <a:cubicBezTo>
                    <a:pt x="58456" y="171019"/>
                    <a:pt x="53424" y="173387"/>
                    <a:pt x="48689" y="176347"/>
                  </a:cubicBezTo>
                  <a:cubicBezTo>
                    <a:pt x="48257" y="176655"/>
                    <a:pt x="47748" y="176809"/>
                    <a:pt x="47248" y="176809"/>
                  </a:cubicBezTo>
                  <a:cubicBezTo>
                    <a:pt x="46548" y="176809"/>
                    <a:pt x="45864" y="176507"/>
                    <a:pt x="45433" y="175903"/>
                  </a:cubicBezTo>
                  <a:cubicBezTo>
                    <a:pt x="39513" y="170427"/>
                    <a:pt x="34334" y="164212"/>
                    <a:pt x="30042" y="157404"/>
                  </a:cubicBezTo>
                  <a:cubicBezTo>
                    <a:pt x="28858" y="155481"/>
                    <a:pt x="28858" y="155481"/>
                    <a:pt x="30486" y="154149"/>
                  </a:cubicBezTo>
                  <a:cubicBezTo>
                    <a:pt x="36110" y="149857"/>
                    <a:pt x="42177" y="145861"/>
                    <a:pt x="47949" y="141866"/>
                  </a:cubicBezTo>
                  <a:cubicBezTo>
                    <a:pt x="55052" y="137574"/>
                    <a:pt x="61711" y="132543"/>
                    <a:pt x="67927" y="127067"/>
                  </a:cubicBezTo>
                  <a:cubicBezTo>
                    <a:pt x="72070" y="123219"/>
                    <a:pt x="76214" y="119520"/>
                    <a:pt x="80358" y="115524"/>
                  </a:cubicBezTo>
                  <a:cubicBezTo>
                    <a:pt x="86573" y="109605"/>
                    <a:pt x="93381" y="104277"/>
                    <a:pt x="100632" y="99541"/>
                  </a:cubicBezTo>
                  <a:cubicBezTo>
                    <a:pt x="107735" y="94806"/>
                    <a:pt x="114987" y="90366"/>
                    <a:pt x="121794" y="85187"/>
                  </a:cubicBezTo>
                  <a:cubicBezTo>
                    <a:pt x="128749" y="79859"/>
                    <a:pt x="134965" y="73644"/>
                    <a:pt x="140292" y="66688"/>
                  </a:cubicBezTo>
                  <a:cubicBezTo>
                    <a:pt x="144288" y="61213"/>
                    <a:pt x="147988" y="55589"/>
                    <a:pt x="151391" y="49818"/>
                  </a:cubicBezTo>
                  <a:cubicBezTo>
                    <a:pt x="153315" y="46858"/>
                    <a:pt x="155091" y="43898"/>
                    <a:pt x="157163" y="40938"/>
                  </a:cubicBezTo>
                  <a:cubicBezTo>
                    <a:pt x="160271" y="36055"/>
                    <a:pt x="164118" y="31763"/>
                    <a:pt x="168558" y="28064"/>
                  </a:cubicBezTo>
                  <a:cubicBezTo>
                    <a:pt x="168902" y="27777"/>
                    <a:pt x="169180" y="27668"/>
                    <a:pt x="169425" y="27668"/>
                  </a:cubicBezTo>
                  <a:close/>
                  <a:moveTo>
                    <a:pt x="198303" y="70536"/>
                  </a:moveTo>
                  <a:cubicBezTo>
                    <a:pt x="199191" y="70980"/>
                    <a:pt x="199191" y="71868"/>
                    <a:pt x="199339" y="72608"/>
                  </a:cubicBezTo>
                  <a:lnTo>
                    <a:pt x="199339" y="72460"/>
                  </a:lnTo>
                  <a:cubicBezTo>
                    <a:pt x="201263" y="78379"/>
                    <a:pt x="202743" y="84595"/>
                    <a:pt x="203631" y="90810"/>
                  </a:cubicBezTo>
                  <a:cubicBezTo>
                    <a:pt x="203927" y="91846"/>
                    <a:pt x="203335" y="93178"/>
                    <a:pt x="202299" y="93622"/>
                  </a:cubicBezTo>
                  <a:cubicBezTo>
                    <a:pt x="201707" y="93918"/>
                    <a:pt x="201263" y="94510"/>
                    <a:pt x="200671" y="94806"/>
                  </a:cubicBezTo>
                  <a:cubicBezTo>
                    <a:pt x="193716" y="99097"/>
                    <a:pt x="187648" y="104573"/>
                    <a:pt x="182617" y="111084"/>
                  </a:cubicBezTo>
                  <a:cubicBezTo>
                    <a:pt x="174477" y="120852"/>
                    <a:pt x="166190" y="130619"/>
                    <a:pt x="157163" y="139646"/>
                  </a:cubicBezTo>
                  <a:cubicBezTo>
                    <a:pt x="153019" y="143790"/>
                    <a:pt x="148432" y="147489"/>
                    <a:pt x="143548" y="150745"/>
                  </a:cubicBezTo>
                  <a:cubicBezTo>
                    <a:pt x="133041" y="157404"/>
                    <a:pt x="123126" y="165248"/>
                    <a:pt x="114099" y="173831"/>
                  </a:cubicBezTo>
                  <a:cubicBezTo>
                    <a:pt x="108623" y="179011"/>
                    <a:pt x="102556" y="183302"/>
                    <a:pt x="95896" y="186854"/>
                  </a:cubicBezTo>
                  <a:cubicBezTo>
                    <a:pt x="91013" y="189370"/>
                    <a:pt x="86425" y="192477"/>
                    <a:pt x="82282" y="195881"/>
                  </a:cubicBezTo>
                  <a:cubicBezTo>
                    <a:pt x="81727" y="196344"/>
                    <a:pt x="81114" y="196575"/>
                    <a:pt x="80479" y="196575"/>
                  </a:cubicBezTo>
                  <a:cubicBezTo>
                    <a:pt x="80099" y="196575"/>
                    <a:pt x="79710" y="196492"/>
                    <a:pt x="79322" y="196325"/>
                  </a:cubicBezTo>
                  <a:cubicBezTo>
                    <a:pt x="69259" y="192921"/>
                    <a:pt x="59788" y="187742"/>
                    <a:pt x="51500" y="181082"/>
                  </a:cubicBezTo>
                  <a:cubicBezTo>
                    <a:pt x="51204" y="180786"/>
                    <a:pt x="51056" y="180490"/>
                    <a:pt x="50908" y="180195"/>
                  </a:cubicBezTo>
                  <a:cubicBezTo>
                    <a:pt x="54164" y="178271"/>
                    <a:pt x="57568" y="176495"/>
                    <a:pt x="61119" y="175015"/>
                  </a:cubicBezTo>
                  <a:cubicBezTo>
                    <a:pt x="66447" y="172795"/>
                    <a:pt x="71774" y="170723"/>
                    <a:pt x="76954" y="168208"/>
                  </a:cubicBezTo>
                  <a:cubicBezTo>
                    <a:pt x="85093" y="164064"/>
                    <a:pt x="92641" y="158736"/>
                    <a:pt x="99448" y="152669"/>
                  </a:cubicBezTo>
                  <a:cubicBezTo>
                    <a:pt x="107291" y="145565"/>
                    <a:pt x="115135" y="138314"/>
                    <a:pt x="123718" y="131951"/>
                  </a:cubicBezTo>
                  <a:cubicBezTo>
                    <a:pt x="127713" y="128991"/>
                    <a:pt x="131857" y="126179"/>
                    <a:pt x="135853" y="123219"/>
                  </a:cubicBezTo>
                  <a:cubicBezTo>
                    <a:pt x="141032" y="118928"/>
                    <a:pt x="145768" y="114044"/>
                    <a:pt x="149912" y="108717"/>
                  </a:cubicBezTo>
                  <a:cubicBezTo>
                    <a:pt x="156423" y="100873"/>
                    <a:pt x="164414" y="94362"/>
                    <a:pt x="173441" y="89626"/>
                  </a:cubicBezTo>
                  <a:cubicBezTo>
                    <a:pt x="181433" y="85631"/>
                    <a:pt x="188832" y="80303"/>
                    <a:pt x="195195" y="73940"/>
                  </a:cubicBezTo>
                  <a:cubicBezTo>
                    <a:pt x="196231" y="72904"/>
                    <a:pt x="197267" y="71720"/>
                    <a:pt x="198303" y="70536"/>
                  </a:cubicBezTo>
                  <a:close/>
                  <a:moveTo>
                    <a:pt x="199043" y="135206"/>
                  </a:moveTo>
                  <a:cubicBezTo>
                    <a:pt x="190460" y="166136"/>
                    <a:pt x="160715" y="194401"/>
                    <a:pt x="126086" y="199729"/>
                  </a:cubicBezTo>
                  <a:cubicBezTo>
                    <a:pt x="128897" y="195585"/>
                    <a:pt x="132153" y="191738"/>
                    <a:pt x="135853" y="188482"/>
                  </a:cubicBezTo>
                  <a:cubicBezTo>
                    <a:pt x="138221" y="186410"/>
                    <a:pt x="140736" y="184486"/>
                    <a:pt x="143548" y="182858"/>
                  </a:cubicBezTo>
                  <a:cubicBezTo>
                    <a:pt x="149764" y="178863"/>
                    <a:pt x="156127" y="175015"/>
                    <a:pt x="162194" y="170427"/>
                  </a:cubicBezTo>
                  <a:cubicBezTo>
                    <a:pt x="168558" y="165396"/>
                    <a:pt x="174181" y="159772"/>
                    <a:pt x="179213" y="153557"/>
                  </a:cubicBezTo>
                  <a:cubicBezTo>
                    <a:pt x="184984" y="147045"/>
                    <a:pt x="191200" y="141126"/>
                    <a:pt x="198007" y="135650"/>
                  </a:cubicBezTo>
                  <a:cubicBezTo>
                    <a:pt x="198303" y="135502"/>
                    <a:pt x="198599" y="135206"/>
                    <a:pt x="199043" y="135206"/>
                  </a:cubicBezTo>
                  <a:close/>
                  <a:moveTo>
                    <a:pt x="203779" y="98062"/>
                  </a:moveTo>
                  <a:cubicBezTo>
                    <a:pt x="204485" y="98485"/>
                    <a:pt x="204247" y="99179"/>
                    <a:pt x="204224" y="99885"/>
                  </a:cubicBezTo>
                  <a:lnTo>
                    <a:pt x="204224" y="99885"/>
                  </a:lnTo>
                  <a:cubicBezTo>
                    <a:pt x="204224" y="99869"/>
                    <a:pt x="204223" y="99853"/>
                    <a:pt x="204223" y="99837"/>
                  </a:cubicBezTo>
                  <a:lnTo>
                    <a:pt x="204223" y="99837"/>
                  </a:lnTo>
                  <a:lnTo>
                    <a:pt x="204223" y="99985"/>
                  </a:lnTo>
                  <a:cubicBezTo>
                    <a:pt x="204223" y="99952"/>
                    <a:pt x="204223" y="99918"/>
                    <a:pt x="204224" y="99885"/>
                  </a:cubicBezTo>
                  <a:lnTo>
                    <a:pt x="204224" y="99885"/>
                  </a:lnTo>
                  <a:cubicBezTo>
                    <a:pt x="204516" y="108008"/>
                    <a:pt x="203924" y="116132"/>
                    <a:pt x="202299" y="124255"/>
                  </a:cubicBezTo>
                  <a:cubicBezTo>
                    <a:pt x="202003" y="125735"/>
                    <a:pt x="201115" y="127215"/>
                    <a:pt x="199931" y="128251"/>
                  </a:cubicBezTo>
                  <a:cubicBezTo>
                    <a:pt x="192680" y="133727"/>
                    <a:pt x="185872" y="139646"/>
                    <a:pt x="179509" y="146157"/>
                  </a:cubicBezTo>
                  <a:cubicBezTo>
                    <a:pt x="176549" y="149117"/>
                    <a:pt x="174033" y="152373"/>
                    <a:pt x="171074" y="155629"/>
                  </a:cubicBezTo>
                  <a:cubicBezTo>
                    <a:pt x="165894" y="161400"/>
                    <a:pt x="159975" y="166432"/>
                    <a:pt x="153463" y="170723"/>
                  </a:cubicBezTo>
                  <a:cubicBezTo>
                    <a:pt x="149320" y="173535"/>
                    <a:pt x="145028" y="176347"/>
                    <a:pt x="140736" y="179011"/>
                  </a:cubicBezTo>
                  <a:cubicBezTo>
                    <a:pt x="134373" y="182710"/>
                    <a:pt x="129045" y="187742"/>
                    <a:pt x="124754" y="193809"/>
                  </a:cubicBezTo>
                  <a:cubicBezTo>
                    <a:pt x="124310" y="194401"/>
                    <a:pt x="123866" y="194993"/>
                    <a:pt x="123422" y="195585"/>
                  </a:cubicBezTo>
                  <a:cubicBezTo>
                    <a:pt x="118538" y="201949"/>
                    <a:pt x="121054" y="200765"/>
                    <a:pt x="112619" y="201209"/>
                  </a:cubicBezTo>
                  <a:cubicBezTo>
                    <a:pt x="111498" y="201251"/>
                    <a:pt x="110378" y="201272"/>
                    <a:pt x="109258" y="201272"/>
                  </a:cubicBezTo>
                  <a:cubicBezTo>
                    <a:pt x="102538" y="201272"/>
                    <a:pt x="95833" y="200511"/>
                    <a:pt x="89237" y="198989"/>
                  </a:cubicBezTo>
                  <a:cubicBezTo>
                    <a:pt x="88349" y="198989"/>
                    <a:pt x="87461" y="198545"/>
                    <a:pt x="86869" y="197953"/>
                  </a:cubicBezTo>
                  <a:cubicBezTo>
                    <a:pt x="90421" y="195289"/>
                    <a:pt x="94120" y="192921"/>
                    <a:pt x="97968" y="190850"/>
                  </a:cubicBezTo>
                  <a:cubicBezTo>
                    <a:pt x="105663" y="186854"/>
                    <a:pt x="112619" y="181822"/>
                    <a:pt x="118834" y="175755"/>
                  </a:cubicBezTo>
                  <a:cubicBezTo>
                    <a:pt x="127418" y="167764"/>
                    <a:pt x="136593" y="160660"/>
                    <a:pt x="146212" y="154297"/>
                  </a:cubicBezTo>
                  <a:cubicBezTo>
                    <a:pt x="154943" y="148821"/>
                    <a:pt x="162046" y="141422"/>
                    <a:pt x="168854" y="134022"/>
                  </a:cubicBezTo>
                  <a:cubicBezTo>
                    <a:pt x="176549" y="125587"/>
                    <a:pt x="183801" y="116708"/>
                    <a:pt x="191348" y="108125"/>
                  </a:cubicBezTo>
                  <a:cubicBezTo>
                    <a:pt x="194900" y="104129"/>
                    <a:pt x="199043" y="100725"/>
                    <a:pt x="203779" y="98062"/>
                  </a:cubicBezTo>
                  <a:close/>
                  <a:moveTo>
                    <a:pt x="108305" y="1"/>
                  </a:moveTo>
                  <a:cubicBezTo>
                    <a:pt x="81452" y="1"/>
                    <a:pt x="54727" y="10977"/>
                    <a:pt x="35370" y="32503"/>
                  </a:cubicBezTo>
                  <a:cubicBezTo>
                    <a:pt x="4144" y="66984"/>
                    <a:pt x="1" y="119372"/>
                    <a:pt x="27970" y="163324"/>
                  </a:cubicBezTo>
                  <a:cubicBezTo>
                    <a:pt x="33594" y="171315"/>
                    <a:pt x="40253" y="178271"/>
                    <a:pt x="47949" y="184338"/>
                  </a:cubicBezTo>
                  <a:cubicBezTo>
                    <a:pt x="66429" y="199028"/>
                    <a:pt x="88253" y="206224"/>
                    <a:pt x="109866" y="206224"/>
                  </a:cubicBezTo>
                  <a:cubicBezTo>
                    <a:pt x="135503" y="206224"/>
                    <a:pt x="160843" y="196099"/>
                    <a:pt x="179953" y="176347"/>
                  </a:cubicBezTo>
                  <a:cubicBezTo>
                    <a:pt x="221833" y="133135"/>
                    <a:pt x="218133" y="62545"/>
                    <a:pt x="172110" y="23624"/>
                  </a:cubicBezTo>
                  <a:cubicBezTo>
                    <a:pt x="153637" y="7790"/>
                    <a:pt x="130926" y="1"/>
                    <a:pt x="1083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 name="Google Shape;382;p47"/>
          <p:cNvSpPr txBox="1">
            <a:spLocks noGrp="1"/>
          </p:cNvSpPr>
          <p:nvPr>
            <p:ph type="subTitle" idx="2"/>
          </p:nvPr>
        </p:nvSpPr>
        <p:spPr>
          <a:xfrm>
            <a:off x="3777278" y="1804200"/>
            <a:ext cx="2110800" cy="388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a:t>
            </a:r>
            <a:endParaRPr/>
          </a:p>
        </p:txBody>
      </p:sp>
      <p:sp>
        <p:nvSpPr>
          <p:cNvPr id="383" name="Google Shape;383;p47"/>
          <p:cNvSpPr txBox="1">
            <a:spLocks noGrp="1"/>
          </p:cNvSpPr>
          <p:nvPr>
            <p:ph type="subTitle" idx="3"/>
          </p:nvPr>
        </p:nvSpPr>
        <p:spPr>
          <a:xfrm>
            <a:off x="6320771" y="1804200"/>
            <a:ext cx="2051700" cy="388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MARS</a:t>
            </a:r>
            <a:endParaRPr/>
          </a:p>
        </p:txBody>
      </p:sp>
      <p:sp>
        <p:nvSpPr>
          <p:cNvPr id="384" name="Google Shape;384;p47"/>
          <p:cNvSpPr txBox="1">
            <a:spLocks noGrp="1"/>
          </p:cNvSpPr>
          <p:nvPr>
            <p:ph type="subTitle" idx="7"/>
          </p:nvPr>
        </p:nvSpPr>
        <p:spPr>
          <a:xfrm>
            <a:off x="1086298" y="3375550"/>
            <a:ext cx="2251800" cy="388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a:t>
            </a:r>
            <a:endParaRPr/>
          </a:p>
        </p:txBody>
      </p:sp>
      <p:sp>
        <p:nvSpPr>
          <p:cNvPr id="385" name="Google Shape;385;p47"/>
          <p:cNvSpPr txBox="1">
            <a:spLocks noGrp="1"/>
          </p:cNvSpPr>
          <p:nvPr>
            <p:ph type="subTitle" idx="8"/>
          </p:nvPr>
        </p:nvSpPr>
        <p:spPr>
          <a:xfrm>
            <a:off x="3777275" y="3377025"/>
            <a:ext cx="2110800" cy="388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SATURN</a:t>
            </a:r>
            <a:endParaRPr/>
          </a:p>
        </p:txBody>
      </p:sp>
      <p:sp>
        <p:nvSpPr>
          <p:cNvPr id="386" name="Google Shape;386;p47"/>
          <p:cNvSpPr txBox="1">
            <a:spLocks noGrp="1"/>
          </p:cNvSpPr>
          <p:nvPr>
            <p:ph type="subTitle" idx="15"/>
          </p:nvPr>
        </p:nvSpPr>
        <p:spPr>
          <a:xfrm>
            <a:off x="6291175" y="3377025"/>
            <a:ext cx="2110800" cy="388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a:t>
            </a:r>
            <a:endParaRPr/>
          </a:p>
        </p:txBody>
      </p:sp>
      <p:sp>
        <p:nvSpPr>
          <p:cNvPr id="387" name="Google Shape;387;p47"/>
          <p:cNvSpPr txBox="1">
            <a:spLocks noGrp="1"/>
          </p:cNvSpPr>
          <p:nvPr>
            <p:ph type="body" idx="4"/>
          </p:nvPr>
        </p:nvSpPr>
        <p:spPr>
          <a:xfrm>
            <a:off x="1086075" y="2154025"/>
            <a:ext cx="2251800" cy="81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a:t>
            </a:r>
            <a:endParaRPr/>
          </a:p>
        </p:txBody>
      </p:sp>
      <p:sp>
        <p:nvSpPr>
          <p:cNvPr id="388" name="Google Shape;388;p47"/>
          <p:cNvSpPr txBox="1">
            <a:spLocks noGrp="1"/>
          </p:cNvSpPr>
          <p:nvPr>
            <p:ph type="subTitle" idx="1"/>
          </p:nvPr>
        </p:nvSpPr>
        <p:spPr>
          <a:xfrm>
            <a:off x="1086075" y="1802725"/>
            <a:ext cx="2251800" cy="388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NEPTUNE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8"/>
          <p:cNvSpPr/>
          <p:nvPr/>
        </p:nvSpPr>
        <p:spPr>
          <a:xfrm>
            <a:off x="4119917" y="2731386"/>
            <a:ext cx="1177190" cy="1177206"/>
          </a:xfrm>
          <a:custGeom>
            <a:avLst/>
            <a:gdLst/>
            <a:ahLst/>
            <a:cxnLst/>
            <a:rect l="l" t="t" r="r" b="b"/>
            <a:pathLst>
              <a:path w="75960" h="75961" extrusionOk="0">
                <a:moveTo>
                  <a:pt x="75870" y="1"/>
                </a:moveTo>
                <a:lnTo>
                  <a:pt x="0" y="45"/>
                </a:lnTo>
                <a:lnTo>
                  <a:pt x="45" y="75960"/>
                </a:lnTo>
                <a:lnTo>
                  <a:pt x="75960" y="75871"/>
                </a:lnTo>
                <a:lnTo>
                  <a:pt x="75870" y="1"/>
                </a:lnTo>
                <a:close/>
              </a:path>
            </a:pathLst>
          </a:cu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4" name="Google Shape;394;p48"/>
          <p:cNvCxnSpPr>
            <a:endCxn id="395" idx="3"/>
          </p:cNvCxnSpPr>
          <p:nvPr/>
        </p:nvCxnSpPr>
        <p:spPr>
          <a:xfrm flipH="1">
            <a:off x="2894461" y="4037747"/>
            <a:ext cx="664500" cy="196500"/>
          </a:xfrm>
          <a:prstGeom prst="bentConnector3">
            <a:avLst>
              <a:gd name="adj1" fmla="val 50000"/>
            </a:avLst>
          </a:prstGeom>
          <a:noFill/>
          <a:ln w="19050" cap="flat" cmpd="sng">
            <a:solidFill>
              <a:srgbClr val="A8DCDC"/>
            </a:solidFill>
            <a:prstDash val="solid"/>
            <a:round/>
            <a:headEnd type="none" w="med" len="med"/>
            <a:tailEnd type="none" w="med" len="med"/>
          </a:ln>
        </p:spPr>
      </p:cxnSp>
      <p:cxnSp>
        <p:nvCxnSpPr>
          <p:cNvPr id="396" name="Google Shape;396;p48"/>
          <p:cNvCxnSpPr>
            <a:endCxn id="397" idx="1"/>
          </p:cNvCxnSpPr>
          <p:nvPr/>
        </p:nvCxnSpPr>
        <p:spPr>
          <a:xfrm rot="10800000" flipH="1">
            <a:off x="5619146" y="2894104"/>
            <a:ext cx="663000" cy="408600"/>
          </a:xfrm>
          <a:prstGeom prst="bentConnector3">
            <a:avLst>
              <a:gd name="adj1" fmla="val 50000"/>
            </a:avLst>
          </a:prstGeom>
          <a:noFill/>
          <a:ln w="19050" cap="flat" cmpd="sng">
            <a:solidFill>
              <a:srgbClr val="A8DCDC"/>
            </a:solidFill>
            <a:prstDash val="solid"/>
            <a:round/>
            <a:headEnd type="none" w="med" len="med"/>
            <a:tailEnd type="none" w="med" len="med"/>
          </a:ln>
        </p:spPr>
      </p:cxnSp>
      <p:sp>
        <p:nvSpPr>
          <p:cNvPr id="398" name="Google Shape;398;p48"/>
          <p:cNvSpPr txBox="1">
            <a:spLocks noGrp="1"/>
          </p:cNvSpPr>
          <p:nvPr>
            <p:ph type="title"/>
          </p:nvPr>
        </p:nvSpPr>
        <p:spPr>
          <a:xfrm>
            <a:off x="729825" y="432923"/>
            <a:ext cx="7742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highlight>
                  <a:srgbClr val="FFDC09"/>
                </a:highlight>
              </a:rPr>
              <a:t>INFOGRAPHICS MAKE YOUR IDEA </a:t>
            </a:r>
            <a:r>
              <a:rPr lang="en">
                <a:uFill>
                  <a:noFill/>
                </a:uFill>
                <a:latin typeface="Montserrat Black"/>
                <a:ea typeface="Montserrat Black"/>
                <a:cs typeface="Montserrat Black"/>
                <a:sym typeface="Montserrat Black"/>
                <a:hlinkClick r:id="" action="ppaction://hlinkshowjump?jump=nextslide"/>
              </a:rPr>
              <a:t>UNDERSTANDABLE</a:t>
            </a:r>
            <a:r>
              <a:rPr lang="en">
                <a:latin typeface="Montserrat Black"/>
                <a:ea typeface="Montserrat Black"/>
                <a:cs typeface="Montserrat Black"/>
                <a:sym typeface="Montserrat Black"/>
              </a:rPr>
              <a:t>...</a:t>
            </a:r>
            <a:endParaRPr/>
          </a:p>
        </p:txBody>
      </p:sp>
      <p:sp>
        <p:nvSpPr>
          <p:cNvPr id="397" name="Google Shape;397;p48"/>
          <p:cNvSpPr txBox="1">
            <a:spLocks noGrp="1"/>
          </p:cNvSpPr>
          <p:nvPr>
            <p:ph type="body" idx="1"/>
          </p:nvPr>
        </p:nvSpPr>
        <p:spPr>
          <a:xfrm>
            <a:off x="6282146" y="2528704"/>
            <a:ext cx="1689300" cy="7308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Clr>
                <a:schemeClr val="dk1"/>
              </a:buClr>
              <a:buSzPts val="1100"/>
              <a:buFont typeface="Arial"/>
              <a:buNone/>
            </a:pPr>
            <a:r>
              <a:rPr lang="en"/>
              <a:t>Mercury is the closest planet to the Sun</a:t>
            </a:r>
            <a:endParaRPr>
              <a:solidFill>
                <a:schemeClr val="dk1"/>
              </a:solidFill>
            </a:endParaRPr>
          </a:p>
          <a:p>
            <a:pPr marL="0" lvl="0" indent="0" algn="r" rtl="0">
              <a:lnSpc>
                <a:spcPct val="100000"/>
              </a:lnSpc>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1600"/>
              </a:spcAft>
              <a:buNone/>
            </a:pPr>
            <a:endParaRPr/>
          </a:p>
        </p:txBody>
      </p:sp>
      <p:sp>
        <p:nvSpPr>
          <p:cNvPr id="399" name="Google Shape;399;p48"/>
          <p:cNvSpPr txBox="1">
            <a:spLocks noGrp="1"/>
          </p:cNvSpPr>
          <p:nvPr>
            <p:ph type="body" idx="2"/>
          </p:nvPr>
        </p:nvSpPr>
        <p:spPr>
          <a:xfrm>
            <a:off x="1205161" y="2397829"/>
            <a:ext cx="1689300" cy="73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It’s the farthest planet from the Sun</a:t>
            </a:r>
            <a:endParaRPr/>
          </a:p>
        </p:txBody>
      </p:sp>
      <p:sp>
        <p:nvSpPr>
          <p:cNvPr id="400" name="Google Shape;400;p48"/>
          <p:cNvSpPr txBox="1">
            <a:spLocks noGrp="1"/>
          </p:cNvSpPr>
          <p:nvPr>
            <p:ph type="body" idx="3"/>
          </p:nvPr>
        </p:nvSpPr>
        <p:spPr>
          <a:xfrm>
            <a:off x="6522575" y="3867272"/>
            <a:ext cx="1448100" cy="7308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Clr>
                <a:schemeClr val="dk1"/>
              </a:buClr>
              <a:buSzPts val="1100"/>
              <a:buFont typeface="Arial"/>
              <a:buNone/>
            </a:pPr>
            <a:r>
              <a:rPr lang="en"/>
              <a:t>Venus has a beautiful name, but it’s hot</a:t>
            </a:r>
            <a:endParaRPr/>
          </a:p>
          <a:p>
            <a:pPr marL="0" lvl="0" indent="0" algn="r" rtl="0">
              <a:lnSpc>
                <a:spcPct val="100000"/>
              </a:lnSpc>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1600"/>
              </a:spcAft>
              <a:buNone/>
            </a:pPr>
            <a:endParaRPr/>
          </a:p>
        </p:txBody>
      </p:sp>
      <p:sp>
        <p:nvSpPr>
          <p:cNvPr id="395" name="Google Shape;395;p48"/>
          <p:cNvSpPr txBox="1">
            <a:spLocks noGrp="1"/>
          </p:cNvSpPr>
          <p:nvPr>
            <p:ph type="body" idx="4"/>
          </p:nvPr>
        </p:nvSpPr>
        <p:spPr>
          <a:xfrm>
            <a:off x="1205161" y="3868847"/>
            <a:ext cx="1689300" cy="73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Jupiter is the biggest planet in our Solar System</a:t>
            </a:r>
            <a:endParaRPr/>
          </a:p>
        </p:txBody>
      </p:sp>
      <p:cxnSp>
        <p:nvCxnSpPr>
          <p:cNvPr id="401" name="Google Shape;401;p48"/>
          <p:cNvCxnSpPr>
            <a:endCxn id="399" idx="3"/>
          </p:cNvCxnSpPr>
          <p:nvPr/>
        </p:nvCxnSpPr>
        <p:spPr>
          <a:xfrm rot="10800000">
            <a:off x="2894461" y="2763229"/>
            <a:ext cx="688500" cy="480300"/>
          </a:xfrm>
          <a:prstGeom prst="bentConnector3">
            <a:avLst>
              <a:gd name="adj1" fmla="val 50000"/>
            </a:avLst>
          </a:prstGeom>
          <a:noFill/>
          <a:ln w="19050" cap="flat" cmpd="sng">
            <a:solidFill>
              <a:srgbClr val="FFDC09"/>
            </a:solidFill>
            <a:prstDash val="solid"/>
            <a:round/>
            <a:headEnd type="none" w="med" len="med"/>
            <a:tailEnd type="none" w="med" len="med"/>
          </a:ln>
        </p:spPr>
      </p:cxnSp>
      <p:cxnSp>
        <p:nvCxnSpPr>
          <p:cNvPr id="402" name="Google Shape;402;p48"/>
          <p:cNvCxnSpPr>
            <a:endCxn id="400" idx="1"/>
          </p:cNvCxnSpPr>
          <p:nvPr/>
        </p:nvCxnSpPr>
        <p:spPr>
          <a:xfrm>
            <a:off x="5730275" y="3950072"/>
            <a:ext cx="792300" cy="282600"/>
          </a:xfrm>
          <a:prstGeom prst="bentConnector3">
            <a:avLst>
              <a:gd name="adj1" fmla="val 50000"/>
            </a:avLst>
          </a:prstGeom>
          <a:noFill/>
          <a:ln w="19050" cap="flat" cmpd="sng">
            <a:solidFill>
              <a:srgbClr val="FFDC09"/>
            </a:solidFill>
            <a:prstDash val="solid"/>
            <a:round/>
            <a:headEnd type="none" w="med" len="med"/>
            <a:tailEnd type="none" w="med" len="med"/>
          </a:ln>
        </p:spPr>
      </p:cxnSp>
      <p:sp>
        <p:nvSpPr>
          <p:cNvPr id="403" name="Google Shape;403;p48"/>
          <p:cNvSpPr/>
          <p:nvPr/>
        </p:nvSpPr>
        <p:spPr>
          <a:xfrm>
            <a:off x="3389683" y="3368267"/>
            <a:ext cx="1250121" cy="1250121"/>
          </a:xfrm>
          <a:custGeom>
            <a:avLst/>
            <a:gdLst/>
            <a:ahLst/>
            <a:cxnLst/>
            <a:rect l="l" t="t" r="r" b="b"/>
            <a:pathLst>
              <a:path w="80666" h="80666" extrusionOk="0">
                <a:moveTo>
                  <a:pt x="0" y="1"/>
                </a:moveTo>
                <a:lnTo>
                  <a:pt x="0" y="80666"/>
                </a:lnTo>
                <a:lnTo>
                  <a:pt x="80665" y="80666"/>
                </a:lnTo>
                <a:lnTo>
                  <a:pt x="806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8"/>
          <p:cNvSpPr/>
          <p:nvPr/>
        </p:nvSpPr>
        <p:spPr>
          <a:xfrm>
            <a:off x="3389701" y="2279311"/>
            <a:ext cx="1176508" cy="1176508"/>
          </a:xfrm>
          <a:custGeom>
            <a:avLst/>
            <a:gdLst/>
            <a:ahLst/>
            <a:cxnLst/>
            <a:rect l="l" t="t" r="r" b="b"/>
            <a:pathLst>
              <a:path w="75916" h="75916" extrusionOk="0">
                <a:moveTo>
                  <a:pt x="0" y="1"/>
                </a:moveTo>
                <a:lnTo>
                  <a:pt x="0" y="75916"/>
                </a:lnTo>
                <a:lnTo>
                  <a:pt x="75915" y="75916"/>
                </a:lnTo>
                <a:lnTo>
                  <a:pt x="75915" y="1"/>
                </a:lnTo>
                <a:close/>
              </a:path>
            </a:pathLst>
          </a:cu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8"/>
          <p:cNvSpPr/>
          <p:nvPr/>
        </p:nvSpPr>
        <p:spPr>
          <a:xfrm>
            <a:off x="4566270" y="2193177"/>
            <a:ext cx="1177206" cy="1177206"/>
          </a:xfrm>
          <a:custGeom>
            <a:avLst/>
            <a:gdLst/>
            <a:ahLst/>
            <a:cxnLst/>
            <a:rect l="l" t="t" r="r" b="b"/>
            <a:pathLst>
              <a:path w="75961" h="75961" extrusionOk="0">
                <a:moveTo>
                  <a:pt x="75916" y="1"/>
                </a:moveTo>
                <a:lnTo>
                  <a:pt x="1" y="45"/>
                </a:lnTo>
                <a:lnTo>
                  <a:pt x="90" y="75960"/>
                </a:lnTo>
                <a:lnTo>
                  <a:pt x="75960" y="75871"/>
                </a:lnTo>
                <a:lnTo>
                  <a:pt x="759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8"/>
          <p:cNvSpPr/>
          <p:nvPr/>
        </p:nvSpPr>
        <p:spPr>
          <a:xfrm>
            <a:off x="4610317" y="3372210"/>
            <a:ext cx="1177206" cy="1177190"/>
          </a:xfrm>
          <a:custGeom>
            <a:avLst/>
            <a:gdLst/>
            <a:ahLst/>
            <a:cxnLst/>
            <a:rect l="l" t="t" r="r" b="b"/>
            <a:pathLst>
              <a:path w="75961" h="75960" extrusionOk="0">
                <a:moveTo>
                  <a:pt x="75871" y="0"/>
                </a:moveTo>
                <a:lnTo>
                  <a:pt x="1" y="45"/>
                </a:lnTo>
                <a:lnTo>
                  <a:pt x="45" y="75960"/>
                </a:lnTo>
                <a:lnTo>
                  <a:pt x="75960" y="75870"/>
                </a:lnTo>
                <a:lnTo>
                  <a:pt x="75871" y="0"/>
                </a:lnTo>
                <a:close/>
              </a:path>
            </a:pathLst>
          </a:cu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48"/>
          <p:cNvGrpSpPr/>
          <p:nvPr/>
        </p:nvGrpSpPr>
        <p:grpSpPr>
          <a:xfrm>
            <a:off x="3594617" y="2487646"/>
            <a:ext cx="766194" cy="737007"/>
            <a:chOff x="1186775" y="237625"/>
            <a:chExt cx="5410975" cy="5204850"/>
          </a:xfrm>
        </p:grpSpPr>
        <p:sp>
          <p:nvSpPr>
            <p:cNvPr id="408" name="Google Shape;408;p48"/>
            <p:cNvSpPr/>
            <p:nvPr/>
          </p:nvSpPr>
          <p:spPr>
            <a:xfrm>
              <a:off x="1186775" y="237625"/>
              <a:ext cx="5410975" cy="5204850"/>
            </a:xfrm>
            <a:custGeom>
              <a:avLst/>
              <a:gdLst/>
              <a:ahLst/>
              <a:cxnLst/>
              <a:rect l="l" t="t" r="r" b="b"/>
              <a:pathLst>
                <a:path w="216439" h="208194" extrusionOk="0">
                  <a:moveTo>
                    <a:pt x="114625" y="5511"/>
                  </a:moveTo>
                  <a:cubicBezTo>
                    <a:pt x="114729" y="5511"/>
                    <a:pt x="114839" y="5518"/>
                    <a:pt x="114955" y="5530"/>
                  </a:cubicBezTo>
                  <a:cubicBezTo>
                    <a:pt x="118016" y="5990"/>
                    <a:pt x="121078" y="6296"/>
                    <a:pt x="124139" y="6908"/>
                  </a:cubicBezTo>
                  <a:cubicBezTo>
                    <a:pt x="141130" y="10429"/>
                    <a:pt x="157049" y="18388"/>
                    <a:pt x="170212" y="30021"/>
                  </a:cubicBezTo>
                  <a:cubicBezTo>
                    <a:pt x="170825" y="30634"/>
                    <a:pt x="171590" y="30940"/>
                    <a:pt x="171896" y="32164"/>
                  </a:cubicBezTo>
                  <a:cubicBezTo>
                    <a:pt x="171249" y="32252"/>
                    <a:pt x="170597" y="32296"/>
                    <a:pt x="169944" y="32296"/>
                  </a:cubicBezTo>
                  <a:cubicBezTo>
                    <a:pt x="167199" y="32296"/>
                    <a:pt x="164449" y="31535"/>
                    <a:pt x="162100" y="30174"/>
                  </a:cubicBezTo>
                  <a:cubicBezTo>
                    <a:pt x="161488" y="29868"/>
                    <a:pt x="160722" y="29409"/>
                    <a:pt x="160110" y="28950"/>
                  </a:cubicBezTo>
                  <a:cubicBezTo>
                    <a:pt x="155977" y="25582"/>
                    <a:pt x="151079" y="23439"/>
                    <a:pt x="145875" y="22521"/>
                  </a:cubicBezTo>
                  <a:cubicBezTo>
                    <a:pt x="142813" y="21909"/>
                    <a:pt x="139752" y="20531"/>
                    <a:pt x="137303" y="18541"/>
                  </a:cubicBezTo>
                  <a:cubicBezTo>
                    <a:pt x="131333" y="13796"/>
                    <a:pt x="124139" y="10888"/>
                    <a:pt x="116639" y="10276"/>
                  </a:cubicBezTo>
                  <a:cubicBezTo>
                    <a:pt x="114190" y="10122"/>
                    <a:pt x="113118" y="9204"/>
                    <a:pt x="113118" y="7520"/>
                  </a:cubicBezTo>
                  <a:cubicBezTo>
                    <a:pt x="113118" y="6259"/>
                    <a:pt x="113503" y="5511"/>
                    <a:pt x="114625" y="5511"/>
                  </a:cubicBezTo>
                  <a:close/>
                  <a:moveTo>
                    <a:pt x="59130" y="16148"/>
                  </a:moveTo>
                  <a:cubicBezTo>
                    <a:pt x="59844" y="16148"/>
                    <a:pt x="60571" y="16339"/>
                    <a:pt x="61228" y="16704"/>
                  </a:cubicBezTo>
                  <a:cubicBezTo>
                    <a:pt x="64289" y="18082"/>
                    <a:pt x="67351" y="19000"/>
                    <a:pt x="70718" y="19307"/>
                  </a:cubicBezTo>
                  <a:cubicBezTo>
                    <a:pt x="72249" y="19460"/>
                    <a:pt x="73780" y="19919"/>
                    <a:pt x="75157" y="20684"/>
                  </a:cubicBezTo>
                  <a:cubicBezTo>
                    <a:pt x="76841" y="21756"/>
                    <a:pt x="76841" y="22674"/>
                    <a:pt x="75157" y="23439"/>
                  </a:cubicBezTo>
                  <a:cubicBezTo>
                    <a:pt x="74086" y="24052"/>
                    <a:pt x="72861" y="24511"/>
                    <a:pt x="71790" y="25123"/>
                  </a:cubicBezTo>
                  <a:cubicBezTo>
                    <a:pt x="68422" y="26501"/>
                    <a:pt x="67351" y="30787"/>
                    <a:pt x="69800" y="33389"/>
                  </a:cubicBezTo>
                  <a:cubicBezTo>
                    <a:pt x="71024" y="35073"/>
                    <a:pt x="72555" y="36297"/>
                    <a:pt x="74392" y="37062"/>
                  </a:cubicBezTo>
                  <a:cubicBezTo>
                    <a:pt x="81127" y="40736"/>
                    <a:pt x="88627" y="42573"/>
                    <a:pt x="96128" y="42573"/>
                  </a:cubicBezTo>
                  <a:cubicBezTo>
                    <a:pt x="101179" y="42573"/>
                    <a:pt x="106077" y="43950"/>
                    <a:pt x="110210" y="46706"/>
                  </a:cubicBezTo>
                  <a:cubicBezTo>
                    <a:pt x="112812" y="48389"/>
                    <a:pt x="115720" y="49920"/>
                    <a:pt x="118629" y="51145"/>
                  </a:cubicBezTo>
                  <a:cubicBezTo>
                    <a:pt x="120005" y="51661"/>
                    <a:pt x="121429" y="52177"/>
                    <a:pt x="122821" y="52177"/>
                  </a:cubicBezTo>
                  <a:cubicBezTo>
                    <a:pt x="123906" y="52177"/>
                    <a:pt x="124970" y="51863"/>
                    <a:pt x="125976" y="50992"/>
                  </a:cubicBezTo>
                  <a:cubicBezTo>
                    <a:pt x="128272" y="48849"/>
                    <a:pt x="127813" y="46093"/>
                    <a:pt x="127353" y="43491"/>
                  </a:cubicBezTo>
                  <a:cubicBezTo>
                    <a:pt x="126741" y="40889"/>
                    <a:pt x="125976" y="38440"/>
                    <a:pt x="124751" y="36144"/>
                  </a:cubicBezTo>
                  <a:cubicBezTo>
                    <a:pt x="123819" y="33747"/>
                    <a:pt x="124393" y="33204"/>
                    <a:pt x="126271" y="33204"/>
                  </a:cubicBezTo>
                  <a:cubicBezTo>
                    <a:pt x="126552" y="33204"/>
                    <a:pt x="126862" y="33216"/>
                    <a:pt x="127200" y="33236"/>
                  </a:cubicBezTo>
                  <a:cubicBezTo>
                    <a:pt x="129956" y="33542"/>
                    <a:pt x="132558" y="34460"/>
                    <a:pt x="134854" y="36144"/>
                  </a:cubicBezTo>
                  <a:cubicBezTo>
                    <a:pt x="138680" y="38287"/>
                    <a:pt x="142201" y="41042"/>
                    <a:pt x="145415" y="44104"/>
                  </a:cubicBezTo>
                  <a:cubicBezTo>
                    <a:pt x="149089" y="47624"/>
                    <a:pt x="153528" y="50379"/>
                    <a:pt x="158579" y="51910"/>
                  </a:cubicBezTo>
                  <a:cubicBezTo>
                    <a:pt x="159957" y="52369"/>
                    <a:pt x="161335" y="52828"/>
                    <a:pt x="162712" y="53441"/>
                  </a:cubicBezTo>
                  <a:cubicBezTo>
                    <a:pt x="165774" y="54512"/>
                    <a:pt x="168070" y="57114"/>
                    <a:pt x="168988" y="60176"/>
                  </a:cubicBezTo>
                  <a:cubicBezTo>
                    <a:pt x="169600" y="62625"/>
                    <a:pt x="169447" y="63237"/>
                    <a:pt x="167457" y="64768"/>
                  </a:cubicBezTo>
                  <a:cubicBezTo>
                    <a:pt x="164732" y="66632"/>
                    <a:pt x="161604" y="67690"/>
                    <a:pt x="158324" y="67690"/>
                  </a:cubicBezTo>
                  <a:cubicBezTo>
                    <a:pt x="158104" y="67690"/>
                    <a:pt x="157883" y="67686"/>
                    <a:pt x="157661" y="67676"/>
                  </a:cubicBezTo>
                  <a:cubicBezTo>
                    <a:pt x="157049" y="67676"/>
                    <a:pt x="156283" y="67523"/>
                    <a:pt x="155518" y="67523"/>
                  </a:cubicBezTo>
                  <a:cubicBezTo>
                    <a:pt x="151787" y="66732"/>
                    <a:pt x="147889" y="66274"/>
                    <a:pt x="144009" y="66274"/>
                  </a:cubicBezTo>
                  <a:cubicBezTo>
                    <a:pt x="142636" y="66274"/>
                    <a:pt x="141265" y="66331"/>
                    <a:pt x="139905" y="66451"/>
                  </a:cubicBezTo>
                  <a:cubicBezTo>
                    <a:pt x="139249" y="66495"/>
                    <a:pt x="138596" y="66517"/>
                    <a:pt x="137947" y="66517"/>
                  </a:cubicBezTo>
                  <a:cubicBezTo>
                    <a:pt x="134051" y="66517"/>
                    <a:pt x="130284" y="65730"/>
                    <a:pt x="126741" y="64155"/>
                  </a:cubicBezTo>
                  <a:cubicBezTo>
                    <a:pt x="125057" y="63390"/>
                    <a:pt x="123374" y="62931"/>
                    <a:pt x="121690" y="62625"/>
                  </a:cubicBezTo>
                  <a:cubicBezTo>
                    <a:pt x="115414" y="61247"/>
                    <a:pt x="109291" y="59716"/>
                    <a:pt x="103169" y="58339"/>
                  </a:cubicBezTo>
                  <a:cubicBezTo>
                    <a:pt x="102210" y="58083"/>
                    <a:pt x="101252" y="57961"/>
                    <a:pt x="100293" y="57961"/>
                  </a:cubicBezTo>
                  <a:cubicBezTo>
                    <a:pt x="98956" y="57961"/>
                    <a:pt x="97618" y="58199"/>
                    <a:pt x="96281" y="58645"/>
                  </a:cubicBezTo>
                  <a:cubicBezTo>
                    <a:pt x="92913" y="59410"/>
                    <a:pt x="91536" y="63543"/>
                    <a:pt x="93832" y="66298"/>
                  </a:cubicBezTo>
                  <a:cubicBezTo>
                    <a:pt x="94903" y="67676"/>
                    <a:pt x="96281" y="68901"/>
                    <a:pt x="97811" y="69819"/>
                  </a:cubicBezTo>
                  <a:cubicBezTo>
                    <a:pt x="99648" y="70890"/>
                    <a:pt x="101485" y="71962"/>
                    <a:pt x="103322" y="72880"/>
                  </a:cubicBezTo>
                  <a:cubicBezTo>
                    <a:pt x="105159" y="73952"/>
                    <a:pt x="106842" y="75482"/>
                    <a:pt x="108220" y="77166"/>
                  </a:cubicBezTo>
                  <a:cubicBezTo>
                    <a:pt x="112343" y="82578"/>
                    <a:pt x="118636" y="85604"/>
                    <a:pt x="125272" y="85604"/>
                  </a:cubicBezTo>
                  <a:cubicBezTo>
                    <a:pt x="126519" y="85604"/>
                    <a:pt x="127778" y="85497"/>
                    <a:pt x="129037" y="85279"/>
                  </a:cubicBezTo>
                  <a:cubicBezTo>
                    <a:pt x="131180" y="84667"/>
                    <a:pt x="133476" y="84360"/>
                    <a:pt x="135772" y="84207"/>
                  </a:cubicBezTo>
                  <a:cubicBezTo>
                    <a:pt x="135899" y="84192"/>
                    <a:pt x="136023" y="84184"/>
                    <a:pt x="136146" y="84184"/>
                  </a:cubicBezTo>
                  <a:cubicBezTo>
                    <a:pt x="137211" y="84184"/>
                    <a:pt x="138116" y="84761"/>
                    <a:pt x="138527" y="85585"/>
                  </a:cubicBezTo>
                  <a:cubicBezTo>
                    <a:pt x="138987" y="86656"/>
                    <a:pt x="138834" y="87881"/>
                    <a:pt x="138068" y="88646"/>
                  </a:cubicBezTo>
                  <a:cubicBezTo>
                    <a:pt x="137609" y="89412"/>
                    <a:pt x="136997" y="89871"/>
                    <a:pt x="136231" y="90330"/>
                  </a:cubicBezTo>
                  <a:cubicBezTo>
                    <a:pt x="130109" y="94310"/>
                    <a:pt x="123221" y="97524"/>
                    <a:pt x="116026" y="99514"/>
                  </a:cubicBezTo>
                  <a:cubicBezTo>
                    <a:pt x="114432" y="99997"/>
                    <a:pt x="112807" y="100236"/>
                    <a:pt x="111200" y="100236"/>
                  </a:cubicBezTo>
                  <a:cubicBezTo>
                    <a:pt x="107715" y="100236"/>
                    <a:pt x="104313" y="99112"/>
                    <a:pt x="101485" y="96912"/>
                  </a:cubicBezTo>
                  <a:cubicBezTo>
                    <a:pt x="98577" y="94769"/>
                    <a:pt x="95209" y="93391"/>
                    <a:pt x="91842" y="92626"/>
                  </a:cubicBezTo>
                  <a:cubicBezTo>
                    <a:pt x="85260" y="91095"/>
                    <a:pt x="78984" y="88340"/>
                    <a:pt x="73320" y="84667"/>
                  </a:cubicBezTo>
                  <a:cubicBezTo>
                    <a:pt x="71790" y="83748"/>
                    <a:pt x="70106" y="82830"/>
                    <a:pt x="68422" y="82064"/>
                  </a:cubicBezTo>
                  <a:cubicBezTo>
                    <a:pt x="65864" y="80785"/>
                    <a:pt x="63130" y="80213"/>
                    <a:pt x="60352" y="80213"/>
                  </a:cubicBezTo>
                  <a:cubicBezTo>
                    <a:pt x="59474" y="80213"/>
                    <a:pt x="58591" y="80270"/>
                    <a:pt x="57708" y="80381"/>
                  </a:cubicBezTo>
                  <a:cubicBezTo>
                    <a:pt x="55970" y="80581"/>
                    <a:pt x="54233" y="80694"/>
                    <a:pt x="52509" y="80694"/>
                  </a:cubicBezTo>
                  <a:cubicBezTo>
                    <a:pt x="50283" y="80694"/>
                    <a:pt x="48078" y="80506"/>
                    <a:pt x="45921" y="80075"/>
                  </a:cubicBezTo>
                  <a:cubicBezTo>
                    <a:pt x="41635" y="79768"/>
                    <a:pt x="37809" y="77319"/>
                    <a:pt x="35513" y="73799"/>
                  </a:cubicBezTo>
                  <a:cubicBezTo>
                    <a:pt x="31992" y="67523"/>
                    <a:pt x="26482" y="62625"/>
                    <a:pt x="19900" y="59563"/>
                  </a:cubicBezTo>
                  <a:cubicBezTo>
                    <a:pt x="16379" y="57880"/>
                    <a:pt x="16532" y="57574"/>
                    <a:pt x="18522" y="54206"/>
                  </a:cubicBezTo>
                  <a:cubicBezTo>
                    <a:pt x="27553" y="38440"/>
                    <a:pt x="40870" y="25582"/>
                    <a:pt x="56942" y="16857"/>
                  </a:cubicBezTo>
                  <a:cubicBezTo>
                    <a:pt x="57582" y="16377"/>
                    <a:pt x="58348" y="16148"/>
                    <a:pt x="59130" y="16148"/>
                  </a:cubicBezTo>
                  <a:close/>
                  <a:moveTo>
                    <a:pt x="8135" y="82484"/>
                  </a:moveTo>
                  <a:cubicBezTo>
                    <a:pt x="8264" y="82484"/>
                    <a:pt x="8409" y="82496"/>
                    <a:pt x="8573" y="82524"/>
                  </a:cubicBezTo>
                  <a:cubicBezTo>
                    <a:pt x="10256" y="82677"/>
                    <a:pt x="11634" y="83748"/>
                    <a:pt x="11481" y="85432"/>
                  </a:cubicBezTo>
                  <a:cubicBezTo>
                    <a:pt x="11328" y="87116"/>
                    <a:pt x="11328" y="88952"/>
                    <a:pt x="11481" y="90789"/>
                  </a:cubicBezTo>
                  <a:cubicBezTo>
                    <a:pt x="11481" y="93522"/>
                    <a:pt x="13914" y="95715"/>
                    <a:pt x="16621" y="95715"/>
                  </a:cubicBezTo>
                  <a:cubicBezTo>
                    <a:pt x="16795" y="95715"/>
                    <a:pt x="16969" y="95706"/>
                    <a:pt x="17145" y="95687"/>
                  </a:cubicBezTo>
                  <a:cubicBezTo>
                    <a:pt x="18714" y="95374"/>
                    <a:pt x="20270" y="95244"/>
                    <a:pt x="21813" y="95244"/>
                  </a:cubicBezTo>
                  <a:cubicBezTo>
                    <a:pt x="25537" y="95244"/>
                    <a:pt x="29186" y="96001"/>
                    <a:pt x="32757" y="96759"/>
                  </a:cubicBezTo>
                  <a:cubicBezTo>
                    <a:pt x="39646" y="98137"/>
                    <a:pt x="46227" y="100126"/>
                    <a:pt x="52656" y="102729"/>
                  </a:cubicBezTo>
                  <a:cubicBezTo>
                    <a:pt x="56330" y="104259"/>
                    <a:pt x="59697" y="106249"/>
                    <a:pt x="62912" y="108851"/>
                  </a:cubicBezTo>
                  <a:cubicBezTo>
                    <a:pt x="64596" y="110076"/>
                    <a:pt x="65973" y="111607"/>
                    <a:pt x="66892" y="113596"/>
                  </a:cubicBezTo>
                  <a:cubicBezTo>
                    <a:pt x="67810" y="114974"/>
                    <a:pt x="67198" y="116964"/>
                    <a:pt x="65667" y="117576"/>
                  </a:cubicBezTo>
                  <a:cubicBezTo>
                    <a:pt x="63896" y="118462"/>
                    <a:pt x="61998" y="118905"/>
                    <a:pt x="60096" y="118905"/>
                  </a:cubicBezTo>
                  <a:cubicBezTo>
                    <a:pt x="59039" y="118905"/>
                    <a:pt x="57981" y="118768"/>
                    <a:pt x="56942" y="118495"/>
                  </a:cubicBezTo>
                  <a:cubicBezTo>
                    <a:pt x="54493" y="117882"/>
                    <a:pt x="52044" y="117117"/>
                    <a:pt x="49595" y="116045"/>
                  </a:cubicBezTo>
                  <a:cubicBezTo>
                    <a:pt x="46074" y="114362"/>
                    <a:pt x="42401" y="112831"/>
                    <a:pt x="38727" y="111147"/>
                  </a:cubicBezTo>
                  <a:cubicBezTo>
                    <a:pt x="36136" y="109977"/>
                    <a:pt x="33317" y="109355"/>
                    <a:pt x="30469" y="109355"/>
                  </a:cubicBezTo>
                  <a:cubicBezTo>
                    <a:pt x="28101" y="109355"/>
                    <a:pt x="25713" y="109785"/>
                    <a:pt x="23420" y="110688"/>
                  </a:cubicBezTo>
                  <a:cubicBezTo>
                    <a:pt x="19441" y="111913"/>
                    <a:pt x="16379" y="115280"/>
                    <a:pt x="15308" y="119566"/>
                  </a:cubicBezTo>
                  <a:cubicBezTo>
                    <a:pt x="15155" y="120484"/>
                    <a:pt x="15002" y="121403"/>
                    <a:pt x="14695" y="122321"/>
                  </a:cubicBezTo>
                  <a:cubicBezTo>
                    <a:pt x="14236" y="124770"/>
                    <a:pt x="12246" y="126454"/>
                    <a:pt x="9950" y="126454"/>
                  </a:cubicBezTo>
                  <a:cubicBezTo>
                    <a:pt x="9415" y="126531"/>
                    <a:pt x="9003" y="126578"/>
                    <a:pt x="8680" y="126578"/>
                  </a:cubicBezTo>
                  <a:cubicBezTo>
                    <a:pt x="7712" y="126578"/>
                    <a:pt x="7540" y="126148"/>
                    <a:pt x="7195" y="124770"/>
                  </a:cubicBezTo>
                  <a:cubicBezTo>
                    <a:pt x="5818" y="117882"/>
                    <a:pt x="5052" y="110994"/>
                    <a:pt x="5052" y="103953"/>
                  </a:cubicBezTo>
                  <a:cubicBezTo>
                    <a:pt x="5052" y="97371"/>
                    <a:pt x="5664" y="90942"/>
                    <a:pt x="7042" y="84514"/>
                  </a:cubicBezTo>
                  <a:cubicBezTo>
                    <a:pt x="7182" y="83816"/>
                    <a:pt x="6813" y="82484"/>
                    <a:pt x="8135" y="82484"/>
                  </a:cubicBezTo>
                  <a:close/>
                  <a:moveTo>
                    <a:pt x="191030" y="56196"/>
                  </a:moveTo>
                  <a:cubicBezTo>
                    <a:pt x="204653" y="80534"/>
                    <a:pt x="207102" y="109617"/>
                    <a:pt x="198071" y="136097"/>
                  </a:cubicBezTo>
                  <a:cubicBezTo>
                    <a:pt x="197387" y="138035"/>
                    <a:pt x="197212" y="138530"/>
                    <a:pt x="195967" y="138530"/>
                  </a:cubicBezTo>
                  <a:cubicBezTo>
                    <a:pt x="195540" y="138530"/>
                    <a:pt x="194987" y="138472"/>
                    <a:pt x="194244" y="138393"/>
                  </a:cubicBezTo>
                  <a:cubicBezTo>
                    <a:pt x="192713" y="138087"/>
                    <a:pt x="191030" y="137781"/>
                    <a:pt x="189346" y="137475"/>
                  </a:cubicBezTo>
                  <a:cubicBezTo>
                    <a:pt x="187662" y="137322"/>
                    <a:pt x="186285" y="136097"/>
                    <a:pt x="185825" y="134414"/>
                  </a:cubicBezTo>
                  <a:cubicBezTo>
                    <a:pt x="185366" y="133495"/>
                    <a:pt x="185060" y="132424"/>
                    <a:pt x="184907" y="131505"/>
                  </a:cubicBezTo>
                  <a:cubicBezTo>
                    <a:pt x="183836" y="127832"/>
                    <a:pt x="182458" y="124158"/>
                    <a:pt x="180774" y="120791"/>
                  </a:cubicBezTo>
                  <a:cubicBezTo>
                    <a:pt x="178288" y="115165"/>
                    <a:pt x="175020" y="112782"/>
                    <a:pt x="169630" y="112782"/>
                  </a:cubicBezTo>
                  <a:cubicBezTo>
                    <a:pt x="168714" y="112782"/>
                    <a:pt x="167737" y="112851"/>
                    <a:pt x="166692" y="112984"/>
                  </a:cubicBezTo>
                  <a:cubicBezTo>
                    <a:pt x="165467" y="113137"/>
                    <a:pt x="164090" y="113443"/>
                    <a:pt x="162865" y="113903"/>
                  </a:cubicBezTo>
                  <a:cubicBezTo>
                    <a:pt x="156130" y="116199"/>
                    <a:pt x="149089" y="117576"/>
                    <a:pt x="142813" y="120638"/>
                  </a:cubicBezTo>
                  <a:cubicBezTo>
                    <a:pt x="137303" y="122934"/>
                    <a:pt x="131333" y="124005"/>
                    <a:pt x="125364" y="124005"/>
                  </a:cubicBezTo>
                  <a:cubicBezTo>
                    <a:pt x="123524" y="124113"/>
                    <a:pt x="121760" y="124222"/>
                    <a:pt x="119965" y="124222"/>
                  </a:cubicBezTo>
                  <a:cubicBezTo>
                    <a:pt x="119221" y="124222"/>
                    <a:pt x="118472" y="124203"/>
                    <a:pt x="117710" y="124158"/>
                  </a:cubicBezTo>
                  <a:cubicBezTo>
                    <a:pt x="116945" y="124158"/>
                    <a:pt x="116026" y="124158"/>
                    <a:pt x="115567" y="123240"/>
                  </a:cubicBezTo>
                  <a:cubicBezTo>
                    <a:pt x="115261" y="122321"/>
                    <a:pt x="116026" y="121709"/>
                    <a:pt x="116486" y="121097"/>
                  </a:cubicBezTo>
                  <a:cubicBezTo>
                    <a:pt x="117710" y="119719"/>
                    <a:pt x="119088" y="118495"/>
                    <a:pt x="120772" y="117423"/>
                  </a:cubicBezTo>
                  <a:cubicBezTo>
                    <a:pt x="124139" y="115280"/>
                    <a:pt x="127660" y="113290"/>
                    <a:pt x="131486" y="111760"/>
                  </a:cubicBezTo>
                  <a:cubicBezTo>
                    <a:pt x="137456" y="109157"/>
                    <a:pt x="143273" y="106249"/>
                    <a:pt x="148936" y="102882"/>
                  </a:cubicBezTo>
                  <a:cubicBezTo>
                    <a:pt x="150926" y="101504"/>
                    <a:pt x="153069" y="100433"/>
                    <a:pt x="155212" y="99514"/>
                  </a:cubicBezTo>
                  <a:cubicBezTo>
                    <a:pt x="156613" y="98954"/>
                    <a:pt x="158071" y="98621"/>
                    <a:pt x="159517" y="98621"/>
                  </a:cubicBezTo>
                  <a:cubicBezTo>
                    <a:pt x="160440" y="98621"/>
                    <a:pt x="161358" y="98757"/>
                    <a:pt x="162253" y="99055"/>
                  </a:cubicBezTo>
                  <a:cubicBezTo>
                    <a:pt x="163434" y="99449"/>
                    <a:pt x="164643" y="99645"/>
                    <a:pt x="165856" y="99645"/>
                  </a:cubicBezTo>
                  <a:cubicBezTo>
                    <a:pt x="167473" y="99645"/>
                    <a:pt x="169097" y="99295"/>
                    <a:pt x="170672" y="98596"/>
                  </a:cubicBezTo>
                  <a:cubicBezTo>
                    <a:pt x="174192" y="97218"/>
                    <a:pt x="177866" y="96453"/>
                    <a:pt x="181693" y="96147"/>
                  </a:cubicBezTo>
                  <a:cubicBezTo>
                    <a:pt x="185825" y="95994"/>
                    <a:pt x="189499" y="93238"/>
                    <a:pt x="190724" y="89106"/>
                  </a:cubicBezTo>
                  <a:cubicBezTo>
                    <a:pt x="191948" y="86350"/>
                    <a:pt x="191183" y="82983"/>
                    <a:pt x="188887" y="80993"/>
                  </a:cubicBezTo>
                  <a:cubicBezTo>
                    <a:pt x="187968" y="80075"/>
                    <a:pt x="186897" y="79309"/>
                    <a:pt x="186132" y="78238"/>
                  </a:cubicBezTo>
                  <a:cubicBezTo>
                    <a:pt x="185213" y="77319"/>
                    <a:pt x="185366" y="75636"/>
                    <a:pt x="186438" y="74870"/>
                  </a:cubicBezTo>
                  <a:cubicBezTo>
                    <a:pt x="189346" y="72268"/>
                    <a:pt x="189499" y="69207"/>
                    <a:pt x="187968" y="65686"/>
                  </a:cubicBezTo>
                  <a:cubicBezTo>
                    <a:pt x="187662" y="65074"/>
                    <a:pt x="187356" y="64462"/>
                    <a:pt x="187050" y="63849"/>
                  </a:cubicBezTo>
                  <a:cubicBezTo>
                    <a:pt x="186438" y="62625"/>
                    <a:pt x="186591" y="61094"/>
                    <a:pt x="187662" y="60176"/>
                  </a:cubicBezTo>
                  <a:cubicBezTo>
                    <a:pt x="188887" y="58951"/>
                    <a:pt x="190111" y="57574"/>
                    <a:pt x="191030" y="56196"/>
                  </a:cubicBezTo>
                  <a:close/>
                  <a:moveTo>
                    <a:pt x="103651" y="4946"/>
                  </a:moveTo>
                  <a:cubicBezTo>
                    <a:pt x="105275" y="4946"/>
                    <a:pt x="106901" y="4987"/>
                    <a:pt x="108526" y="5071"/>
                  </a:cubicBezTo>
                  <a:cubicBezTo>
                    <a:pt x="108526" y="5377"/>
                    <a:pt x="108526" y="5684"/>
                    <a:pt x="108679" y="5990"/>
                  </a:cubicBezTo>
                  <a:cubicBezTo>
                    <a:pt x="108373" y="11500"/>
                    <a:pt x="110669" y="14255"/>
                    <a:pt x="116180" y="15021"/>
                  </a:cubicBezTo>
                  <a:cubicBezTo>
                    <a:pt x="117863" y="15327"/>
                    <a:pt x="119700" y="15480"/>
                    <a:pt x="121384" y="15939"/>
                  </a:cubicBezTo>
                  <a:cubicBezTo>
                    <a:pt x="125670" y="17011"/>
                    <a:pt x="129649" y="18847"/>
                    <a:pt x="133170" y="21603"/>
                  </a:cubicBezTo>
                  <a:cubicBezTo>
                    <a:pt x="137150" y="24664"/>
                    <a:pt x="141895" y="26807"/>
                    <a:pt x="146793" y="27878"/>
                  </a:cubicBezTo>
                  <a:cubicBezTo>
                    <a:pt x="150314" y="28491"/>
                    <a:pt x="153528" y="29868"/>
                    <a:pt x="156130" y="32164"/>
                  </a:cubicBezTo>
                  <a:cubicBezTo>
                    <a:pt x="160467" y="35538"/>
                    <a:pt x="165753" y="37299"/>
                    <a:pt x="171166" y="37299"/>
                  </a:cubicBezTo>
                  <a:cubicBezTo>
                    <a:pt x="172630" y="37299"/>
                    <a:pt x="174103" y="37170"/>
                    <a:pt x="175570" y="36909"/>
                  </a:cubicBezTo>
                  <a:cubicBezTo>
                    <a:pt x="175766" y="36844"/>
                    <a:pt x="175969" y="36813"/>
                    <a:pt x="176172" y="36813"/>
                  </a:cubicBezTo>
                  <a:cubicBezTo>
                    <a:pt x="176918" y="36813"/>
                    <a:pt x="177658" y="37226"/>
                    <a:pt x="178019" y="37828"/>
                  </a:cubicBezTo>
                  <a:cubicBezTo>
                    <a:pt x="181080" y="41195"/>
                    <a:pt x="183836" y="44716"/>
                    <a:pt x="186285" y="48389"/>
                  </a:cubicBezTo>
                  <a:cubicBezTo>
                    <a:pt x="187815" y="50073"/>
                    <a:pt x="187815" y="52675"/>
                    <a:pt x="186285" y="54359"/>
                  </a:cubicBezTo>
                  <a:cubicBezTo>
                    <a:pt x="185672" y="55124"/>
                    <a:pt x="185060" y="55890"/>
                    <a:pt x="184448" y="56655"/>
                  </a:cubicBezTo>
                  <a:cubicBezTo>
                    <a:pt x="181693" y="58951"/>
                    <a:pt x="180927" y="62931"/>
                    <a:pt x="182764" y="66145"/>
                  </a:cubicBezTo>
                  <a:cubicBezTo>
                    <a:pt x="182917" y="66758"/>
                    <a:pt x="183223" y="67370"/>
                    <a:pt x="183529" y="68135"/>
                  </a:cubicBezTo>
                  <a:cubicBezTo>
                    <a:pt x="184142" y="69207"/>
                    <a:pt x="183989" y="70737"/>
                    <a:pt x="182917" y="71503"/>
                  </a:cubicBezTo>
                  <a:cubicBezTo>
                    <a:pt x="179703" y="75023"/>
                    <a:pt x="179856" y="78544"/>
                    <a:pt x="182917" y="82064"/>
                  </a:cubicBezTo>
                  <a:cubicBezTo>
                    <a:pt x="183682" y="82983"/>
                    <a:pt x="184601" y="83595"/>
                    <a:pt x="185366" y="84360"/>
                  </a:cubicBezTo>
                  <a:cubicBezTo>
                    <a:pt x="186744" y="85432"/>
                    <a:pt x="186897" y="87575"/>
                    <a:pt x="185519" y="88799"/>
                  </a:cubicBezTo>
                  <a:cubicBezTo>
                    <a:pt x="184601" y="90330"/>
                    <a:pt x="182917" y="91402"/>
                    <a:pt x="181080" y="91402"/>
                  </a:cubicBezTo>
                  <a:cubicBezTo>
                    <a:pt x="176947" y="91555"/>
                    <a:pt x="172815" y="92473"/>
                    <a:pt x="168988" y="94157"/>
                  </a:cubicBezTo>
                  <a:cubicBezTo>
                    <a:pt x="167956" y="94501"/>
                    <a:pt x="166877" y="94700"/>
                    <a:pt x="165830" y="94700"/>
                  </a:cubicBezTo>
                  <a:cubicBezTo>
                    <a:pt x="165013" y="94700"/>
                    <a:pt x="164216" y="94578"/>
                    <a:pt x="163477" y="94310"/>
                  </a:cubicBezTo>
                  <a:cubicBezTo>
                    <a:pt x="162165" y="93916"/>
                    <a:pt x="160797" y="93719"/>
                    <a:pt x="159433" y="93719"/>
                  </a:cubicBezTo>
                  <a:cubicBezTo>
                    <a:pt x="157614" y="93719"/>
                    <a:pt x="155802" y="94069"/>
                    <a:pt x="154140" y="94769"/>
                  </a:cubicBezTo>
                  <a:cubicBezTo>
                    <a:pt x="151538" y="95687"/>
                    <a:pt x="149242" y="96912"/>
                    <a:pt x="146946" y="98443"/>
                  </a:cubicBezTo>
                  <a:cubicBezTo>
                    <a:pt x="141130" y="101963"/>
                    <a:pt x="135160" y="105025"/>
                    <a:pt x="128884" y="107627"/>
                  </a:cubicBezTo>
                  <a:cubicBezTo>
                    <a:pt x="125057" y="109311"/>
                    <a:pt x="121231" y="111300"/>
                    <a:pt x="117710" y="113749"/>
                  </a:cubicBezTo>
                  <a:cubicBezTo>
                    <a:pt x="115108" y="115280"/>
                    <a:pt x="112965" y="117423"/>
                    <a:pt x="111434" y="120025"/>
                  </a:cubicBezTo>
                  <a:cubicBezTo>
                    <a:pt x="109291" y="123087"/>
                    <a:pt x="110822" y="127373"/>
                    <a:pt x="114496" y="128444"/>
                  </a:cubicBezTo>
                  <a:cubicBezTo>
                    <a:pt x="116180" y="129056"/>
                    <a:pt x="117863" y="129209"/>
                    <a:pt x="119547" y="129209"/>
                  </a:cubicBezTo>
                  <a:cubicBezTo>
                    <a:pt x="124292" y="128903"/>
                    <a:pt x="129190" y="128750"/>
                    <a:pt x="134088" y="128291"/>
                  </a:cubicBezTo>
                  <a:cubicBezTo>
                    <a:pt x="137303" y="127985"/>
                    <a:pt x="140364" y="127066"/>
                    <a:pt x="143119" y="125689"/>
                  </a:cubicBezTo>
                  <a:cubicBezTo>
                    <a:pt x="149854" y="122627"/>
                    <a:pt x="156896" y="121250"/>
                    <a:pt x="163784" y="118801"/>
                  </a:cubicBezTo>
                  <a:cubicBezTo>
                    <a:pt x="165620" y="118035"/>
                    <a:pt x="167610" y="117729"/>
                    <a:pt x="169600" y="117729"/>
                  </a:cubicBezTo>
                  <a:cubicBezTo>
                    <a:pt x="169817" y="117705"/>
                    <a:pt x="170034" y="117693"/>
                    <a:pt x="170248" y="117693"/>
                  </a:cubicBezTo>
                  <a:cubicBezTo>
                    <a:pt x="172756" y="117693"/>
                    <a:pt x="175042" y="119300"/>
                    <a:pt x="176029" y="121556"/>
                  </a:cubicBezTo>
                  <a:cubicBezTo>
                    <a:pt x="177407" y="124617"/>
                    <a:pt x="178631" y="127679"/>
                    <a:pt x="179703" y="130740"/>
                  </a:cubicBezTo>
                  <a:cubicBezTo>
                    <a:pt x="179856" y="131352"/>
                    <a:pt x="180009" y="131811"/>
                    <a:pt x="180162" y="132424"/>
                  </a:cubicBezTo>
                  <a:cubicBezTo>
                    <a:pt x="181540" y="139006"/>
                    <a:pt x="185366" y="142373"/>
                    <a:pt x="192101" y="142526"/>
                  </a:cubicBezTo>
                  <a:cubicBezTo>
                    <a:pt x="196387" y="142679"/>
                    <a:pt x="195622" y="143292"/>
                    <a:pt x="194244" y="146047"/>
                  </a:cubicBezTo>
                  <a:cubicBezTo>
                    <a:pt x="178784" y="177273"/>
                    <a:pt x="153987" y="195947"/>
                    <a:pt x="119700" y="202070"/>
                  </a:cubicBezTo>
                  <a:cubicBezTo>
                    <a:pt x="119241" y="202223"/>
                    <a:pt x="118782" y="202223"/>
                    <a:pt x="118169" y="202223"/>
                  </a:cubicBezTo>
                  <a:cubicBezTo>
                    <a:pt x="118016" y="202223"/>
                    <a:pt x="117710" y="202223"/>
                    <a:pt x="117404" y="202070"/>
                  </a:cubicBezTo>
                  <a:cubicBezTo>
                    <a:pt x="117557" y="199927"/>
                    <a:pt x="118629" y="197784"/>
                    <a:pt x="120312" y="196406"/>
                  </a:cubicBezTo>
                  <a:cubicBezTo>
                    <a:pt x="121384" y="195488"/>
                    <a:pt x="122608" y="194722"/>
                    <a:pt x="123680" y="193957"/>
                  </a:cubicBezTo>
                  <a:cubicBezTo>
                    <a:pt x="127507" y="191508"/>
                    <a:pt x="130568" y="188294"/>
                    <a:pt x="132711" y="184467"/>
                  </a:cubicBezTo>
                  <a:cubicBezTo>
                    <a:pt x="136078" y="178497"/>
                    <a:pt x="141436" y="173752"/>
                    <a:pt x="147865" y="171150"/>
                  </a:cubicBezTo>
                  <a:cubicBezTo>
                    <a:pt x="157508" y="167017"/>
                    <a:pt x="163171" y="159058"/>
                    <a:pt x="166080" y="149261"/>
                  </a:cubicBezTo>
                  <a:cubicBezTo>
                    <a:pt x="166845" y="147118"/>
                    <a:pt x="166845" y="144975"/>
                    <a:pt x="166386" y="142832"/>
                  </a:cubicBezTo>
                  <a:cubicBezTo>
                    <a:pt x="165458" y="138062"/>
                    <a:pt x="161318" y="134783"/>
                    <a:pt x="156648" y="134783"/>
                  </a:cubicBezTo>
                  <a:cubicBezTo>
                    <a:pt x="155923" y="134783"/>
                    <a:pt x="155186" y="134862"/>
                    <a:pt x="154446" y="135026"/>
                  </a:cubicBezTo>
                  <a:cubicBezTo>
                    <a:pt x="150926" y="135485"/>
                    <a:pt x="147405" y="136557"/>
                    <a:pt x="144191" y="138087"/>
                  </a:cubicBezTo>
                  <a:cubicBezTo>
                    <a:pt x="140977" y="139465"/>
                    <a:pt x="137762" y="141149"/>
                    <a:pt x="134701" y="142985"/>
                  </a:cubicBezTo>
                  <a:cubicBezTo>
                    <a:pt x="128391" y="146728"/>
                    <a:pt x="121260" y="148678"/>
                    <a:pt x="114089" y="148678"/>
                  </a:cubicBezTo>
                  <a:cubicBezTo>
                    <a:pt x="110997" y="148678"/>
                    <a:pt x="107897" y="148316"/>
                    <a:pt x="104852" y="147577"/>
                  </a:cubicBezTo>
                  <a:cubicBezTo>
                    <a:pt x="102720" y="147080"/>
                    <a:pt x="100587" y="146846"/>
                    <a:pt x="98469" y="146846"/>
                  </a:cubicBezTo>
                  <a:cubicBezTo>
                    <a:pt x="96028" y="146846"/>
                    <a:pt x="93607" y="147157"/>
                    <a:pt x="91229" y="147731"/>
                  </a:cubicBezTo>
                  <a:cubicBezTo>
                    <a:pt x="89852" y="148190"/>
                    <a:pt x="88321" y="148496"/>
                    <a:pt x="86790" y="148649"/>
                  </a:cubicBezTo>
                  <a:cubicBezTo>
                    <a:pt x="86441" y="148693"/>
                    <a:pt x="86084" y="148715"/>
                    <a:pt x="85726" y="148715"/>
                  </a:cubicBezTo>
                  <a:cubicBezTo>
                    <a:pt x="83573" y="148715"/>
                    <a:pt x="81324" y="147927"/>
                    <a:pt x="79749" y="146353"/>
                  </a:cubicBezTo>
                  <a:cubicBezTo>
                    <a:pt x="72555" y="140383"/>
                    <a:pt x="64136" y="135944"/>
                    <a:pt x="55105" y="133648"/>
                  </a:cubicBezTo>
                  <a:cubicBezTo>
                    <a:pt x="50054" y="132271"/>
                    <a:pt x="45309" y="130434"/>
                    <a:pt x="40564" y="128291"/>
                  </a:cubicBezTo>
                  <a:cubicBezTo>
                    <a:pt x="39492" y="127679"/>
                    <a:pt x="38421" y="127219"/>
                    <a:pt x="37196" y="126913"/>
                  </a:cubicBezTo>
                  <a:cubicBezTo>
                    <a:pt x="36291" y="126574"/>
                    <a:pt x="35358" y="126411"/>
                    <a:pt x="34438" y="126411"/>
                  </a:cubicBezTo>
                  <a:cubicBezTo>
                    <a:pt x="31625" y="126411"/>
                    <a:pt x="28937" y="127934"/>
                    <a:pt x="27553" y="130587"/>
                  </a:cubicBezTo>
                  <a:cubicBezTo>
                    <a:pt x="23726" y="136710"/>
                    <a:pt x="24951" y="144516"/>
                    <a:pt x="30308" y="149261"/>
                  </a:cubicBezTo>
                  <a:cubicBezTo>
                    <a:pt x="31839" y="150486"/>
                    <a:pt x="33370" y="151557"/>
                    <a:pt x="35053" y="152476"/>
                  </a:cubicBezTo>
                  <a:cubicBezTo>
                    <a:pt x="37350" y="153700"/>
                    <a:pt x="39646" y="155078"/>
                    <a:pt x="42095" y="156455"/>
                  </a:cubicBezTo>
                  <a:cubicBezTo>
                    <a:pt x="44697" y="157986"/>
                    <a:pt x="46993" y="160129"/>
                    <a:pt x="48830" y="162731"/>
                  </a:cubicBezTo>
                  <a:cubicBezTo>
                    <a:pt x="54666" y="170902"/>
                    <a:pt x="62867" y="173927"/>
                    <a:pt x="72503" y="173927"/>
                  </a:cubicBezTo>
                  <a:cubicBezTo>
                    <a:pt x="72976" y="173927"/>
                    <a:pt x="73453" y="173920"/>
                    <a:pt x="73933" y="173905"/>
                  </a:cubicBezTo>
                  <a:cubicBezTo>
                    <a:pt x="76229" y="173752"/>
                    <a:pt x="78525" y="173446"/>
                    <a:pt x="80668" y="172987"/>
                  </a:cubicBezTo>
                  <a:cubicBezTo>
                    <a:pt x="81597" y="172900"/>
                    <a:pt x="82527" y="172857"/>
                    <a:pt x="83454" y="172857"/>
                  </a:cubicBezTo>
                  <a:cubicBezTo>
                    <a:pt x="87414" y="172857"/>
                    <a:pt x="91335" y="173641"/>
                    <a:pt x="95056" y="175130"/>
                  </a:cubicBezTo>
                  <a:cubicBezTo>
                    <a:pt x="95362" y="175130"/>
                    <a:pt x="95515" y="175283"/>
                    <a:pt x="95821" y="175436"/>
                  </a:cubicBezTo>
                  <a:cubicBezTo>
                    <a:pt x="96740" y="175742"/>
                    <a:pt x="97352" y="176354"/>
                    <a:pt x="97352" y="177273"/>
                  </a:cubicBezTo>
                  <a:cubicBezTo>
                    <a:pt x="97199" y="178344"/>
                    <a:pt x="96434" y="178650"/>
                    <a:pt x="95668" y="178956"/>
                  </a:cubicBezTo>
                  <a:cubicBezTo>
                    <a:pt x="94233" y="179435"/>
                    <a:pt x="92679" y="179674"/>
                    <a:pt x="91117" y="179674"/>
                  </a:cubicBezTo>
                  <a:cubicBezTo>
                    <a:pt x="90179" y="179674"/>
                    <a:pt x="89240" y="179588"/>
                    <a:pt x="88321" y="179416"/>
                  </a:cubicBezTo>
                  <a:cubicBezTo>
                    <a:pt x="86484" y="179109"/>
                    <a:pt x="84648" y="178956"/>
                    <a:pt x="82811" y="178803"/>
                  </a:cubicBezTo>
                  <a:cubicBezTo>
                    <a:pt x="82568" y="178788"/>
                    <a:pt x="82324" y="178781"/>
                    <a:pt x="82079" y="178781"/>
                  </a:cubicBezTo>
                  <a:cubicBezTo>
                    <a:pt x="79852" y="178781"/>
                    <a:pt x="77562" y="179414"/>
                    <a:pt x="75770" y="180793"/>
                  </a:cubicBezTo>
                  <a:cubicBezTo>
                    <a:pt x="75310" y="181099"/>
                    <a:pt x="74851" y="181559"/>
                    <a:pt x="74392" y="181865"/>
                  </a:cubicBezTo>
                  <a:cubicBezTo>
                    <a:pt x="73222" y="182937"/>
                    <a:pt x="71742" y="183513"/>
                    <a:pt x="70228" y="183513"/>
                  </a:cubicBezTo>
                  <a:cubicBezTo>
                    <a:pt x="69365" y="183513"/>
                    <a:pt x="68491" y="183325"/>
                    <a:pt x="67657" y="182936"/>
                  </a:cubicBezTo>
                  <a:cubicBezTo>
                    <a:pt x="66432" y="182630"/>
                    <a:pt x="65055" y="182171"/>
                    <a:pt x="63677" y="182018"/>
                  </a:cubicBezTo>
                  <a:cubicBezTo>
                    <a:pt x="62854" y="181841"/>
                    <a:pt x="62025" y="181755"/>
                    <a:pt x="61203" y="181755"/>
                  </a:cubicBezTo>
                  <a:cubicBezTo>
                    <a:pt x="57748" y="181755"/>
                    <a:pt x="54423" y="183277"/>
                    <a:pt x="52197" y="185998"/>
                  </a:cubicBezTo>
                  <a:cubicBezTo>
                    <a:pt x="51371" y="186906"/>
                    <a:pt x="50991" y="187325"/>
                    <a:pt x="50551" y="187325"/>
                  </a:cubicBezTo>
                  <a:cubicBezTo>
                    <a:pt x="50176" y="187325"/>
                    <a:pt x="49758" y="187020"/>
                    <a:pt x="48983" y="186457"/>
                  </a:cubicBezTo>
                  <a:cubicBezTo>
                    <a:pt x="29849" y="173599"/>
                    <a:pt x="15767" y="154619"/>
                    <a:pt x="9185" y="132577"/>
                  </a:cubicBezTo>
                  <a:cubicBezTo>
                    <a:pt x="9185" y="132271"/>
                    <a:pt x="9032" y="131965"/>
                    <a:pt x="9032" y="131811"/>
                  </a:cubicBezTo>
                  <a:cubicBezTo>
                    <a:pt x="9032" y="131811"/>
                    <a:pt x="9032" y="131505"/>
                    <a:pt x="9185" y="131199"/>
                  </a:cubicBezTo>
                  <a:cubicBezTo>
                    <a:pt x="9491" y="131046"/>
                    <a:pt x="9950" y="131046"/>
                    <a:pt x="10410" y="130893"/>
                  </a:cubicBezTo>
                  <a:cubicBezTo>
                    <a:pt x="15461" y="130587"/>
                    <a:pt x="18216" y="127526"/>
                    <a:pt x="19441" y="122780"/>
                  </a:cubicBezTo>
                  <a:cubicBezTo>
                    <a:pt x="19594" y="121403"/>
                    <a:pt x="20053" y="119872"/>
                    <a:pt x="20818" y="118648"/>
                  </a:cubicBezTo>
                  <a:cubicBezTo>
                    <a:pt x="22196" y="116658"/>
                    <a:pt x="24492" y="115280"/>
                    <a:pt x="26941" y="114821"/>
                  </a:cubicBezTo>
                  <a:cubicBezTo>
                    <a:pt x="28168" y="114554"/>
                    <a:pt x="29413" y="114418"/>
                    <a:pt x="30651" y="114418"/>
                  </a:cubicBezTo>
                  <a:cubicBezTo>
                    <a:pt x="32966" y="114418"/>
                    <a:pt x="35255" y="114895"/>
                    <a:pt x="37350" y="115892"/>
                  </a:cubicBezTo>
                  <a:cubicBezTo>
                    <a:pt x="41788" y="118035"/>
                    <a:pt x="46074" y="119872"/>
                    <a:pt x="50513" y="121709"/>
                  </a:cubicBezTo>
                  <a:cubicBezTo>
                    <a:pt x="53598" y="123111"/>
                    <a:pt x="57069" y="123871"/>
                    <a:pt x="60453" y="123871"/>
                  </a:cubicBezTo>
                  <a:cubicBezTo>
                    <a:pt x="60764" y="123871"/>
                    <a:pt x="61073" y="123865"/>
                    <a:pt x="61381" y="123852"/>
                  </a:cubicBezTo>
                  <a:cubicBezTo>
                    <a:pt x="64443" y="123699"/>
                    <a:pt x="67351" y="122474"/>
                    <a:pt x="69647" y="120638"/>
                  </a:cubicBezTo>
                  <a:cubicBezTo>
                    <a:pt x="71943" y="118801"/>
                    <a:pt x="72861" y="115739"/>
                    <a:pt x="71790" y="112984"/>
                  </a:cubicBezTo>
                  <a:cubicBezTo>
                    <a:pt x="71024" y="110688"/>
                    <a:pt x="69800" y="108545"/>
                    <a:pt x="67963" y="107014"/>
                  </a:cubicBezTo>
                  <a:cubicBezTo>
                    <a:pt x="65361" y="104259"/>
                    <a:pt x="62147" y="102116"/>
                    <a:pt x="58779" y="100433"/>
                  </a:cubicBezTo>
                  <a:cubicBezTo>
                    <a:pt x="54187" y="97983"/>
                    <a:pt x="49442" y="96147"/>
                    <a:pt x="44391" y="94769"/>
                  </a:cubicBezTo>
                  <a:cubicBezTo>
                    <a:pt x="38268" y="92932"/>
                    <a:pt x="31992" y="91555"/>
                    <a:pt x="25563" y="90636"/>
                  </a:cubicBezTo>
                  <a:cubicBezTo>
                    <a:pt x="24339" y="90483"/>
                    <a:pt x="23114" y="90407"/>
                    <a:pt x="21890" y="90407"/>
                  </a:cubicBezTo>
                  <a:cubicBezTo>
                    <a:pt x="20665" y="90407"/>
                    <a:pt x="19441" y="90483"/>
                    <a:pt x="18216" y="90636"/>
                  </a:cubicBezTo>
                  <a:cubicBezTo>
                    <a:pt x="17655" y="90722"/>
                    <a:pt x="17253" y="90784"/>
                    <a:pt x="16960" y="90784"/>
                  </a:cubicBezTo>
                  <a:cubicBezTo>
                    <a:pt x="16214" y="90784"/>
                    <a:pt x="16183" y="90382"/>
                    <a:pt x="16073" y="88952"/>
                  </a:cubicBezTo>
                  <a:cubicBezTo>
                    <a:pt x="16073" y="87881"/>
                    <a:pt x="16073" y="86963"/>
                    <a:pt x="16226" y="86197"/>
                  </a:cubicBezTo>
                  <a:cubicBezTo>
                    <a:pt x="16838" y="81911"/>
                    <a:pt x="15920" y="80381"/>
                    <a:pt x="12246" y="78544"/>
                  </a:cubicBezTo>
                  <a:cubicBezTo>
                    <a:pt x="11175" y="77932"/>
                    <a:pt x="9491" y="78085"/>
                    <a:pt x="9032" y="77013"/>
                  </a:cubicBezTo>
                  <a:cubicBezTo>
                    <a:pt x="8573" y="75942"/>
                    <a:pt x="9491" y="74564"/>
                    <a:pt x="9950" y="73340"/>
                  </a:cubicBezTo>
                  <a:cubicBezTo>
                    <a:pt x="11022" y="69972"/>
                    <a:pt x="12246" y="66605"/>
                    <a:pt x="13777" y="63390"/>
                  </a:cubicBezTo>
                  <a:cubicBezTo>
                    <a:pt x="13930" y="62778"/>
                    <a:pt x="14236" y="62319"/>
                    <a:pt x="14695" y="62166"/>
                  </a:cubicBezTo>
                  <a:cubicBezTo>
                    <a:pt x="17451" y="63696"/>
                    <a:pt x="20359" y="65227"/>
                    <a:pt x="23114" y="66911"/>
                  </a:cubicBezTo>
                  <a:cubicBezTo>
                    <a:pt x="25104" y="68135"/>
                    <a:pt x="26941" y="69819"/>
                    <a:pt x="28319" y="71656"/>
                  </a:cubicBezTo>
                  <a:cubicBezTo>
                    <a:pt x="29390" y="73033"/>
                    <a:pt x="30308" y="74411"/>
                    <a:pt x="31227" y="75942"/>
                  </a:cubicBezTo>
                  <a:cubicBezTo>
                    <a:pt x="34135" y="80687"/>
                    <a:pt x="39186" y="83901"/>
                    <a:pt x="44697" y="84667"/>
                  </a:cubicBezTo>
                  <a:cubicBezTo>
                    <a:pt x="47471" y="85145"/>
                    <a:pt x="50305" y="85384"/>
                    <a:pt x="53124" y="85384"/>
                  </a:cubicBezTo>
                  <a:cubicBezTo>
                    <a:pt x="54816" y="85384"/>
                    <a:pt x="56502" y="85298"/>
                    <a:pt x="58167" y="85126"/>
                  </a:cubicBezTo>
                  <a:cubicBezTo>
                    <a:pt x="58945" y="84984"/>
                    <a:pt x="59723" y="84916"/>
                    <a:pt x="60496" y="84916"/>
                  </a:cubicBezTo>
                  <a:cubicBezTo>
                    <a:pt x="63066" y="84916"/>
                    <a:pt x="65574" y="85668"/>
                    <a:pt x="67810" y="86963"/>
                  </a:cubicBezTo>
                  <a:cubicBezTo>
                    <a:pt x="68422" y="87269"/>
                    <a:pt x="69035" y="87422"/>
                    <a:pt x="69494" y="87881"/>
                  </a:cubicBezTo>
                  <a:cubicBezTo>
                    <a:pt x="76382" y="92320"/>
                    <a:pt x="84035" y="95687"/>
                    <a:pt x="91995" y="97677"/>
                  </a:cubicBezTo>
                  <a:cubicBezTo>
                    <a:pt x="94291" y="98290"/>
                    <a:pt x="96587" y="99208"/>
                    <a:pt x="98424" y="100739"/>
                  </a:cubicBezTo>
                  <a:cubicBezTo>
                    <a:pt x="102380" y="103753"/>
                    <a:pt x="106568" y="105028"/>
                    <a:pt x="110881" y="105028"/>
                  </a:cubicBezTo>
                  <a:cubicBezTo>
                    <a:pt x="113576" y="105028"/>
                    <a:pt x="116321" y="104530"/>
                    <a:pt x="119088" y="103647"/>
                  </a:cubicBezTo>
                  <a:cubicBezTo>
                    <a:pt x="126282" y="101351"/>
                    <a:pt x="133170" y="97830"/>
                    <a:pt x="139446" y="93391"/>
                  </a:cubicBezTo>
                  <a:cubicBezTo>
                    <a:pt x="140823" y="92473"/>
                    <a:pt x="141895" y="91095"/>
                    <a:pt x="142660" y="89565"/>
                  </a:cubicBezTo>
                  <a:cubicBezTo>
                    <a:pt x="144650" y="85585"/>
                    <a:pt x="142354" y="80687"/>
                    <a:pt x="137915" y="79768"/>
                  </a:cubicBezTo>
                  <a:cubicBezTo>
                    <a:pt x="136997" y="79615"/>
                    <a:pt x="136040" y="79539"/>
                    <a:pt x="135083" y="79539"/>
                  </a:cubicBezTo>
                  <a:cubicBezTo>
                    <a:pt x="134127" y="79539"/>
                    <a:pt x="133170" y="79615"/>
                    <a:pt x="132252" y="79768"/>
                  </a:cubicBezTo>
                  <a:cubicBezTo>
                    <a:pt x="131333" y="79921"/>
                    <a:pt x="130262" y="80075"/>
                    <a:pt x="129343" y="80228"/>
                  </a:cubicBezTo>
                  <a:cubicBezTo>
                    <a:pt x="128004" y="80610"/>
                    <a:pt x="126712" y="80782"/>
                    <a:pt x="125459" y="80782"/>
                  </a:cubicBezTo>
                  <a:cubicBezTo>
                    <a:pt x="121700" y="80782"/>
                    <a:pt x="118284" y="79233"/>
                    <a:pt x="114955" y="77166"/>
                  </a:cubicBezTo>
                  <a:cubicBezTo>
                    <a:pt x="113883" y="76554"/>
                    <a:pt x="113118" y="75636"/>
                    <a:pt x="112506" y="74717"/>
                  </a:cubicBezTo>
                  <a:cubicBezTo>
                    <a:pt x="110363" y="71656"/>
                    <a:pt x="107608" y="69207"/>
                    <a:pt x="104393" y="67676"/>
                  </a:cubicBezTo>
                  <a:cubicBezTo>
                    <a:pt x="103016" y="67064"/>
                    <a:pt x="101638" y="66298"/>
                    <a:pt x="100260" y="65380"/>
                  </a:cubicBezTo>
                  <a:cubicBezTo>
                    <a:pt x="99495" y="64921"/>
                    <a:pt x="98424" y="64462"/>
                    <a:pt x="98271" y="63237"/>
                  </a:cubicBezTo>
                  <a:cubicBezTo>
                    <a:pt x="99165" y="62981"/>
                    <a:pt x="100060" y="62859"/>
                    <a:pt x="100943" y="62859"/>
                  </a:cubicBezTo>
                  <a:cubicBezTo>
                    <a:pt x="102176" y="62859"/>
                    <a:pt x="103387" y="63097"/>
                    <a:pt x="104546" y="63543"/>
                  </a:cubicBezTo>
                  <a:cubicBezTo>
                    <a:pt x="109598" y="64921"/>
                    <a:pt x="114802" y="66145"/>
                    <a:pt x="120159" y="67217"/>
                  </a:cubicBezTo>
                  <a:cubicBezTo>
                    <a:pt x="122302" y="67523"/>
                    <a:pt x="124292" y="68288"/>
                    <a:pt x="126282" y="69054"/>
                  </a:cubicBezTo>
                  <a:cubicBezTo>
                    <a:pt x="129647" y="70456"/>
                    <a:pt x="133141" y="71216"/>
                    <a:pt x="136646" y="71216"/>
                  </a:cubicBezTo>
                  <a:cubicBezTo>
                    <a:pt x="136967" y="71216"/>
                    <a:pt x="137288" y="71209"/>
                    <a:pt x="137609" y="71197"/>
                  </a:cubicBezTo>
                  <a:cubicBezTo>
                    <a:pt x="139101" y="71120"/>
                    <a:pt x="140594" y="71082"/>
                    <a:pt x="142086" y="71082"/>
                  </a:cubicBezTo>
                  <a:cubicBezTo>
                    <a:pt x="146563" y="71082"/>
                    <a:pt x="151041" y="71426"/>
                    <a:pt x="155518" y="72115"/>
                  </a:cubicBezTo>
                  <a:cubicBezTo>
                    <a:pt x="156626" y="72317"/>
                    <a:pt x="157742" y="72415"/>
                    <a:pt x="158853" y="72415"/>
                  </a:cubicBezTo>
                  <a:cubicBezTo>
                    <a:pt x="162802" y="72415"/>
                    <a:pt x="166680" y="71171"/>
                    <a:pt x="169906" y="68901"/>
                  </a:cubicBezTo>
                  <a:cubicBezTo>
                    <a:pt x="174192" y="65992"/>
                    <a:pt x="175111" y="62931"/>
                    <a:pt x="173427" y="58186"/>
                  </a:cubicBezTo>
                  <a:cubicBezTo>
                    <a:pt x="172049" y="53747"/>
                    <a:pt x="168835" y="50379"/>
                    <a:pt x="164549" y="48696"/>
                  </a:cubicBezTo>
                  <a:cubicBezTo>
                    <a:pt x="163018" y="48083"/>
                    <a:pt x="161641" y="47624"/>
                    <a:pt x="160110" y="47165"/>
                  </a:cubicBezTo>
                  <a:cubicBezTo>
                    <a:pt x="155824" y="45787"/>
                    <a:pt x="151997" y="43491"/>
                    <a:pt x="148936" y="40430"/>
                  </a:cubicBezTo>
                  <a:cubicBezTo>
                    <a:pt x="145569" y="37216"/>
                    <a:pt x="141742" y="34460"/>
                    <a:pt x="137762" y="32011"/>
                  </a:cubicBezTo>
                  <a:cubicBezTo>
                    <a:pt x="134854" y="30174"/>
                    <a:pt x="131639" y="28950"/>
                    <a:pt x="128425" y="28491"/>
                  </a:cubicBezTo>
                  <a:cubicBezTo>
                    <a:pt x="127728" y="28364"/>
                    <a:pt x="127004" y="28290"/>
                    <a:pt x="126286" y="28290"/>
                  </a:cubicBezTo>
                  <a:cubicBezTo>
                    <a:pt x="125272" y="28290"/>
                    <a:pt x="124270" y="28438"/>
                    <a:pt x="123374" y="28797"/>
                  </a:cubicBezTo>
                  <a:cubicBezTo>
                    <a:pt x="120159" y="29409"/>
                    <a:pt x="118476" y="32623"/>
                    <a:pt x="119547" y="35685"/>
                  </a:cubicBezTo>
                  <a:cubicBezTo>
                    <a:pt x="120159" y="37981"/>
                    <a:pt x="121231" y="40124"/>
                    <a:pt x="121996" y="42267"/>
                  </a:cubicBezTo>
                  <a:cubicBezTo>
                    <a:pt x="122608" y="43797"/>
                    <a:pt x="122914" y="45481"/>
                    <a:pt x="122608" y="47012"/>
                  </a:cubicBezTo>
                  <a:cubicBezTo>
                    <a:pt x="121078" y="46859"/>
                    <a:pt x="119700" y="46400"/>
                    <a:pt x="118476" y="45634"/>
                  </a:cubicBezTo>
                  <a:cubicBezTo>
                    <a:pt x="115873" y="44410"/>
                    <a:pt x="113424" y="43032"/>
                    <a:pt x="111128" y="41654"/>
                  </a:cubicBezTo>
                  <a:cubicBezTo>
                    <a:pt x="107058" y="39183"/>
                    <a:pt x="102435" y="37816"/>
                    <a:pt x="97653" y="37816"/>
                  </a:cubicBezTo>
                  <a:cubicBezTo>
                    <a:pt x="97400" y="37816"/>
                    <a:pt x="97147" y="37820"/>
                    <a:pt x="96893" y="37828"/>
                  </a:cubicBezTo>
                  <a:cubicBezTo>
                    <a:pt x="90464" y="37828"/>
                    <a:pt x="84035" y="36297"/>
                    <a:pt x="78219" y="33542"/>
                  </a:cubicBezTo>
                  <a:cubicBezTo>
                    <a:pt x="77300" y="33083"/>
                    <a:pt x="76382" y="32623"/>
                    <a:pt x="75616" y="32164"/>
                  </a:cubicBezTo>
                  <a:cubicBezTo>
                    <a:pt x="74698" y="31552"/>
                    <a:pt x="73627" y="31093"/>
                    <a:pt x="73627" y="30021"/>
                  </a:cubicBezTo>
                  <a:cubicBezTo>
                    <a:pt x="73627" y="28950"/>
                    <a:pt x="75004" y="29103"/>
                    <a:pt x="75770" y="28644"/>
                  </a:cubicBezTo>
                  <a:cubicBezTo>
                    <a:pt x="76841" y="28031"/>
                    <a:pt x="77913" y="27419"/>
                    <a:pt x="78984" y="26807"/>
                  </a:cubicBezTo>
                  <a:cubicBezTo>
                    <a:pt x="82198" y="24511"/>
                    <a:pt x="82505" y="21909"/>
                    <a:pt x="80055" y="18694"/>
                  </a:cubicBezTo>
                  <a:cubicBezTo>
                    <a:pt x="78678" y="16704"/>
                    <a:pt x="76535" y="15480"/>
                    <a:pt x="74239" y="15021"/>
                  </a:cubicBezTo>
                  <a:cubicBezTo>
                    <a:pt x="71178" y="14408"/>
                    <a:pt x="68116" y="13796"/>
                    <a:pt x="65208" y="12878"/>
                  </a:cubicBezTo>
                  <a:cubicBezTo>
                    <a:pt x="77340" y="7698"/>
                    <a:pt x="90442" y="4946"/>
                    <a:pt x="103651" y="4946"/>
                  </a:cubicBezTo>
                  <a:close/>
                  <a:moveTo>
                    <a:pt x="34411" y="131329"/>
                  </a:moveTo>
                  <a:cubicBezTo>
                    <a:pt x="34835" y="131329"/>
                    <a:pt x="35264" y="131435"/>
                    <a:pt x="35666" y="131658"/>
                  </a:cubicBezTo>
                  <a:cubicBezTo>
                    <a:pt x="36584" y="131965"/>
                    <a:pt x="37656" y="132271"/>
                    <a:pt x="38421" y="132730"/>
                  </a:cubicBezTo>
                  <a:cubicBezTo>
                    <a:pt x="43472" y="135026"/>
                    <a:pt x="48677" y="137016"/>
                    <a:pt x="54034" y="138393"/>
                  </a:cubicBezTo>
                  <a:cubicBezTo>
                    <a:pt x="62300" y="140689"/>
                    <a:pt x="70106" y="144669"/>
                    <a:pt x="76535" y="150180"/>
                  </a:cubicBezTo>
                  <a:cubicBezTo>
                    <a:pt x="78994" y="152393"/>
                    <a:pt x="82144" y="153618"/>
                    <a:pt x="85351" y="153618"/>
                  </a:cubicBezTo>
                  <a:cubicBezTo>
                    <a:pt x="86137" y="153618"/>
                    <a:pt x="86926" y="153545"/>
                    <a:pt x="87709" y="153394"/>
                  </a:cubicBezTo>
                  <a:cubicBezTo>
                    <a:pt x="89240" y="153241"/>
                    <a:pt x="90770" y="152935"/>
                    <a:pt x="92301" y="152629"/>
                  </a:cubicBezTo>
                  <a:cubicBezTo>
                    <a:pt x="94208" y="152072"/>
                    <a:pt x="96157" y="151805"/>
                    <a:pt x="98105" y="151805"/>
                  </a:cubicBezTo>
                  <a:cubicBezTo>
                    <a:pt x="99907" y="151805"/>
                    <a:pt x="101709" y="152034"/>
                    <a:pt x="103475" y="152476"/>
                  </a:cubicBezTo>
                  <a:cubicBezTo>
                    <a:pt x="106972" y="153315"/>
                    <a:pt x="110526" y="153728"/>
                    <a:pt x="114064" y="153728"/>
                  </a:cubicBezTo>
                  <a:cubicBezTo>
                    <a:pt x="122138" y="153728"/>
                    <a:pt x="130125" y="151575"/>
                    <a:pt x="137150" y="147424"/>
                  </a:cubicBezTo>
                  <a:cubicBezTo>
                    <a:pt x="140670" y="145128"/>
                    <a:pt x="144344" y="143292"/>
                    <a:pt x="148324" y="141761"/>
                  </a:cubicBezTo>
                  <a:cubicBezTo>
                    <a:pt x="150467" y="140843"/>
                    <a:pt x="152763" y="140230"/>
                    <a:pt x="155212" y="139924"/>
                  </a:cubicBezTo>
                  <a:cubicBezTo>
                    <a:pt x="155639" y="139808"/>
                    <a:pt x="156065" y="139753"/>
                    <a:pt x="156485" y="139753"/>
                  </a:cubicBezTo>
                  <a:cubicBezTo>
                    <a:pt x="159374" y="139753"/>
                    <a:pt x="161908" y="142360"/>
                    <a:pt x="161641" y="145435"/>
                  </a:cubicBezTo>
                  <a:cubicBezTo>
                    <a:pt x="161641" y="146353"/>
                    <a:pt x="161641" y="147271"/>
                    <a:pt x="161335" y="148037"/>
                  </a:cubicBezTo>
                  <a:cubicBezTo>
                    <a:pt x="158579" y="156302"/>
                    <a:pt x="153987" y="163037"/>
                    <a:pt x="145875" y="166711"/>
                  </a:cubicBezTo>
                  <a:cubicBezTo>
                    <a:pt x="141436" y="168395"/>
                    <a:pt x="137456" y="170997"/>
                    <a:pt x="134242" y="174364"/>
                  </a:cubicBezTo>
                  <a:cubicBezTo>
                    <a:pt x="132405" y="176048"/>
                    <a:pt x="130874" y="178038"/>
                    <a:pt x="129649" y="180181"/>
                  </a:cubicBezTo>
                  <a:cubicBezTo>
                    <a:pt x="127200" y="184467"/>
                    <a:pt x="123680" y="188140"/>
                    <a:pt x="119547" y="190896"/>
                  </a:cubicBezTo>
                  <a:cubicBezTo>
                    <a:pt x="116026" y="193039"/>
                    <a:pt x="113577" y="196712"/>
                    <a:pt x="112965" y="200845"/>
                  </a:cubicBezTo>
                  <a:cubicBezTo>
                    <a:pt x="112659" y="202835"/>
                    <a:pt x="111587" y="203141"/>
                    <a:pt x="110057" y="203141"/>
                  </a:cubicBezTo>
                  <a:cubicBezTo>
                    <a:pt x="107944" y="203279"/>
                    <a:pt x="105846" y="203348"/>
                    <a:pt x="103757" y="203348"/>
                  </a:cubicBezTo>
                  <a:cubicBezTo>
                    <a:pt x="98883" y="203348"/>
                    <a:pt x="94061" y="202973"/>
                    <a:pt x="89240" y="202223"/>
                  </a:cubicBezTo>
                  <a:cubicBezTo>
                    <a:pt x="77759" y="200386"/>
                    <a:pt x="66739" y="196712"/>
                    <a:pt x="56636" y="191202"/>
                  </a:cubicBezTo>
                  <a:cubicBezTo>
                    <a:pt x="56024" y="190896"/>
                    <a:pt x="55565" y="190437"/>
                    <a:pt x="55412" y="189977"/>
                  </a:cubicBezTo>
                  <a:cubicBezTo>
                    <a:pt x="56761" y="187891"/>
                    <a:pt x="59095" y="186691"/>
                    <a:pt x="61623" y="186691"/>
                  </a:cubicBezTo>
                  <a:cubicBezTo>
                    <a:pt x="62249" y="186691"/>
                    <a:pt x="62887" y="186764"/>
                    <a:pt x="63524" y="186916"/>
                  </a:cubicBezTo>
                  <a:cubicBezTo>
                    <a:pt x="64902" y="187375"/>
                    <a:pt x="66432" y="187681"/>
                    <a:pt x="67810" y="188140"/>
                  </a:cubicBezTo>
                  <a:cubicBezTo>
                    <a:pt x="68728" y="188498"/>
                    <a:pt x="69681" y="188668"/>
                    <a:pt x="70628" y="188668"/>
                  </a:cubicBezTo>
                  <a:cubicBezTo>
                    <a:pt x="72521" y="188668"/>
                    <a:pt x="74392" y="187987"/>
                    <a:pt x="75923" y="186763"/>
                  </a:cubicBezTo>
                  <a:cubicBezTo>
                    <a:pt x="78287" y="184604"/>
                    <a:pt x="80789" y="183826"/>
                    <a:pt x="83476" y="183826"/>
                  </a:cubicBezTo>
                  <a:cubicBezTo>
                    <a:pt x="84790" y="183826"/>
                    <a:pt x="86148" y="184012"/>
                    <a:pt x="87556" y="184314"/>
                  </a:cubicBezTo>
                  <a:cubicBezTo>
                    <a:pt x="88735" y="184550"/>
                    <a:pt x="89959" y="184672"/>
                    <a:pt x="91194" y="184672"/>
                  </a:cubicBezTo>
                  <a:cubicBezTo>
                    <a:pt x="93166" y="184672"/>
                    <a:pt x="95164" y="184360"/>
                    <a:pt x="97046" y="183702"/>
                  </a:cubicBezTo>
                  <a:cubicBezTo>
                    <a:pt x="100414" y="182630"/>
                    <a:pt x="102097" y="180487"/>
                    <a:pt x="102250" y="177579"/>
                  </a:cubicBezTo>
                  <a:cubicBezTo>
                    <a:pt x="102403" y="174517"/>
                    <a:pt x="100567" y="171762"/>
                    <a:pt x="97658" y="170691"/>
                  </a:cubicBezTo>
                  <a:cubicBezTo>
                    <a:pt x="93217" y="168832"/>
                    <a:pt x="88497" y="167878"/>
                    <a:pt x="83733" y="167878"/>
                  </a:cubicBezTo>
                  <a:cubicBezTo>
                    <a:pt x="81437" y="167878"/>
                    <a:pt x="79131" y="168100"/>
                    <a:pt x="76841" y="168548"/>
                  </a:cubicBezTo>
                  <a:cubicBezTo>
                    <a:pt x="75239" y="168868"/>
                    <a:pt x="73609" y="169024"/>
                    <a:pt x="71980" y="169024"/>
                  </a:cubicBezTo>
                  <a:cubicBezTo>
                    <a:pt x="68164" y="169024"/>
                    <a:pt x="64355" y="168167"/>
                    <a:pt x="60922" y="166558"/>
                  </a:cubicBezTo>
                  <a:cubicBezTo>
                    <a:pt x="57708" y="165333"/>
                    <a:pt x="54952" y="163190"/>
                    <a:pt x="53116" y="160282"/>
                  </a:cubicBezTo>
                  <a:cubicBezTo>
                    <a:pt x="50819" y="156609"/>
                    <a:pt x="47452" y="153700"/>
                    <a:pt x="43625" y="151557"/>
                  </a:cubicBezTo>
                  <a:cubicBezTo>
                    <a:pt x="40564" y="150027"/>
                    <a:pt x="37503" y="148190"/>
                    <a:pt x="34594" y="146353"/>
                  </a:cubicBezTo>
                  <a:cubicBezTo>
                    <a:pt x="30155" y="143445"/>
                    <a:pt x="28931" y="137475"/>
                    <a:pt x="31839" y="133036"/>
                  </a:cubicBezTo>
                  <a:cubicBezTo>
                    <a:pt x="32381" y="131952"/>
                    <a:pt x="33383" y="131329"/>
                    <a:pt x="34411" y="131329"/>
                  </a:cubicBezTo>
                  <a:close/>
                  <a:moveTo>
                    <a:pt x="104144" y="1"/>
                  </a:moveTo>
                  <a:cubicBezTo>
                    <a:pt x="90876" y="1"/>
                    <a:pt x="77500" y="2555"/>
                    <a:pt x="64749" y="7826"/>
                  </a:cubicBezTo>
                  <a:cubicBezTo>
                    <a:pt x="25716" y="23899"/>
                    <a:pt x="307" y="61706"/>
                    <a:pt x="154" y="103800"/>
                  </a:cubicBezTo>
                  <a:cubicBezTo>
                    <a:pt x="1" y="161354"/>
                    <a:pt x="46381" y="208039"/>
                    <a:pt x="103934" y="208192"/>
                  </a:cubicBezTo>
                  <a:cubicBezTo>
                    <a:pt x="104061" y="208193"/>
                    <a:pt x="104188" y="208193"/>
                    <a:pt x="104315" y="208193"/>
                  </a:cubicBezTo>
                  <a:cubicBezTo>
                    <a:pt x="146256" y="208193"/>
                    <a:pt x="184038" y="182972"/>
                    <a:pt x="200214" y="144210"/>
                  </a:cubicBezTo>
                  <a:cubicBezTo>
                    <a:pt x="216439" y="105331"/>
                    <a:pt x="207714" y="60635"/>
                    <a:pt x="178019" y="30787"/>
                  </a:cubicBezTo>
                  <a:cubicBezTo>
                    <a:pt x="158063" y="10727"/>
                    <a:pt x="131331" y="1"/>
                    <a:pt x="1041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8"/>
            <p:cNvSpPr/>
            <p:nvPr/>
          </p:nvSpPr>
          <p:spPr>
            <a:xfrm>
              <a:off x="1401075" y="358475"/>
              <a:ext cx="4695400" cy="4934725"/>
            </a:xfrm>
            <a:custGeom>
              <a:avLst/>
              <a:gdLst/>
              <a:ahLst/>
              <a:cxnLst/>
              <a:rect l="l" t="t" r="r" b="b"/>
              <a:pathLst>
                <a:path w="187816" h="197389" extrusionOk="0">
                  <a:moveTo>
                    <a:pt x="95889" y="0"/>
                  </a:moveTo>
                  <a:cubicBezTo>
                    <a:pt x="82406" y="0"/>
                    <a:pt x="69015" y="2758"/>
                    <a:pt x="56636" y="8044"/>
                  </a:cubicBezTo>
                  <a:cubicBezTo>
                    <a:pt x="59544" y="8962"/>
                    <a:pt x="62606" y="9727"/>
                    <a:pt x="65667" y="10187"/>
                  </a:cubicBezTo>
                  <a:cubicBezTo>
                    <a:pt x="67963" y="10646"/>
                    <a:pt x="70106" y="12023"/>
                    <a:pt x="71483" y="13860"/>
                  </a:cubicBezTo>
                  <a:cubicBezTo>
                    <a:pt x="73933" y="17075"/>
                    <a:pt x="73626" y="19830"/>
                    <a:pt x="70259" y="22126"/>
                  </a:cubicBezTo>
                  <a:cubicBezTo>
                    <a:pt x="69341" y="22738"/>
                    <a:pt x="68269" y="23351"/>
                    <a:pt x="67198" y="23810"/>
                  </a:cubicBezTo>
                  <a:cubicBezTo>
                    <a:pt x="66432" y="24269"/>
                    <a:pt x="65208" y="24269"/>
                    <a:pt x="65208" y="25187"/>
                  </a:cubicBezTo>
                  <a:cubicBezTo>
                    <a:pt x="65055" y="26106"/>
                    <a:pt x="66279" y="26718"/>
                    <a:pt x="67044" y="27330"/>
                  </a:cubicBezTo>
                  <a:cubicBezTo>
                    <a:pt x="67963" y="27789"/>
                    <a:pt x="68728" y="28249"/>
                    <a:pt x="69647" y="28708"/>
                  </a:cubicBezTo>
                  <a:cubicBezTo>
                    <a:pt x="75463" y="31463"/>
                    <a:pt x="81892" y="32994"/>
                    <a:pt x="88321" y="32994"/>
                  </a:cubicBezTo>
                  <a:cubicBezTo>
                    <a:pt x="88575" y="32986"/>
                    <a:pt x="88828" y="32982"/>
                    <a:pt x="89081" y="32982"/>
                  </a:cubicBezTo>
                  <a:cubicBezTo>
                    <a:pt x="93863" y="32982"/>
                    <a:pt x="98486" y="34349"/>
                    <a:pt x="102556" y="36820"/>
                  </a:cubicBezTo>
                  <a:cubicBezTo>
                    <a:pt x="105005" y="38198"/>
                    <a:pt x="107454" y="39576"/>
                    <a:pt x="109904" y="40800"/>
                  </a:cubicBezTo>
                  <a:cubicBezTo>
                    <a:pt x="111128" y="41566"/>
                    <a:pt x="112506" y="42025"/>
                    <a:pt x="114036" y="42178"/>
                  </a:cubicBezTo>
                  <a:cubicBezTo>
                    <a:pt x="114342" y="40494"/>
                    <a:pt x="114189" y="38963"/>
                    <a:pt x="113424" y="37433"/>
                  </a:cubicBezTo>
                  <a:cubicBezTo>
                    <a:pt x="112659" y="35290"/>
                    <a:pt x="111587" y="33147"/>
                    <a:pt x="110975" y="30851"/>
                  </a:cubicBezTo>
                  <a:cubicBezTo>
                    <a:pt x="109904" y="27789"/>
                    <a:pt x="111587" y="24575"/>
                    <a:pt x="114802" y="23963"/>
                  </a:cubicBezTo>
                  <a:cubicBezTo>
                    <a:pt x="115698" y="23604"/>
                    <a:pt x="116700" y="23456"/>
                    <a:pt x="117714" y="23456"/>
                  </a:cubicBezTo>
                  <a:cubicBezTo>
                    <a:pt x="118432" y="23456"/>
                    <a:pt x="119156" y="23530"/>
                    <a:pt x="119853" y="23657"/>
                  </a:cubicBezTo>
                  <a:cubicBezTo>
                    <a:pt x="123067" y="24269"/>
                    <a:pt x="126282" y="25493"/>
                    <a:pt x="129190" y="27177"/>
                  </a:cubicBezTo>
                  <a:cubicBezTo>
                    <a:pt x="133170" y="29626"/>
                    <a:pt x="136843" y="32535"/>
                    <a:pt x="140211" y="35749"/>
                  </a:cubicBezTo>
                  <a:cubicBezTo>
                    <a:pt x="143425" y="38810"/>
                    <a:pt x="147252" y="41106"/>
                    <a:pt x="151385" y="42331"/>
                  </a:cubicBezTo>
                  <a:cubicBezTo>
                    <a:pt x="152916" y="42790"/>
                    <a:pt x="154446" y="43402"/>
                    <a:pt x="155824" y="44015"/>
                  </a:cubicBezTo>
                  <a:cubicBezTo>
                    <a:pt x="160110" y="45545"/>
                    <a:pt x="163477" y="49066"/>
                    <a:pt x="164855" y="53352"/>
                  </a:cubicBezTo>
                  <a:cubicBezTo>
                    <a:pt x="166539" y="58097"/>
                    <a:pt x="165467" y="61311"/>
                    <a:pt x="161334" y="64067"/>
                  </a:cubicBezTo>
                  <a:cubicBezTo>
                    <a:pt x="157934" y="66496"/>
                    <a:pt x="153955" y="67672"/>
                    <a:pt x="149933" y="67672"/>
                  </a:cubicBezTo>
                  <a:cubicBezTo>
                    <a:pt x="148886" y="67672"/>
                    <a:pt x="147836" y="67592"/>
                    <a:pt x="146793" y="67434"/>
                  </a:cubicBezTo>
                  <a:cubicBezTo>
                    <a:pt x="142669" y="66674"/>
                    <a:pt x="138468" y="66376"/>
                    <a:pt x="134245" y="66376"/>
                  </a:cubicBezTo>
                  <a:cubicBezTo>
                    <a:pt x="132511" y="66376"/>
                    <a:pt x="130774" y="66427"/>
                    <a:pt x="129037" y="66516"/>
                  </a:cubicBezTo>
                  <a:cubicBezTo>
                    <a:pt x="128703" y="66529"/>
                    <a:pt x="128370" y="66535"/>
                    <a:pt x="128038" y="66535"/>
                  </a:cubicBezTo>
                  <a:cubicBezTo>
                    <a:pt x="124417" y="66535"/>
                    <a:pt x="120935" y="65775"/>
                    <a:pt x="117710" y="64373"/>
                  </a:cubicBezTo>
                  <a:cubicBezTo>
                    <a:pt x="115720" y="63454"/>
                    <a:pt x="113577" y="62842"/>
                    <a:pt x="111434" y="62383"/>
                  </a:cubicBezTo>
                  <a:cubicBezTo>
                    <a:pt x="106230" y="61311"/>
                    <a:pt x="101026" y="60240"/>
                    <a:pt x="95821" y="58862"/>
                  </a:cubicBezTo>
                  <a:cubicBezTo>
                    <a:pt x="94627" y="58311"/>
                    <a:pt x="93378" y="58036"/>
                    <a:pt x="92140" y="58036"/>
                  </a:cubicBezTo>
                  <a:cubicBezTo>
                    <a:pt x="91315" y="58036"/>
                    <a:pt x="90495" y="58158"/>
                    <a:pt x="89699" y="58403"/>
                  </a:cubicBezTo>
                  <a:cubicBezTo>
                    <a:pt x="90005" y="59628"/>
                    <a:pt x="90923" y="60087"/>
                    <a:pt x="91688" y="60546"/>
                  </a:cubicBezTo>
                  <a:cubicBezTo>
                    <a:pt x="93066" y="61311"/>
                    <a:pt x="94444" y="62077"/>
                    <a:pt x="95821" y="62842"/>
                  </a:cubicBezTo>
                  <a:cubicBezTo>
                    <a:pt x="99036" y="64373"/>
                    <a:pt x="101791" y="66822"/>
                    <a:pt x="103934" y="69883"/>
                  </a:cubicBezTo>
                  <a:cubicBezTo>
                    <a:pt x="104546" y="70802"/>
                    <a:pt x="105311" y="71720"/>
                    <a:pt x="106383" y="72332"/>
                  </a:cubicBezTo>
                  <a:cubicBezTo>
                    <a:pt x="109750" y="74306"/>
                    <a:pt x="113205" y="75928"/>
                    <a:pt x="117016" y="75928"/>
                  </a:cubicBezTo>
                  <a:cubicBezTo>
                    <a:pt x="118229" y="75928"/>
                    <a:pt x="119478" y="75763"/>
                    <a:pt x="120771" y="75394"/>
                  </a:cubicBezTo>
                  <a:cubicBezTo>
                    <a:pt x="121690" y="75087"/>
                    <a:pt x="122761" y="74934"/>
                    <a:pt x="123680" y="74781"/>
                  </a:cubicBezTo>
                  <a:cubicBezTo>
                    <a:pt x="124598" y="74628"/>
                    <a:pt x="125555" y="74552"/>
                    <a:pt x="126511" y="74552"/>
                  </a:cubicBezTo>
                  <a:cubicBezTo>
                    <a:pt x="127468" y="74552"/>
                    <a:pt x="128425" y="74628"/>
                    <a:pt x="129343" y="74781"/>
                  </a:cubicBezTo>
                  <a:cubicBezTo>
                    <a:pt x="133629" y="75853"/>
                    <a:pt x="135925" y="80598"/>
                    <a:pt x="134088" y="84731"/>
                  </a:cubicBezTo>
                  <a:cubicBezTo>
                    <a:pt x="133323" y="86261"/>
                    <a:pt x="132251" y="87486"/>
                    <a:pt x="130874" y="88557"/>
                  </a:cubicBezTo>
                  <a:cubicBezTo>
                    <a:pt x="124598" y="92843"/>
                    <a:pt x="117710" y="96364"/>
                    <a:pt x="110516" y="98813"/>
                  </a:cubicBezTo>
                  <a:cubicBezTo>
                    <a:pt x="107755" y="99618"/>
                    <a:pt x="105038" y="100078"/>
                    <a:pt x="102388" y="100078"/>
                  </a:cubicBezTo>
                  <a:cubicBezTo>
                    <a:pt x="97985" y="100078"/>
                    <a:pt x="93769" y="98809"/>
                    <a:pt x="89852" y="95752"/>
                  </a:cubicBezTo>
                  <a:cubicBezTo>
                    <a:pt x="87862" y="94374"/>
                    <a:pt x="85719" y="93456"/>
                    <a:pt x="83423" y="92843"/>
                  </a:cubicBezTo>
                  <a:cubicBezTo>
                    <a:pt x="75463" y="91007"/>
                    <a:pt x="67810" y="87639"/>
                    <a:pt x="60922" y="83200"/>
                  </a:cubicBezTo>
                  <a:cubicBezTo>
                    <a:pt x="60310" y="82894"/>
                    <a:pt x="59850" y="82588"/>
                    <a:pt x="59238" y="82435"/>
                  </a:cubicBezTo>
                  <a:cubicBezTo>
                    <a:pt x="56944" y="80986"/>
                    <a:pt x="54364" y="80299"/>
                    <a:pt x="51723" y="80299"/>
                  </a:cubicBezTo>
                  <a:cubicBezTo>
                    <a:pt x="51017" y="80299"/>
                    <a:pt x="50306" y="80348"/>
                    <a:pt x="49595" y="80445"/>
                  </a:cubicBezTo>
                  <a:cubicBezTo>
                    <a:pt x="47657" y="80645"/>
                    <a:pt x="45690" y="80758"/>
                    <a:pt x="43720" y="80758"/>
                  </a:cubicBezTo>
                  <a:cubicBezTo>
                    <a:pt x="41176" y="80758"/>
                    <a:pt x="38626" y="80570"/>
                    <a:pt x="36125" y="80139"/>
                  </a:cubicBezTo>
                  <a:cubicBezTo>
                    <a:pt x="30614" y="79220"/>
                    <a:pt x="25563" y="76006"/>
                    <a:pt x="22655" y="71261"/>
                  </a:cubicBezTo>
                  <a:cubicBezTo>
                    <a:pt x="21736" y="69883"/>
                    <a:pt x="20665" y="68506"/>
                    <a:pt x="19747" y="67128"/>
                  </a:cubicBezTo>
                  <a:cubicBezTo>
                    <a:pt x="18369" y="65138"/>
                    <a:pt x="16532" y="63454"/>
                    <a:pt x="14542" y="62230"/>
                  </a:cubicBezTo>
                  <a:cubicBezTo>
                    <a:pt x="11787" y="60546"/>
                    <a:pt x="8879" y="59015"/>
                    <a:pt x="6123" y="57332"/>
                  </a:cubicBezTo>
                  <a:cubicBezTo>
                    <a:pt x="5664" y="57638"/>
                    <a:pt x="5358" y="58097"/>
                    <a:pt x="5205" y="58709"/>
                  </a:cubicBezTo>
                  <a:cubicBezTo>
                    <a:pt x="3674" y="61924"/>
                    <a:pt x="2450" y="65291"/>
                    <a:pt x="1378" y="68659"/>
                  </a:cubicBezTo>
                  <a:cubicBezTo>
                    <a:pt x="919" y="69883"/>
                    <a:pt x="1" y="71108"/>
                    <a:pt x="460" y="72332"/>
                  </a:cubicBezTo>
                  <a:cubicBezTo>
                    <a:pt x="1072" y="73557"/>
                    <a:pt x="2603" y="73251"/>
                    <a:pt x="3674" y="73710"/>
                  </a:cubicBezTo>
                  <a:cubicBezTo>
                    <a:pt x="7348" y="75547"/>
                    <a:pt x="8266" y="77230"/>
                    <a:pt x="7654" y="81363"/>
                  </a:cubicBezTo>
                  <a:cubicBezTo>
                    <a:pt x="7654" y="82282"/>
                    <a:pt x="7501" y="83200"/>
                    <a:pt x="7501" y="84118"/>
                  </a:cubicBezTo>
                  <a:cubicBezTo>
                    <a:pt x="7501" y="85496"/>
                    <a:pt x="7587" y="85927"/>
                    <a:pt x="8470" y="85927"/>
                  </a:cubicBezTo>
                  <a:cubicBezTo>
                    <a:pt x="8764" y="85927"/>
                    <a:pt x="9147" y="85879"/>
                    <a:pt x="9644" y="85802"/>
                  </a:cubicBezTo>
                  <a:cubicBezTo>
                    <a:pt x="10869" y="85649"/>
                    <a:pt x="12093" y="85573"/>
                    <a:pt x="13318" y="85573"/>
                  </a:cubicBezTo>
                  <a:cubicBezTo>
                    <a:pt x="14542" y="85573"/>
                    <a:pt x="15767" y="85649"/>
                    <a:pt x="16991" y="85802"/>
                  </a:cubicBezTo>
                  <a:cubicBezTo>
                    <a:pt x="23420" y="86721"/>
                    <a:pt x="29696" y="88098"/>
                    <a:pt x="35972" y="89935"/>
                  </a:cubicBezTo>
                  <a:cubicBezTo>
                    <a:pt x="40870" y="91313"/>
                    <a:pt x="45768" y="93149"/>
                    <a:pt x="50360" y="95599"/>
                  </a:cubicBezTo>
                  <a:cubicBezTo>
                    <a:pt x="53728" y="97282"/>
                    <a:pt x="56789" y="99578"/>
                    <a:pt x="59391" y="102180"/>
                  </a:cubicBezTo>
                  <a:cubicBezTo>
                    <a:pt x="61228" y="103864"/>
                    <a:pt x="62606" y="105854"/>
                    <a:pt x="63218" y="108150"/>
                  </a:cubicBezTo>
                  <a:cubicBezTo>
                    <a:pt x="64289" y="110905"/>
                    <a:pt x="63371" y="113967"/>
                    <a:pt x="61075" y="115804"/>
                  </a:cubicBezTo>
                  <a:cubicBezTo>
                    <a:pt x="58779" y="117640"/>
                    <a:pt x="55871" y="118865"/>
                    <a:pt x="52809" y="119018"/>
                  </a:cubicBezTo>
                  <a:cubicBezTo>
                    <a:pt x="48982" y="119018"/>
                    <a:pt x="45309" y="118406"/>
                    <a:pt x="41788" y="116722"/>
                  </a:cubicBezTo>
                  <a:cubicBezTo>
                    <a:pt x="37349" y="114885"/>
                    <a:pt x="33063" y="112895"/>
                    <a:pt x="28778" y="111058"/>
                  </a:cubicBezTo>
                  <a:cubicBezTo>
                    <a:pt x="26583" y="110061"/>
                    <a:pt x="24324" y="109584"/>
                    <a:pt x="22043" y="109584"/>
                  </a:cubicBezTo>
                  <a:cubicBezTo>
                    <a:pt x="20823" y="109584"/>
                    <a:pt x="19596" y="109720"/>
                    <a:pt x="18369" y="109987"/>
                  </a:cubicBezTo>
                  <a:cubicBezTo>
                    <a:pt x="15920" y="110446"/>
                    <a:pt x="13777" y="111824"/>
                    <a:pt x="12246" y="113814"/>
                  </a:cubicBezTo>
                  <a:cubicBezTo>
                    <a:pt x="11481" y="115038"/>
                    <a:pt x="11022" y="116569"/>
                    <a:pt x="10869" y="117946"/>
                  </a:cubicBezTo>
                  <a:cubicBezTo>
                    <a:pt x="9644" y="122692"/>
                    <a:pt x="6889" y="125600"/>
                    <a:pt x="1838" y="126059"/>
                  </a:cubicBezTo>
                  <a:cubicBezTo>
                    <a:pt x="1378" y="126212"/>
                    <a:pt x="1072" y="126212"/>
                    <a:pt x="613" y="126365"/>
                  </a:cubicBezTo>
                  <a:cubicBezTo>
                    <a:pt x="460" y="126671"/>
                    <a:pt x="460" y="126824"/>
                    <a:pt x="460" y="126977"/>
                  </a:cubicBezTo>
                  <a:cubicBezTo>
                    <a:pt x="460" y="127131"/>
                    <a:pt x="613" y="127437"/>
                    <a:pt x="613" y="127743"/>
                  </a:cubicBezTo>
                  <a:cubicBezTo>
                    <a:pt x="7195" y="149785"/>
                    <a:pt x="21277" y="168765"/>
                    <a:pt x="40258" y="181623"/>
                  </a:cubicBezTo>
                  <a:cubicBezTo>
                    <a:pt x="41103" y="182186"/>
                    <a:pt x="41559" y="182491"/>
                    <a:pt x="41955" y="182491"/>
                  </a:cubicBezTo>
                  <a:cubicBezTo>
                    <a:pt x="42419" y="182491"/>
                    <a:pt x="42799" y="182072"/>
                    <a:pt x="43625" y="181164"/>
                  </a:cubicBezTo>
                  <a:cubicBezTo>
                    <a:pt x="45910" y="178497"/>
                    <a:pt x="49354" y="176990"/>
                    <a:pt x="52908" y="176990"/>
                  </a:cubicBezTo>
                  <a:cubicBezTo>
                    <a:pt x="53639" y="176990"/>
                    <a:pt x="54374" y="177053"/>
                    <a:pt x="55105" y="177184"/>
                  </a:cubicBezTo>
                  <a:cubicBezTo>
                    <a:pt x="56483" y="177490"/>
                    <a:pt x="57860" y="177796"/>
                    <a:pt x="59085" y="178255"/>
                  </a:cubicBezTo>
                  <a:cubicBezTo>
                    <a:pt x="59865" y="178567"/>
                    <a:pt x="60680" y="178720"/>
                    <a:pt x="61483" y="178720"/>
                  </a:cubicBezTo>
                  <a:cubicBezTo>
                    <a:pt x="63043" y="178720"/>
                    <a:pt x="64555" y="178142"/>
                    <a:pt x="65667" y="177031"/>
                  </a:cubicBezTo>
                  <a:cubicBezTo>
                    <a:pt x="66126" y="176725"/>
                    <a:pt x="66738" y="176265"/>
                    <a:pt x="67198" y="175959"/>
                  </a:cubicBezTo>
                  <a:cubicBezTo>
                    <a:pt x="68990" y="174580"/>
                    <a:pt x="71156" y="173947"/>
                    <a:pt x="73470" y="173947"/>
                  </a:cubicBezTo>
                  <a:cubicBezTo>
                    <a:pt x="73725" y="173947"/>
                    <a:pt x="73981" y="173954"/>
                    <a:pt x="74239" y="173969"/>
                  </a:cubicBezTo>
                  <a:cubicBezTo>
                    <a:pt x="76076" y="174122"/>
                    <a:pt x="77912" y="174275"/>
                    <a:pt x="79749" y="174582"/>
                  </a:cubicBezTo>
                  <a:cubicBezTo>
                    <a:pt x="80729" y="174827"/>
                    <a:pt x="81733" y="174949"/>
                    <a:pt x="82742" y="174949"/>
                  </a:cubicBezTo>
                  <a:cubicBezTo>
                    <a:pt x="84255" y="174949"/>
                    <a:pt x="85780" y="174673"/>
                    <a:pt x="87249" y="174122"/>
                  </a:cubicBezTo>
                  <a:cubicBezTo>
                    <a:pt x="88015" y="173816"/>
                    <a:pt x="88780" y="173510"/>
                    <a:pt x="88780" y="172592"/>
                  </a:cubicBezTo>
                  <a:cubicBezTo>
                    <a:pt x="88933" y="171520"/>
                    <a:pt x="88168" y="170908"/>
                    <a:pt x="87403" y="170602"/>
                  </a:cubicBezTo>
                  <a:cubicBezTo>
                    <a:pt x="87096" y="170449"/>
                    <a:pt x="86790" y="170296"/>
                    <a:pt x="86484" y="170296"/>
                  </a:cubicBezTo>
                  <a:cubicBezTo>
                    <a:pt x="82887" y="168807"/>
                    <a:pt x="78989" y="168023"/>
                    <a:pt x="75034" y="168023"/>
                  </a:cubicBezTo>
                  <a:cubicBezTo>
                    <a:pt x="74108" y="168023"/>
                    <a:pt x="73178" y="168066"/>
                    <a:pt x="72249" y="168153"/>
                  </a:cubicBezTo>
                  <a:cubicBezTo>
                    <a:pt x="69953" y="168612"/>
                    <a:pt x="67657" y="168918"/>
                    <a:pt x="65514" y="169071"/>
                  </a:cubicBezTo>
                  <a:cubicBezTo>
                    <a:pt x="65034" y="169086"/>
                    <a:pt x="64557" y="169093"/>
                    <a:pt x="64084" y="169093"/>
                  </a:cubicBezTo>
                  <a:cubicBezTo>
                    <a:pt x="54434" y="169093"/>
                    <a:pt x="46094" y="166068"/>
                    <a:pt x="40258" y="157897"/>
                  </a:cubicBezTo>
                  <a:cubicBezTo>
                    <a:pt x="38574" y="155295"/>
                    <a:pt x="36278" y="153152"/>
                    <a:pt x="33523" y="151621"/>
                  </a:cubicBezTo>
                  <a:cubicBezTo>
                    <a:pt x="31227" y="150397"/>
                    <a:pt x="28931" y="149019"/>
                    <a:pt x="26635" y="147642"/>
                  </a:cubicBezTo>
                  <a:cubicBezTo>
                    <a:pt x="24798" y="146723"/>
                    <a:pt x="23267" y="145652"/>
                    <a:pt x="21736" y="144427"/>
                  </a:cubicBezTo>
                  <a:cubicBezTo>
                    <a:pt x="16379" y="139835"/>
                    <a:pt x="15154" y="131876"/>
                    <a:pt x="18981" y="125753"/>
                  </a:cubicBezTo>
                  <a:cubicBezTo>
                    <a:pt x="20224" y="123155"/>
                    <a:pt x="22884" y="121640"/>
                    <a:pt x="25669" y="121640"/>
                  </a:cubicBezTo>
                  <a:cubicBezTo>
                    <a:pt x="26657" y="121640"/>
                    <a:pt x="27662" y="121831"/>
                    <a:pt x="28624" y="122232"/>
                  </a:cubicBezTo>
                  <a:cubicBezTo>
                    <a:pt x="29696" y="122539"/>
                    <a:pt x="30920" y="122998"/>
                    <a:pt x="31992" y="123457"/>
                  </a:cubicBezTo>
                  <a:cubicBezTo>
                    <a:pt x="36584" y="125753"/>
                    <a:pt x="41482" y="127437"/>
                    <a:pt x="46380" y="128814"/>
                  </a:cubicBezTo>
                  <a:cubicBezTo>
                    <a:pt x="55564" y="131110"/>
                    <a:pt x="63983" y="135549"/>
                    <a:pt x="71024" y="141519"/>
                  </a:cubicBezTo>
                  <a:cubicBezTo>
                    <a:pt x="72730" y="143093"/>
                    <a:pt x="74885" y="143881"/>
                    <a:pt x="77105" y="143881"/>
                  </a:cubicBezTo>
                  <a:cubicBezTo>
                    <a:pt x="77475" y="143881"/>
                    <a:pt x="77847" y="143859"/>
                    <a:pt x="78218" y="143815"/>
                  </a:cubicBezTo>
                  <a:cubicBezTo>
                    <a:pt x="79749" y="143662"/>
                    <a:pt x="81127" y="143356"/>
                    <a:pt x="82657" y="143050"/>
                  </a:cubicBezTo>
                  <a:cubicBezTo>
                    <a:pt x="84951" y="142417"/>
                    <a:pt x="87285" y="142111"/>
                    <a:pt x="89618" y="142111"/>
                  </a:cubicBezTo>
                  <a:cubicBezTo>
                    <a:pt x="91801" y="142111"/>
                    <a:pt x="93982" y="142379"/>
                    <a:pt x="96127" y="142897"/>
                  </a:cubicBezTo>
                  <a:cubicBezTo>
                    <a:pt x="99186" y="143581"/>
                    <a:pt x="102285" y="143926"/>
                    <a:pt x="105364" y="143926"/>
                  </a:cubicBezTo>
                  <a:cubicBezTo>
                    <a:pt x="112610" y="143926"/>
                    <a:pt x="119745" y="142019"/>
                    <a:pt x="125976" y="138151"/>
                  </a:cubicBezTo>
                  <a:cubicBezTo>
                    <a:pt x="129037" y="136468"/>
                    <a:pt x="132251" y="134784"/>
                    <a:pt x="135619" y="133253"/>
                  </a:cubicBezTo>
                  <a:cubicBezTo>
                    <a:pt x="138833" y="131723"/>
                    <a:pt x="142201" y="130651"/>
                    <a:pt x="145721" y="130192"/>
                  </a:cubicBezTo>
                  <a:cubicBezTo>
                    <a:pt x="146461" y="130028"/>
                    <a:pt x="147198" y="129949"/>
                    <a:pt x="147923" y="129949"/>
                  </a:cubicBezTo>
                  <a:cubicBezTo>
                    <a:pt x="152593" y="129949"/>
                    <a:pt x="156733" y="133228"/>
                    <a:pt x="157661" y="137998"/>
                  </a:cubicBezTo>
                  <a:cubicBezTo>
                    <a:pt x="158273" y="140141"/>
                    <a:pt x="158120" y="142284"/>
                    <a:pt x="157508" y="144427"/>
                  </a:cubicBezTo>
                  <a:cubicBezTo>
                    <a:pt x="154446" y="154224"/>
                    <a:pt x="148936" y="162183"/>
                    <a:pt x="139139" y="166316"/>
                  </a:cubicBezTo>
                  <a:cubicBezTo>
                    <a:pt x="132711" y="168918"/>
                    <a:pt x="127353" y="173663"/>
                    <a:pt x="124139" y="179786"/>
                  </a:cubicBezTo>
                  <a:cubicBezTo>
                    <a:pt x="121843" y="183460"/>
                    <a:pt x="118781" y="186674"/>
                    <a:pt x="115108" y="189123"/>
                  </a:cubicBezTo>
                  <a:cubicBezTo>
                    <a:pt x="113883" y="189888"/>
                    <a:pt x="112812" y="190654"/>
                    <a:pt x="111740" y="191572"/>
                  </a:cubicBezTo>
                  <a:cubicBezTo>
                    <a:pt x="109904" y="192950"/>
                    <a:pt x="108832" y="195093"/>
                    <a:pt x="108679" y="197236"/>
                  </a:cubicBezTo>
                  <a:cubicBezTo>
                    <a:pt x="108985" y="197389"/>
                    <a:pt x="109291" y="197389"/>
                    <a:pt x="109597" y="197389"/>
                  </a:cubicBezTo>
                  <a:cubicBezTo>
                    <a:pt x="110057" y="197389"/>
                    <a:pt x="110516" y="197389"/>
                    <a:pt x="110975" y="197236"/>
                  </a:cubicBezTo>
                  <a:cubicBezTo>
                    <a:pt x="145262" y="191113"/>
                    <a:pt x="170059" y="172439"/>
                    <a:pt x="185672" y="141213"/>
                  </a:cubicBezTo>
                  <a:cubicBezTo>
                    <a:pt x="187050" y="138458"/>
                    <a:pt x="187815" y="137845"/>
                    <a:pt x="183529" y="137692"/>
                  </a:cubicBezTo>
                  <a:cubicBezTo>
                    <a:pt x="176794" y="137539"/>
                    <a:pt x="172968" y="134172"/>
                    <a:pt x="171590" y="127590"/>
                  </a:cubicBezTo>
                  <a:cubicBezTo>
                    <a:pt x="171437" y="126977"/>
                    <a:pt x="171284" y="126518"/>
                    <a:pt x="170978" y="125906"/>
                  </a:cubicBezTo>
                  <a:cubicBezTo>
                    <a:pt x="170059" y="122845"/>
                    <a:pt x="168835" y="119783"/>
                    <a:pt x="167457" y="116722"/>
                  </a:cubicBezTo>
                  <a:cubicBezTo>
                    <a:pt x="166470" y="114466"/>
                    <a:pt x="164184" y="112859"/>
                    <a:pt x="161676" y="112859"/>
                  </a:cubicBezTo>
                  <a:cubicBezTo>
                    <a:pt x="161462" y="112859"/>
                    <a:pt x="161245" y="112871"/>
                    <a:pt x="161028" y="112895"/>
                  </a:cubicBezTo>
                  <a:cubicBezTo>
                    <a:pt x="159038" y="112895"/>
                    <a:pt x="157048" y="113201"/>
                    <a:pt x="155212" y="113967"/>
                  </a:cubicBezTo>
                  <a:cubicBezTo>
                    <a:pt x="148324" y="116416"/>
                    <a:pt x="141282" y="117793"/>
                    <a:pt x="134547" y="120855"/>
                  </a:cubicBezTo>
                  <a:cubicBezTo>
                    <a:pt x="131639" y="122232"/>
                    <a:pt x="128578" y="123151"/>
                    <a:pt x="125363" y="123457"/>
                  </a:cubicBezTo>
                  <a:cubicBezTo>
                    <a:pt x="120465" y="123763"/>
                    <a:pt x="115720" y="123916"/>
                    <a:pt x="110822" y="124222"/>
                  </a:cubicBezTo>
                  <a:cubicBezTo>
                    <a:pt x="110533" y="124249"/>
                    <a:pt x="110244" y="124261"/>
                    <a:pt x="109955" y="124261"/>
                  </a:cubicBezTo>
                  <a:cubicBezTo>
                    <a:pt x="108560" y="124261"/>
                    <a:pt x="107166" y="123964"/>
                    <a:pt x="105771" y="123457"/>
                  </a:cubicBezTo>
                  <a:cubicBezTo>
                    <a:pt x="102097" y="122539"/>
                    <a:pt x="100566" y="118253"/>
                    <a:pt x="102709" y="115038"/>
                  </a:cubicBezTo>
                  <a:cubicBezTo>
                    <a:pt x="104240" y="112589"/>
                    <a:pt x="106383" y="110293"/>
                    <a:pt x="108985" y="108762"/>
                  </a:cubicBezTo>
                  <a:cubicBezTo>
                    <a:pt x="112506" y="106466"/>
                    <a:pt x="116332" y="104323"/>
                    <a:pt x="120159" y="102640"/>
                  </a:cubicBezTo>
                  <a:cubicBezTo>
                    <a:pt x="126435" y="100038"/>
                    <a:pt x="132558" y="96976"/>
                    <a:pt x="138221" y="93456"/>
                  </a:cubicBezTo>
                  <a:cubicBezTo>
                    <a:pt x="140517" y="92078"/>
                    <a:pt x="142966" y="90853"/>
                    <a:pt x="145415" y="89782"/>
                  </a:cubicBezTo>
                  <a:cubicBezTo>
                    <a:pt x="147077" y="89082"/>
                    <a:pt x="148889" y="88732"/>
                    <a:pt x="150708" y="88732"/>
                  </a:cubicBezTo>
                  <a:cubicBezTo>
                    <a:pt x="152072" y="88732"/>
                    <a:pt x="153440" y="88929"/>
                    <a:pt x="154752" y="89323"/>
                  </a:cubicBezTo>
                  <a:cubicBezTo>
                    <a:pt x="155558" y="89591"/>
                    <a:pt x="156363" y="89713"/>
                    <a:pt x="157168" y="89713"/>
                  </a:cubicBezTo>
                  <a:cubicBezTo>
                    <a:pt x="158200" y="89713"/>
                    <a:pt x="159231" y="89514"/>
                    <a:pt x="160263" y="89170"/>
                  </a:cubicBezTo>
                  <a:cubicBezTo>
                    <a:pt x="164090" y="87486"/>
                    <a:pt x="168222" y="86568"/>
                    <a:pt x="172355" y="86414"/>
                  </a:cubicBezTo>
                  <a:cubicBezTo>
                    <a:pt x="174192" y="86414"/>
                    <a:pt x="175876" y="85496"/>
                    <a:pt x="176947" y="83965"/>
                  </a:cubicBezTo>
                  <a:cubicBezTo>
                    <a:pt x="178172" y="82588"/>
                    <a:pt x="178019" y="80445"/>
                    <a:pt x="176641" y="79373"/>
                  </a:cubicBezTo>
                  <a:cubicBezTo>
                    <a:pt x="175876" y="78608"/>
                    <a:pt x="174957" y="77996"/>
                    <a:pt x="174192" y="77077"/>
                  </a:cubicBezTo>
                  <a:cubicBezTo>
                    <a:pt x="171131" y="73557"/>
                    <a:pt x="171131" y="70036"/>
                    <a:pt x="174192" y="66669"/>
                  </a:cubicBezTo>
                  <a:cubicBezTo>
                    <a:pt x="175264" y="65750"/>
                    <a:pt x="175417" y="64220"/>
                    <a:pt x="174804" y="63148"/>
                  </a:cubicBezTo>
                  <a:cubicBezTo>
                    <a:pt x="174651" y="62536"/>
                    <a:pt x="174345" y="61924"/>
                    <a:pt x="174039" y="61158"/>
                  </a:cubicBezTo>
                  <a:cubicBezTo>
                    <a:pt x="172202" y="57944"/>
                    <a:pt x="172968" y="53964"/>
                    <a:pt x="175723" y="51668"/>
                  </a:cubicBezTo>
                  <a:cubicBezTo>
                    <a:pt x="176335" y="50903"/>
                    <a:pt x="177100" y="50137"/>
                    <a:pt x="177560" y="49372"/>
                  </a:cubicBezTo>
                  <a:cubicBezTo>
                    <a:pt x="179090" y="47688"/>
                    <a:pt x="179090" y="45086"/>
                    <a:pt x="177560" y="43402"/>
                  </a:cubicBezTo>
                  <a:cubicBezTo>
                    <a:pt x="175110" y="39729"/>
                    <a:pt x="172508" y="36361"/>
                    <a:pt x="169600" y="32994"/>
                  </a:cubicBezTo>
                  <a:cubicBezTo>
                    <a:pt x="169119" y="32392"/>
                    <a:pt x="168353" y="31979"/>
                    <a:pt x="167602" y="31979"/>
                  </a:cubicBezTo>
                  <a:cubicBezTo>
                    <a:pt x="167397" y="31979"/>
                    <a:pt x="167194" y="32010"/>
                    <a:pt x="166998" y="32075"/>
                  </a:cubicBezTo>
                  <a:cubicBezTo>
                    <a:pt x="165564" y="32336"/>
                    <a:pt x="164116" y="32465"/>
                    <a:pt x="162672" y="32465"/>
                  </a:cubicBezTo>
                  <a:cubicBezTo>
                    <a:pt x="157334" y="32465"/>
                    <a:pt x="152049" y="30704"/>
                    <a:pt x="147711" y="27330"/>
                  </a:cubicBezTo>
                  <a:cubicBezTo>
                    <a:pt x="144956" y="25034"/>
                    <a:pt x="141742" y="23657"/>
                    <a:pt x="138374" y="23044"/>
                  </a:cubicBezTo>
                  <a:cubicBezTo>
                    <a:pt x="133323" y="21973"/>
                    <a:pt x="128578" y="19830"/>
                    <a:pt x="124598" y="16769"/>
                  </a:cubicBezTo>
                  <a:cubicBezTo>
                    <a:pt x="121077" y="14013"/>
                    <a:pt x="117098" y="12177"/>
                    <a:pt x="112965" y="11105"/>
                  </a:cubicBezTo>
                  <a:cubicBezTo>
                    <a:pt x="111128" y="10646"/>
                    <a:pt x="109291" y="10493"/>
                    <a:pt x="107608" y="10187"/>
                  </a:cubicBezTo>
                  <a:cubicBezTo>
                    <a:pt x="102097" y="9421"/>
                    <a:pt x="99801" y="6666"/>
                    <a:pt x="100107" y="1156"/>
                  </a:cubicBezTo>
                  <a:cubicBezTo>
                    <a:pt x="99954" y="850"/>
                    <a:pt x="99954" y="543"/>
                    <a:pt x="99954" y="84"/>
                  </a:cubicBezTo>
                  <a:cubicBezTo>
                    <a:pt x="98599" y="28"/>
                    <a:pt x="97243" y="0"/>
                    <a:pt x="958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 name="Google Shape;410;p48"/>
          <p:cNvGrpSpPr/>
          <p:nvPr/>
        </p:nvGrpSpPr>
        <p:grpSpPr>
          <a:xfrm>
            <a:off x="4709814" y="3617336"/>
            <a:ext cx="978373" cy="687043"/>
            <a:chOff x="210250" y="320125"/>
            <a:chExt cx="7099950" cy="4985800"/>
          </a:xfrm>
        </p:grpSpPr>
        <p:sp>
          <p:nvSpPr>
            <p:cNvPr id="411" name="Google Shape;411;p48"/>
            <p:cNvSpPr/>
            <p:nvPr/>
          </p:nvSpPr>
          <p:spPr>
            <a:xfrm>
              <a:off x="210250" y="320125"/>
              <a:ext cx="7099950" cy="4985800"/>
            </a:xfrm>
            <a:custGeom>
              <a:avLst/>
              <a:gdLst/>
              <a:ahLst/>
              <a:cxnLst/>
              <a:rect l="l" t="t" r="r" b="b"/>
              <a:pathLst>
                <a:path w="283998" h="199432" extrusionOk="0">
                  <a:moveTo>
                    <a:pt x="231455" y="19375"/>
                  </a:moveTo>
                  <a:cubicBezTo>
                    <a:pt x="231926" y="19375"/>
                    <a:pt x="232398" y="19379"/>
                    <a:pt x="232869" y="19385"/>
                  </a:cubicBezTo>
                  <a:cubicBezTo>
                    <a:pt x="237010" y="19545"/>
                    <a:pt x="240992" y="20182"/>
                    <a:pt x="244815" y="21456"/>
                  </a:cubicBezTo>
                  <a:cubicBezTo>
                    <a:pt x="252142" y="23527"/>
                    <a:pt x="257079" y="30376"/>
                    <a:pt x="256920" y="38021"/>
                  </a:cubicBezTo>
                  <a:cubicBezTo>
                    <a:pt x="256920" y="42640"/>
                    <a:pt x="255965" y="47259"/>
                    <a:pt x="254212" y="51560"/>
                  </a:cubicBezTo>
                  <a:cubicBezTo>
                    <a:pt x="250390" y="59843"/>
                    <a:pt x="245293" y="67329"/>
                    <a:pt x="238762" y="73700"/>
                  </a:cubicBezTo>
                  <a:cubicBezTo>
                    <a:pt x="236692" y="76089"/>
                    <a:pt x="234302" y="78319"/>
                    <a:pt x="231754" y="80390"/>
                  </a:cubicBezTo>
                  <a:cubicBezTo>
                    <a:pt x="227612" y="58728"/>
                    <a:pt x="216304" y="38977"/>
                    <a:pt x="199579" y="24642"/>
                  </a:cubicBezTo>
                  <a:cubicBezTo>
                    <a:pt x="209806" y="21131"/>
                    <a:pt x="220619" y="19375"/>
                    <a:pt x="231455" y="19375"/>
                  </a:cubicBezTo>
                  <a:close/>
                  <a:moveTo>
                    <a:pt x="137489" y="7115"/>
                  </a:moveTo>
                  <a:cubicBezTo>
                    <a:pt x="181664" y="7115"/>
                    <a:pt x="219386" y="38981"/>
                    <a:pt x="226975" y="82460"/>
                  </a:cubicBezTo>
                  <a:cubicBezTo>
                    <a:pt x="227294" y="83894"/>
                    <a:pt x="226816" y="85328"/>
                    <a:pt x="225542" y="86124"/>
                  </a:cubicBezTo>
                  <a:cubicBezTo>
                    <a:pt x="214551" y="95521"/>
                    <a:pt x="202765" y="103963"/>
                    <a:pt x="190341" y="111450"/>
                  </a:cubicBezTo>
                  <a:cubicBezTo>
                    <a:pt x="173457" y="121962"/>
                    <a:pt x="156573" y="132315"/>
                    <a:pt x="138574" y="140439"/>
                  </a:cubicBezTo>
                  <a:cubicBezTo>
                    <a:pt x="118027" y="149677"/>
                    <a:pt x="97161" y="157004"/>
                    <a:pt x="74862" y="159871"/>
                  </a:cubicBezTo>
                  <a:cubicBezTo>
                    <a:pt x="74566" y="159925"/>
                    <a:pt x="74270" y="159951"/>
                    <a:pt x="73977" y="159951"/>
                  </a:cubicBezTo>
                  <a:cubicBezTo>
                    <a:pt x="72536" y="159951"/>
                    <a:pt x="71169" y="159310"/>
                    <a:pt x="70243" y="158119"/>
                  </a:cubicBezTo>
                  <a:cubicBezTo>
                    <a:pt x="55271" y="141394"/>
                    <a:pt x="46988" y="119732"/>
                    <a:pt x="47306" y="97274"/>
                  </a:cubicBezTo>
                  <a:cubicBezTo>
                    <a:pt x="47466" y="52994"/>
                    <a:pt x="79641" y="15244"/>
                    <a:pt x="123283" y="8236"/>
                  </a:cubicBezTo>
                  <a:cubicBezTo>
                    <a:pt x="127743" y="7598"/>
                    <a:pt x="132044" y="7280"/>
                    <a:pt x="136504" y="7121"/>
                  </a:cubicBezTo>
                  <a:cubicBezTo>
                    <a:pt x="136833" y="7117"/>
                    <a:pt x="137161" y="7115"/>
                    <a:pt x="137489" y="7115"/>
                  </a:cubicBezTo>
                  <a:close/>
                  <a:moveTo>
                    <a:pt x="43006" y="112087"/>
                  </a:moveTo>
                  <a:cubicBezTo>
                    <a:pt x="45873" y="130085"/>
                    <a:pt x="53837" y="146969"/>
                    <a:pt x="65783" y="160667"/>
                  </a:cubicBezTo>
                  <a:cubicBezTo>
                    <a:pt x="61465" y="160960"/>
                    <a:pt x="57281" y="161354"/>
                    <a:pt x="53201" y="161354"/>
                  </a:cubicBezTo>
                  <a:cubicBezTo>
                    <a:pt x="48402" y="161354"/>
                    <a:pt x="43746" y="160809"/>
                    <a:pt x="39183" y="158915"/>
                  </a:cubicBezTo>
                  <a:cubicBezTo>
                    <a:pt x="33290" y="156845"/>
                    <a:pt x="29148" y="151588"/>
                    <a:pt x="28511" y="145376"/>
                  </a:cubicBezTo>
                  <a:cubicBezTo>
                    <a:pt x="28033" y="140757"/>
                    <a:pt x="28671" y="136138"/>
                    <a:pt x="30263" y="131997"/>
                  </a:cubicBezTo>
                  <a:cubicBezTo>
                    <a:pt x="32971" y="124511"/>
                    <a:pt x="37750" y="118458"/>
                    <a:pt x="43006" y="112087"/>
                  </a:cubicBezTo>
                  <a:close/>
                  <a:moveTo>
                    <a:pt x="222993" y="126900"/>
                  </a:moveTo>
                  <a:cubicBezTo>
                    <a:pt x="211238" y="164036"/>
                    <a:pt x="174836" y="188289"/>
                    <a:pt x="138027" y="188289"/>
                  </a:cubicBezTo>
                  <a:cubicBezTo>
                    <a:pt x="130946" y="188289"/>
                    <a:pt x="123851" y="187391"/>
                    <a:pt x="116912" y="185515"/>
                  </a:cubicBezTo>
                  <a:cubicBezTo>
                    <a:pt x="117231" y="184719"/>
                    <a:pt x="118027" y="184719"/>
                    <a:pt x="118505" y="184400"/>
                  </a:cubicBezTo>
                  <a:cubicBezTo>
                    <a:pt x="148450" y="172295"/>
                    <a:pt x="176961" y="157163"/>
                    <a:pt x="203880" y="139324"/>
                  </a:cubicBezTo>
                  <a:cubicBezTo>
                    <a:pt x="210251" y="135342"/>
                    <a:pt x="216304" y="131360"/>
                    <a:pt x="222993" y="126900"/>
                  </a:cubicBezTo>
                  <a:close/>
                  <a:moveTo>
                    <a:pt x="236397" y="5030"/>
                  </a:moveTo>
                  <a:cubicBezTo>
                    <a:pt x="237133" y="5030"/>
                    <a:pt x="237868" y="5037"/>
                    <a:pt x="238603" y="5050"/>
                  </a:cubicBezTo>
                  <a:cubicBezTo>
                    <a:pt x="248160" y="5369"/>
                    <a:pt x="257079" y="7598"/>
                    <a:pt x="264566" y="13970"/>
                  </a:cubicBezTo>
                  <a:cubicBezTo>
                    <a:pt x="268229" y="16996"/>
                    <a:pt x="271255" y="20978"/>
                    <a:pt x="273008" y="25597"/>
                  </a:cubicBezTo>
                  <a:cubicBezTo>
                    <a:pt x="278901" y="39455"/>
                    <a:pt x="278105" y="53312"/>
                    <a:pt x="272052" y="67010"/>
                  </a:cubicBezTo>
                  <a:cubicBezTo>
                    <a:pt x="266158" y="80071"/>
                    <a:pt x="257557" y="91699"/>
                    <a:pt x="247045" y="101256"/>
                  </a:cubicBezTo>
                  <a:cubicBezTo>
                    <a:pt x="238444" y="109220"/>
                    <a:pt x="229365" y="116547"/>
                    <a:pt x="219648" y="123077"/>
                  </a:cubicBezTo>
                  <a:cubicBezTo>
                    <a:pt x="198305" y="137412"/>
                    <a:pt x="176643" y="151270"/>
                    <a:pt x="153547" y="162897"/>
                  </a:cubicBezTo>
                  <a:cubicBezTo>
                    <a:pt x="140486" y="169428"/>
                    <a:pt x="127106" y="175480"/>
                    <a:pt x="113567" y="181055"/>
                  </a:cubicBezTo>
                  <a:cubicBezTo>
                    <a:pt x="102736" y="185515"/>
                    <a:pt x="91746" y="189179"/>
                    <a:pt x="80437" y="192046"/>
                  </a:cubicBezTo>
                  <a:cubicBezTo>
                    <a:pt x="73673" y="193600"/>
                    <a:pt x="66758" y="194396"/>
                    <a:pt x="59857" y="194396"/>
                  </a:cubicBezTo>
                  <a:cubicBezTo>
                    <a:pt x="52620" y="194396"/>
                    <a:pt x="45399" y="193521"/>
                    <a:pt x="38387" y="191727"/>
                  </a:cubicBezTo>
                  <a:cubicBezTo>
                    <a:pt x="34086" y="190771"/>
                    <a:pt x="29786" y="189179"/>
                    <a:pt x="25963" y="187108"/>
                  </a:cubicBezTo>
                  <a:cubicBezTo>
                    <a:pt x="15610" y="181852"/>
                    <a:pt x="8601" y="171976"/>
                    <a:pt x="6690" y="160667"/>
                  </a:cubicBezTo>
                  <a:cubicBezTo>
                    <a:pt x="5893" y="156048"/>
                    <a:pt x="6053" y="151110"/>
                    <a:pt x="7327" y="146491"/>
                  </a:cubicBezTo>
                  <a:cubicBezTo>
                    <a:pt x="12105" y="129130"/>
                    <a:pt x="21662" y="113520"/>
                    <a:pt x="35042" y="101574"/>
                  </a:cubicBezTo>
                  <a:lnTo>
                    <a:pt x="41254" y="95840"/>
                  </a:lnTo>
                  <a:lnTo>
                    <a:pt x="41891" y="95840"/>
                  </a:lnTo>
                  <a:cubicBezTo>
                    <a:pt x="42050" y="99026"/>
                    <a:pt x="42209" y="102211"/>
                    <a:pt x="42369" y="105397"/>
                  </a:cubicBezTo>
                  <a:cubicBezTo>
                    <a:pt x="42369" y="106512"/>
                    <a:pt x="41891" y="106830"/>
                    <a:pt x="41254" y="107468"/>
                  </a:cubicBezTo>
                  <a:cubicBezTo>
                    <a:pt x="35520" y="113042"/>
                    <a:pt x="30582" y="119573"/>
                    <a:pt x="27078" y="126741"/>
                  </a:cubicBezTo>
                  <a:cubicBezTo>
                    <a:pt x="23892" y="132952"/>
                    <a:pt x="22618" y="139961"/>
                    <a:pt x="23574" y="146969"/>
                  </a:cubicBezTo>
                  <a:cubicBezTo>
                    <a:pt x="24529" y="153659"/>
                    <a:pt x="28830" y="159552"/>
                    <a:pt x="35042" y="162579"/>
                  </a:cubicBezTo>
                  <a:cubicBezTo>
                    <a:pt x="39980" y="165127"/>
                    <a:pt x="45554" y="166401"/>
                    <a:pt x="51129" y="166401"/>
                  </a:cubicBezTo>
                  <a:cubicBezTo>
                    <a:pt x="59253" y="166401"/>
                    <a:pt x="67376" y="165764"/>
                    <a:pt x="75499" y="164809"/>
                  </a:cubicBezTo>
                  <a:cubicBezTo>
                    <a:pt x="104329" y="161304"/>
                    <a:pt x="130929" y="150792"/>
                    <a:pt x="156255" y="137412"/>
                  </a:cubicBezTo>
                  <a:cubicBezTo>
                    <a:pt x="175687" y="127218"/>
                    <a:pt x="194323" y="115750"/>
                    <a:pt x="212162" y="103008"/>
                  </a:cubicBezTo>
                  <a:cubicBezTo>
                    <a:pt x="224905" y="94247"/>
                    <a:pt x="236532" y="83894"/>
                    <a:pt x="246885" y="72266"/>
                  </a:cubicBezTo>
                  <a:cubicBezTo>
                    <a:pt x="251823" y="66532"/>
                    <a:pt x="255965" y="59843"/>
                    <a:pt x="258991" y="52834"/>
                  </a:cubicBezTo>
                  <a:cubicBezTo>
                    <a:pt x="260902" y="48215"/>
                    <a:pt x="261858" y="43277"/>
                    <a:pt x="262017" y="38340"/>
                  </a:cubicBezTo>
                  <a:cubicBezTo>
                    <a:pt x="262176" y="27986"/>
                    <a:pt x="255327" y="18907"/>
                    <a:pt x="245452" y="16359"/>
                  </a:cubicBezTo>
                  <a:cubicBezTo>
                    <a:pt x="240136" y="14919"/>
                    <a:pt x="234742" y="14172"/>
                    <a:pt x="229379" y="14172"/>
                  </a:cubicBezTo>
                  <a:cubicBezTo>
                    <a:pt x="227029" y="14172"/>
                    <a:pt x="224685" y="14316"/>
                    <a:pt x="222356" y="14607"/>
                  </a:cubicBezTo>
                  <a:cubicBezTo>
                    <a:pt x="213596" y="15403"/>
                    <a:pt x="204835" y="17474"/>
                    <a:pt x="196553" y="20341"/>
                  </a:cubicBezTo>
                  <a:cubicBezTo>
                    <a:pt x="196109" y="20563"/>
                    <a:pt x="195631" y="20682"/>
                    <a:pt x="195151" y="20682"/>
                  </a:cubicBezTo>
                  <a:cubicBezTo>
                    <a:pt x="194596" y="20682"/>
                    <a:pt x="194039" y="20523"/>
                    <a:pt x="193526" y="20182"/>
                  </a:cubicBezTo>
                  <a:cubicBezTo>
                    <a:pt x="191296" y="18430"/>
                    <a:pt x="189067" y="16996"/>
                    <a:pt x="186518" y="15403"/>
                  </a:cubicBezTo>
                  <a:cubicBezTo>
                    <a:pt x="187314" y="14766"/>
                    <a:pt x="188111" y="14448"/>
                    <a:pt x="189067" y="14288"/>
                  </a:cubicBezTo>
                  <a:cubicBezTo>
                    <a:pt x="196712" y="11740"/>
                    <a:pt x="204357" y="8554"/>
                    <a:pt x="212481" y="7280"/>
                  </a:cubicBezTo>
                  <a:cubicBezTo>
                    <a:pt x="220360" y="5821"/>
                    <a:pt x="228373" y="5030"/>
                    <a:pt x="236397" y="5030"/>
                  </a:cubicBezTo>
                  <a:close/>
                  <a:moveTo>
                    <a:pt x="234393" y="0"/>
                  </a:moveTo>
                  <a:cubicBezTo>
                    <a:pt x="225298" y="0"/>
                    <a:pt x="216246" y="1046"/>
                    <a:pt x="207384" y="3139"/>
                  </a:cubicBezTo>
                  <a:cubicBezTo>
                    <a:pt x="198783" y="5369"/>
                    <a:pt x="190500" y="8076"/>
                    <a:pt x="182377" y="11262"/>
                  </a:cubicBezTo>
                  <a:cubicBezTo>
                    <a:pt x="181751" y="11471"/>
                    <a:pt x="181095" y="11588"/>
                    <a:pt x="180435" y="11588"/>
                  </a:cubicBezTo>
                  <a:cubicBezTo>
                    <a:pt x="179583" y="11588"/>
                    <a:pt x="178725" y="11392"/>
                    <a:pt x="177917" y="10943"/>
                  </a:cubicBezTo>
                  <a:cubicBezTo>
                    <a:pt x="165262" y="5038"/>
                    <a:pt x="151421" y="2050"/>
                    <a:pt x="137568" y="2050"/>
                  </a:cubicBezTo>
                  <a:cubicBezTo>
                    <a:pt x="133113" y="2050"/>
                    <a:pt x="128657" y="2359"/>
                    <a:pt x="124239" y="2979"/>
                  </a:cubicBezTo>
                  <a:cubicBezTo>
                    <a:pt x="88082" y="8236"/>
                    <a:pt x="57978" y="33402"/>
                    <a:pt x="46669" y="68125"/>
                  </a:cubicBezTo>
                  <a:cubicBezTo>
                    <a:pt x="44758" y="74337"/>
                    <a:pt x="43324" y="80708"/>
                    <a:pt x="42528" y="87239"/>
                  </a:cubicBezTo>
                  <a:cubicBezTo>
                    <a:pt x="42528" y="88035"/>
                    <a:pt x="42528" y="88991"/>
                    <a:pt x="41572" y="89628"/>
                  </a:cubicBezTo>
                  <a:cubicBezTo>
                    <a:pt x="37909" y="92495"/>
                    <a:pt x="34405" y="95521"/>
                    <a:pt x="31060" y="98707"/>
                  </a:cubicBezTo>
                  <a:cubicBezTo>
                    <a:pt x="17521" y="110812"/>
                    <a:pt x="7805" y="126422"/>
                    <a:pt x="2867" y="143784"/>
                  </a:cubicBezTo>
                  <a:cubicBezTo>
                    <a:pt x="0" y="152703"/>
                    <a:pt x="637" y="162260"/>
                    <a:pt x="4460" y="170702"/>
                  </a:cubicBezTo>
                  <a:cubicBezTo>
                    <a:pt x="8920" y="181215"/>
                    <a:pt x="17362" y="189497"/>
                    <a:pt x="28033" y="193638"/>
                  </a:cubicBezTo>
                  <a:cubicBezTo>
                    <a:pt x="38192" y="197765"/>
                    <a:pt x="48490" y="199432"/>
                    <a:pt x="58976" y="199432"/>
                  </a:cubicBezTo>
                  <a:cubicBezTo>
                    <a:pt x="64275" y="199432"/>
                    <a:pt x="69621" y="199006"/>
                    <a:pt x="75021" y="198258"/>
                  </a:cubicBezTo>
                  <a:cubicBezTo>
                    <a:pt x="85375" y="196346"/>
                    <a:pt x="95569" y="193479"/>
                    <a:pt x="105285" y="189497"/>
                  </a:cubicBezTo>
                  <a:cubicBezTo>
                    <a:pt x="106179" y="189139"/>
                    <a:pt x="107124" y="188932"/>
                    <a:pt x="108091" y="188932"/>
                  </a:cubicBezTo>
                  <a:cubicBezTo>
                    <a:pt x="108845" y="188932"/>
                    <a:pt x="109614" y="189059"/>
                    <a:pt x="110382" y="189338"/>
                  </a:cubicBezTo>
                  <a:cubicBezTo>
                    <a:pt x="119142" y="192046"/>
                    <a:pt x="128380" y="193320"/>
                    <a:pt x="137619" y="193320"/>
                  </a:cubicBezTo>
                  <a:cubicBezTo>
                    <a:pt x="140804" y="193161"/>
                    <a:pt x="144149" y="193161"/>
                    <a:pt x="147494" y="192842"/>
                  </a:cubicBezTo>
                  <a:cubicBezTo>
                    <a:pt x="150521" y="192523"/>
                    <a:pt x="153706" y="192046"/>
                    <a:pt x="156732" y="191409"/>
                  </a:cubicBezTo>
                  <a:cubicBezTo>
                    <a:pt x="193686" y="182807"/>
                    <a:pt x="217896" y="160349"/>
                    <a:pt x="229524" y="124033"/>
                  </a:cubicBezTo>
                  <a:cubicBezTo>
                    <a:pt x="230002" y="122599"/>
                    <a:pt x="230798" y="121166"/>
                    <a:pt x="232072" y="120369"/>
                  </a:cubicBezTo>
                  <a:cubicBezTo>
                    <a:pt x="240833" y="113839"/>
                    <a:pt x="248956" y="106671"/>
                    <a:pt x="256602" y="98866"/>
                  </a:cubicBezTo>
                  <a:cubicBezTo>
                    <a:pt x="265362" y="89947"/>
                    <a:pt x="272370" y="79434"/>
                    <a:pt x="277149" y="67807"/>
                  </a:cubicBezTo>
                  <a:cubicBezTo>
                    <a:pt x="283520" y="53153"/>
                    <a:pt x="283998" y="38180"/>
                    <a:pt x="277627" y="23367"/>
                  </a:cubicBezTo>
                  <a:cubicBezTo>
                    <a:pt x="275556" y="18270"/>
                    <a:pt x="272211" y="13970"/>
                    <a:pt x="268229" y="10466"/>
                  </a:cubicBezTo>
                  <a:cubicBezTo>
                    <a:pt x="261062" y="4254"/>
                    <a:pt x="251982" y="590"/>
                    <a:pt x="242426" y="272"/>
                  </a:cubicBezTo>
                  <a:cubicBezTo>
                    <a:pt x="239747" y="91"/>
                    <a:pt x="237068" y="0"/>
                    <a:pt x="2343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8"/>
            <p:cNvSpPr/>
            <p:nvPr/>
          </p:nvSpPr>
          <p:spPr>
            <a:xfrm>
              <a:off x="1384925" y="498075"/>
              <a:ext cx="4507675" cy="3820850"/>
            </a:xfrm>
            <a:custGeom>
              <a:avLst/>
              <a:gdLst/>
              <a:ahLst/>
              <a:cxnLst/>
              <a:rect l="l" t="t" r="r" b="b"/>
              <a:pathLst>
                <a:path w="180307" h="152834" extrusionOk="0">
                  <a:moveTo>
                    <a:pt x="90177" y="0"/>
                  </a:moveTo>
                  <a:cubicBezTo>
                    <a:pt x="89957" y="0"/>
                    <a:pt x="89737" y="1"/>
                    <a:pt x="89517" y="3"/>
                  </a:cubicBezTo>
                  <a:cubicBezTo>
                    <a:pt x="85057" y="162"/>
                    <a:pt x="80756" y="480"/>
                    <a:pt x="76456" y="1118"/>
                  </a:cubicBezTo>
                  <a:cubicBezTo>
                    <a:pt x="32654" y="8126"/>
                    <a:pt x="319" y="45716"/>
                    <a:pt x="160" y="90156"/>
                  </a:cubicBezTo>
                  <a:cubicBezTo>
                    <a:pt x="1" y="112614"/>
                    <a:pt x="8124" y="134276"/>
                    <a:pt x="23256" y="151001"/>
                  </a:cubicBezTo>
                  <a:cubicBezTo>
                    <a:pt x="24050" y="152192"/>
                    <a:pt x="25504" y="152833"/>
                    <a:pt x="26978" y="152833"/>
                  </a:cubicBezTo>
                  <a:cubicBezTo>
                    <a:pt x="27278" y="152833"/>
                    <a:pt x="27579" y="152807"/>
                    <a:pt x="27875" y="152753"/>
                  </a:cubicBezTo>
                  <a:cubicBezTo>
                    <a:pt x="50174" y="149886"/>
                    <a:pt x="71199" y="142559"/>
                    <a:pt x="91587" y="133321"/>
                  </a:cubicBezTo>
                  <a:cubicBezTo>
                    <a:pt x="109586" y="125197"/>
                    <a:pt x="126629" y="114844"/>
                    <a:pt x="143354" y="104332"/>
                  </a:cubicBezTo>
                  <a:cubicBezTo>
                    <a:pt x="155778" y="96845"/>
                    <a:pt x="167564" y="88403"/>
                    <a:pt x="178555" y="79006"/>
                  </a:cubicBezTo>
                  <a:cubicBezTo>
                    <a:pt x="179670" y="78210"/>
                    <a:pt x="180307" y="76776"/>
                    <a:pt x="179988" y="75342"/>
                  </a:cubicBezTo>
                  <a:cubicBezTo>
                    <a:pt x="172381" y="31757"/>
                    <a:pt x="134336" y="0"/>
                    <a:pt x="90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8"/>
            <p:cNvSpPr/>
            <p:nvPr/>
          </p:nvSpPr>
          <p:spPr>
            <a:xfrm>
              <a:off x="3133050" y="3492600"/>
              <a:ext cx="2652050" cy="1534750"/>
            </a:xfrm>
            <a:custGeom>
              <a:avLst/>
              <a:gdLst/>
              <a:ahLst/>
              <a:cxnLst/>
              <a:rect l="l" t="t" r="r" b="b"/>
              <a:pathLst>
                <a:path w="106082" h="61390" extrusionOk="0">
                  <a:moveTo>
                    <a:pt x="106081" y="1"/>
                  </a:moveTo>
                  <a:lnTo>
                    <a:pt x="106081" y="1"/>
                  </a:lnTo>
                  <a:cubicBezTo>
                    <a:pt x="99392" y="4461"/>
                    <a:pt x="93339" y="8443"/>
                    <a:pt x="86968" y="12425"/>
                  </a:cubicBezTo>
                  <a:cubicBezTo>
                    <a:pt x="60049" y="30264"/>
                    <a:pt x="31538" y="45396"/>
                    <a:pt x="1752" y="57501"/>
                  </a:cubicBezTo>
                  <a:cubicBezTo>
                    <a:pt x="1115" y="57820"/>
                    <a:pt x="319" y="57820"/>
                    <a:pt x="0" y="58616"/>
                  </a:cubicBezTo>
                  <a:cubicBezTo>
                    <a:pt x="6939" y="60492"/>
                    <a:pt x="14034" y="61390"/>
                    <a:pt x="21115" y="61390"/>
                  </a:cubicBezTo>
                  <a:cubicBezTo>
                    <a:pt x="57924" y="61390"/>
                    <a:pt x="94326" y="37137"/>
                    <a:pt x="1060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48"/>
          <p:cNvGrpSpPr/>
          <p:nvPr/>
        </p:nvGrpSpPr>
        <p:grpSpPr>
          <a:xfrm>
            <a:off x="4802501" y="2431969"/>
            <a:ext cx="704878" cy="655277"/>
            <a:chOff x="1044475" y="239475"/>
            <a:chExt cx="5545850" cy="5155600"/>
          </a:xfrm>
        </p:grpSpPr>
        <p:sp>
          <p:nvSpPr>
            <p:cNvPr id="415" name="Google Shape;415;p48"/>
            <p:cNvSpPr/>
            <p:nvPr/>
          </p:nvSpPr>
          <p:spPr>
            <a:xfrm>
              <a:off x="1381150" y="543725"/>
              <a:ext cx="3818100" cy="3472625"/>
            </a:xfrm>
            <a:custGeom>
              <a:avLst/>
              <a:gdLst/>
              <a:ahLst/>
              <a:cxnLst/>
              <a:rect l="l" t="t" r="r" b="b"/>
              <a:pathLst>
                <a:path w="152724" h="138905" extrusionOk="0">
                  <a:moveTo>
                    <a:pt x="131143" y="1"/>
                  </a:moveTo>
                  <a:cubicBezTo>
                    <a:pt x="130652" y="1"/>
                    <a:pt x="130218" y="138"/>
                    <a:pt x="129785" y="355"/>
                  </a:cubicBezTo>
                  <a:cubicBezTo>
                    <a:pt x="126381" y="1835"/>
                    <a:pt x="123126" y="3907"/>
                    <a:pt x="120166" y="6274"/>
                  </a:cubicBezTo>
                  <a:cubicBezTo>
                    <a:pt x="114246" y="11010"/>
                    <a:pt x="108623" y="16190"/>
                    <a:pt x="102999" y="21517"/>
                  </a:cubicBezTo>
                  <a:cubicBezTo>
                    <a:pt x="99004" y="25809"/>
                    <a:pt x="94416" y="29360"/>
                    <a:pt x="89237" y="32468"/>
                  </a:cubicBezTo>
                  <a:cubicBezTo>
                    <a:pt x="79914" y="37500"/>
                    <a:pt x="71182" y="43715"/>
                    <a:pt x="63339" y="50967"/>
                  </a:cubicBezTo>
                  <a:cubicBezTo>
                    <a:pt x="57863" y="55850"/>
                    <a:pt x="52240" y="61030"/>
                    <a:pt x="46321" y="65469"/>
                  </a:cubicBezTo>
                  <a:cubicBezTo>
                    <a:pt x="37441" y="72277"/>
                    <a:pt x="27378" y="77012"/>
                    <a:pt x="17315" y="81748"/>
                  </a:cubicBezTo>
                  <a:cubicBezTo>
                    <a:pt x="11840" y="84264"/>
                    <a:pt x="6660" y="87371"/>
                    <a:pt x="2072" y="91071"/>
                  </a:cubicBezTo>
                  <a:cubicBezTo>
                    <a:pt x="593" y="91959"/>
                    <a:pt x="1" y="93587"/>
                    <a:pt x="149" y="95215"/>
                  </a:cubicBezTo>
                  <a:cubicBezTo>
                    <a:pt x="1037" y="109866"/>
                    <a:pt x="4884" y="124220"/>
                    <a:pt x="11692" y="137243"/>
                  </a:cubicBezTo>
                  <a:cubicBezTo>
                    <a:pt x="12267" y="138393"/>
                    <a:pt x="12568" y="138905"/>
                    <a:pt x="13001" y="138905"/>
                  </a:cubicBezTo>
                  <a:cubicBezTo>
                    <a:pt x="13348" y="138905"/>
                    <a:pt x="13779" y="138576"/>
                    <a:pt x="14503" y="137983"/>
                  </a:cubicBezTo>
                  <a:cubicBezTo>
                    <a:pt x="20571" y="133543"/>
                    <a:pt x="26638" y="129400"/>
                    <a:pt x="32854" y="125404"/>
                  </a:cubicBezTo>
                  <a:cubicBezTo>
                    <a:pt x="41437" y="119781"/>
                    <a:pt x="49428" y="113417"/>
                    <a:pt x="56976" y="106314"/>
                  </a:cubicBezTo>
                  <a:cubicBezTo>
                    <a:pt x="66151" y="96991"/>
                    <a:pt x="76510" y="88703"/>
                    <a:pt x="87609" y="81600"/>
                  </a:cubicBezTo>
                  <a:cubicBezTo>
                    <a:pt x="92936" y="78196"/>
                    <a:pt x="98264" y="74793"/>
                    <a:pt x="103295" y="71093"/>
                  </a:cubicBezTo>
                  <a:cubicBezTo>
                    <a:pt x="111731" y="64877"/>
                    <a:pt x="119130" y="57330"/>
                    <a:pt x="125198" y="48895"/>
                  </a:cubicBezTo>
                  <a:cubicBezTo>
                    <a:pt x="129193" y="43123"/>
                    <a:pt x="132745" y="37204"/>
                    <a:pt x="136445" y="31284"/>
                  </a:cubicBezTo>
                  <a:cubicBezTo>
                    <a:pt x="139700" y="25661"/>
                    <a:pt x="143844" y="20629"/>
                    <a:pt x="148579" y="16190"/>
                  </a:cubicBezTo>
                  <a:cubicBezTo>
                    <a:pt x="149911" y="15006"/>
                    <a:pt x="151243" y="13970"/>
                    <a:pt x="152723" y="12638"/>
                  </a:cubicBezTo>
                  <a:cubicBezTo>
                    <a:pt x="146212" y="7606"/>
                    <a:pt x="139108" y="3315"/>
                    <a:pt x="131709" y="59"/>
                  </a:cubicBezTo>
                  <a:cubicBezTo>
                    <a:pt x="131511" y="19"/>
                    <a:pt x="131323" y="1"/>
                    <a:pt x="131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8"/>
            <p:cNvSpPr/>
            <p:nvPr/>
          </p:nvSpPr>
          <p:spPr>
            <a:xfrm>
              <a:off x="2317175" y="2002850"/>
              <a:ext cx="3825475" cy="3149975"/>
            </a:xfrm>
            <a:custGeom>
              <a:avLst/>
              <a:gdLst/>
              <a:ahLst/>
              <a:cxnLst/>
              <a:rect l="l" t="t" r="r" b="b"/>
              <a:pathLst>
                <a:path w="153019" h="125999" extrusionOk="0">
                  <a:moveTo>
                    <a:pt x="147395" y="1"/>
                  </a:moveTo>
                  <a:cubicBezTo>
                    <a:pt x="146359" y="1037"/>
                    <a:pt x="145323" y="2221"/>
                    <a:pt x="144287" y="3405"/>
                  </a:cubicBezTo>
                  <a:cubicBezTo>
                    <a:pt x="137924" y="9768"/>
                    <a:pt x="130525" y="15096"/>
                    <a:pt x="122533" y="19239"/>
                  </a:cubicBezTo>
                  <a:cubicBezTo>
                    <a:pt x="113506" y="23975"/>
                    <a:pt x="105515" y="30338"/>
                    <a:pt x="99004" y="38182"/>
                  </a:cubicBezTo>
                  <a:cubicBezTo>
                    <a:pt x="94860" y="43509"/>
                    <a:pt x="90272" y="48393"/>
                    <a:pt x="85093" y="52684"/>
                  </a:cubicBezTo>
                  <a:cubicBezTo>
                    <a:pt x="81097" y="55644"/>
                    <a:pt x="76953" y="58456"/>
                    <a:pt x="72958" y="61416"/>
                  </a:cubicBezTo>
                  <a:cubicBezTo>
                    <a:pt x="64227" y="67779"/>
                    <a:pt x="56531" y="75030"/>
                    <a:pt x="48540" y="82134"/>
                  </a:cubicBezTo>
                  <a:cubicBezTo>
                    <a:pt x="41881" y="88201"/>
                    <a:pt x="34333" y="93529"/>
                    <a:pt x="26194" y="97673"/>
                  </a:cubicBezTo>
                  <a:cubicBezTo>
                    <a:pt x="21014" y="100188"/>
                    <a:pt x="15539" y="102260"/>
                    <a:pt x="10359" y="104480"/>
                  </a:cubicBezTo>
                  <a:cubicBezTo>
                    <a:pt x="6808" y="105960"/>
                    <a:pt x="3256" y="107588"/>
                    <a:pt x="0" y="109660"/>
                  </a:cubicBezTo>
                  <a:cubicBezTo>
                    <a:pt x="148" y="109955"/>
                    <a:pt x="444" y="110251"/>
                    <a:pt x="592" y="110547"/>
                  </a:cubicBezTo>
                  <a:cubicBezTo>
                    <a:pt x="9028" y="117059"/>
                    <a:pt x="18351" y="122238"/>
                    <a:pt x="28562" y="125790"/>
                  </a:cubicBezTo>
                  <a:cubicBezTo>
                    <a:pt x="28846" y="125932"/>
                    <a:pt x="29161" y="125999"/>
                    <a:pt x="29483" y="125999"/>
                  </a:cubicBezTo>
                  <a:cubicBezTo>
                    <a:pt x="30163" y="125999"/>
                    <a:pt x="30871" y="125701"/>
                    <a:pt x="31374" y="125198"/>
                  </a:cubicBezTo>
                  <a:cubicBezTo>
                    <a:pt x="35665" y="121794"/>
                    <a:pt x="40253" y="118835"/>
                    <a:pt x="44988" y="116171"/>
                  </a:cubicBezTo>
                  <a:cubicBezTo>
                    <a:pt x="51648" y="112767"/>
                    <a:pt x="57863" y="108328"/>
                    <a:pt x="63339" y="103296"/>
                  </a:cubicBezTo>
                  <a:cubicBezTo>
                    <a:pt x="72366" y="94565"/>
                    <a:pt x="82133" y="86869"/>
                    <a:pt x="92640" y="80210"/>
                  </a:cubicBezTo>
                  <a:cubicBezTo>
                    <a:pt x="97524" y="76954"/>
                    <a:pt x="102111" y="73255"/>
                    <a:pt x="106107" y="69111"/>
                  </a:cubicBezTo>
                  <a:cubicBezTo>
                    <a:pt x="115282" y="60084"/>
                    <a:pt x="123569" y="50317"/>
                    <a:pt x="131709" y="40549"/>
                  </a:cubicBezTo>
                  <a:cubicBezTo>
                    <a:pt x="136740" y="34038"/>
                    <a:pt x="142808" y="28562"/>
                    <a:pt x="149763" y="24271"/>
                  </a:cubicBezTo>
                  <a:cubicBezTo>
                    <a:pt x="150355" y="23975"/>
                    <a:pt x="150799" y="23383"/>
                    <a:pt x="151391" y="23087"/>
                  </a:cubicBezTo>
                  <a:cubicBezTo>
                    <a:pt x="152427" y="22643"/>
                    <a:pt x="153019" y="21311"/>
                    <a:pt x="152575" y="20275"/>
                  </a:cubicBezTo>
                  <a:cubicBezTo>
                    <a:pt x="151835" y="14060"/>
                    <a:pt x="150355" y="7992"/>
                    <a:pt x="148431" y="2073"/>
                  </a:cubicBezTo>
                  <a:cubicBezTo>
                    <a:pt x="148283" y="1333"/>
                    <a:pt x="148283" y="445"/>
                    <a:pt x="1473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8"/>
            <p:cNvSpPr/>
            <p:nvPr/>
          </p:nvSpPr>
          <p:spPr>
            <a:xfrm>
              <a:off x="4196600" y="3619625"/>
              <a:ext cx="1823975" cy="1613075"/>
            </a:xfrm>
            <a:custGeom>
              <a:avLst/>
              <a:gdLst/>
              <a:ahLst/>
              <a:cxnLst/>
              <a:rect l="l" t="t" r="r" b="b"/>
              <a:pathLst>
                <a:path w="72959" h="64523" extrusionOk="0">
                  <a:moveTo>
                    <a:pt x="72958" y="0"/>
                  </a:moveTo>
                  <a:cubicBezTo>
                    <a:pt x="72514" y="0"/>
                    <a:pt x="72218" y="296"/>
                    <a:pt x="71922" y="444"/>
                  </a:cubicBezTo>
                  <a:cubicBezTo>
                    <a:pt x="65115" y="5920"/>
                    <a:pt x="58899" y="11839"/>
                    <a:pt x="53128" y="18351"/>
                  </a:cubicBezTo>
                  <a:cubicBezTo>
                    <a:pt x="48096" y="24566"/>
                    <a:pt x="42473" y="30190"/>
                    <a:pt x="36109" y="35221"/>
                  </a:cubicBezTo>
                  <a:cubicBezTo>
                    <a:pt x="30042" y="39809"/>
                    <a:pt x="23679" y="43657"/>
                    <a:pt x="17463" y="47652"/>
                  </a:cubicBezTo>
                  <a:cubicBezTo>
                    <a:pt x="14651" y="49280"/>
                    <a:pt x="12136" y="51204"/>
                    <a:pt x="9768" y="53276"/>
                  </a:cubicBezTo>
                  <a:cubicBezTo>
                    <a:pt x="6068" y="56532"/>
                    <a:pt x="2812" y="60379"/>
                    <a:pt x="1" y="64523"/>
                  </a:cubicBezTo>
                  <a:cubicBezTo>
                    <a:pt x="34630" y="59047"/>
                    <a:pt x="64375" y="30930"/>
                    <a:pt x="72958" y="0"/>
                  </a:cubicBezTo>
                  <a:close/>
                </a:path>
              </a:pathLst>
            </a:custGeom>
            <a:solidFill>
              <a:srgbClr val="F2F2F2">
                <a:alpha val="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8"/>
            <p:cNvSpPr/>
            <p:nvPr/>
          </p:nvSpPr>
          <p:spPr>
            <a:xfrm>
              <a:off x="1044475" y="239475"/>
              <a:ext cx="5545850" cy="5155600"/>
            </a:xfrm>
            <a:custGeom>
              <a:avLst/>
              <a:gdLst/>
              <a:ahLst/>
              <a:cxnLst/>
              <a:rect l="l" t="t" r="r" b="b"/>
              <a:pathLst>
                <a:path w="221834" h="206224" extrusionOk="0">
                  <a:moveTo>
                    <a:pt x="108469" y="4671"/>
                  </a:moveTo>
                  <a:cubicBezTo>
                    <a:pt x="119615" y="4671"/>
                    <a:pt x="129783" y="6675"/>
                    <a:pt x="137777" y="9861"/>
                  </a:cubicBezTo>
                  <a:cubicBezTo>
                    <a:pt x="133485" y="12673"/>
                    <a:pt x="129341" y="15781"/>
                    <a:pt x="125494" y="19184"/>
                  </a:cubicBezTo>
                  <a:cubicBezTo>
                    <a:pt x="119870" y="23920"/>
                    <a:pt x="114395" y="29247"/>
                    <a:pt x="108919" y="34279"/>
                  </a:cubicBezTo>
                  <a:cubicBezTo>
                    <a:pt x="106699" y="36499"/>
                    <a:pt x="104332" y="38275"/>
                    <a:pt x="101520" y="39903"/>
                  </a:cubicBezTo>
                  <a:cubicBezTo>
                    <a:pt x="89681" y="46266"/>
                    <a:pt x="78582" y="54405"/>
                    <a:pt x="68815" y="63877"/>
                  </a:cubicBezTo>
                  <a:cubicBezTo>
                    <a:pt x="58604" y="73496"/>
                    <a:pt x="46913" y="81339"/>
                    <a:pt x="34038" y="87111"/>
                  </a:cubicBezTo>
                  <a:cubicBezTo>
                    <a:pt x="27082" y="90366"/>
                    <a:pt x="20127" y="93622"/>
                    <a:pt x="14208" y="98654"/>
                  </a:cubicBezTo>
                  <a:cubicBezTo>
                    <a:pt x="12432" y="91846"/>
                    <a:pt x="17611" y="70240"/>
                    <a:pt x="24123" y="57513"/>
                  </a:cubicBezTo>
                  <a:cubicBezTo>
                    <a:pt x="30486" y="44638"/>
                    <a:pt x="39513" y="33539"/>
                    <a:pt x="50760" y="24660"/>
                  </a:cubicBezTo>
                  <a:cubicBezTo>
                    <a:pt x="69086" y="10110"/>
                    <a:pt x="90105" y="4671"/>
                    <a:pt x="108469" y="4671"/>
                  </a:cubicBezTo>
                  <a:close/>
                  <a:moveTo>
                    <a:pt x="144529" y="12171"/>
                  </a:moveTo>
                  <a:cubicBezTo>
                    <a:pt x="144700" y="12171"/>
                    <a:pt x="144869" y="12189"/>
                    <a:pt x="145028" y="12229"/>
                  </a:cubicBezTo>
                  <a:cubicBezTo>
                    <a:pt x="152575" y="15485"/>
                    <a:pt x="159679" y="19776"/>
                    <a:pt x="166190" y="24808"/>
                  </a:cubicBezTo>
                  <a:cubicBezTo>
                    <a:pt x="164710" y="26140"/>
                    <a:pt x="163378" y="27176"/>
                    <a:pt x="162046" y="28360"/>
                  </a:cubicBezTo>
                  <a:cubicBezTo>
                    <a:pt x="157311" y="32799"/>
                    <a:pt x="153167" y="37831"/>
                    <a:pt x="149912" y="43454"/>
                  </a:cubicBezTo>
                  <a:cubicBezTo>
                    <a:pt x="146212" y="49374"/>
                    <a:pt x="142660" y="55293"/>
                    <a:pt x="138665" y="60917"/>
                  </a:cubicBezTo>
                  <a:cubicBezTo>
                    <a:pt x="132745" y="69500"/>
                    <a:pt x="125198" y="77047"/>
                    <a:pt x="116762" y="83263"/>
                  </a:cubicBezTo>
                  <a:cubicBezTo>
                    <a:pt x="111731" y="86963"/>
                    <a:pt x="106403" y="90366"/>
                    <a:pt x="101076" y="93918"/>
                  </a:cubicBezTo>
                  <a:cubicBezTo>
                    <a:pt x="89977" y="100873"/>
                    <a:pt x="79618" y="109161"/>
                    <a:pt x="70443" y="118484"/>
                  </a:cubicBezTo>
                  <a:cubicBezTo>
                    <a:pt x="63043" y="125587"/>
                    <a:pt x="54904" y="131951"/>
                    <a:pt x="46321" y="137574"/>
                  </a:cubicBezTo>
                  <a:cubicBezTo>
                    <a:pt x="40105" y="141570"/>
                    <a:pt x="34038" y="145713"/>
                    <a:pt x="28118" y="150153"/>
                  </a:cubicBezTo>
                  <a:cubicBezTo>
                    <a:pt x="27328" y="150746"/>
                    <a:pt x="26860" y="151075"/>
                    <a:pt x="26493" y="151075"/>
                  </a:cubicBezTo>
                  <a:cubicBezTo>
                    <a:pt x="26035" y="151075"/>
                    <a:pt x="25734" y="150563"/>
                    <a:pt x="25159" y="149413"/>
                  </a:cubicBezTo>
                  <a:cubicBezTo>
                    <a:pt x="18351" y="136390"/>
                    <a:pt x="14504" y="122036"/>
                    <a:pt x="13764" y="107237"/>
                  </a:cubicBezTo>
                  <a:cubicBezTo>
                    <a:pt x="13468" y="105609"/>
                    <a:pt x="14208" y="103981"/>
                    <a:pt x="15539" y="103093"/>
                  </a:cubicBezTo>
                  <a:cubicBezTo>
                    <a:pt x="20275" y="99393"/>
                    <a:pt x="25307" y="96286"/>
                    <a:pt x="30782" y="93770"/>
                  </a:cubicBezTo>
                  <a:cubicBezTo>
                    <a:pt x="40845" y="89182"/>
                    <a:pt x="50908" y="84447"/>
                    <a:pt x="59788" y="77639"/>
                  </a:cubicBezTo>
                  <a:cubicBezTo>
                    <a:pt x="65855" y="73200"/>
                    <a:pt x="71330" y="68020"/>
                    <a:pt x="76806" y="62989"/>
                  </a:cubicBezTo>
                  <a:cubicBezTo>
                    <a:pt x="84649" y="55885"/>
                    <a:pt x="93381" y="49670"/>
                    <a:pt x="102704" y="44490"/>
                  </a:cubicBezTo>
                  <a:cubicBezTo>
                    <a:pt x="107735" y="41530"/>
                    <a:pt x="112471" y="37979"/>
                    <a:pt x="116466" y="33687"/>
                  </a:cubicBezTo>
                  <a:cubicBezTo>
                    <a:pt x="121942" y="28360"/>
                    <a:pt x="127566" y="23180"/>
                    <a:pt x="133633" y="18444"/>
                  </a:cubicBezTo>
                  <a:cubicBezTo>
                    <a:pt x="136593" y="16077"/>
                    <a:pt x="139848" y="14005"/>
                    <a:pt x="143252" y="12525"/>
                  </a:cubicBezTo>
                  <a:cubicBezTo>
                    <a:pt x="143577" y="12308"/>
                    <a:pt x="144061" y="12171"/>
                    <a:pt x="144529" y="12171"/>
                  </a:cubicBezTo>
                  <a:close/>
                  <a:moveTo>
                    <a:pt x="169425" y="27668"/>
                  </a:moveTo>
                  <a:cubicBezTo>
                    <a:pt x="169812" y="27668"/>
                    <a:pt x="170119" y="27940"/>
                    <a:pt x="170482" y="28212"/>
                  </a:cubicBezTo>
                  <a:cubicBezTo>
                    <a:pt x="173885" y="31171"/>
                    <a:pt x="176993" y="34427"/>
                    <a:pt x="179953" y="37831"/>
                  </a:cubicBezTo>
                  <a:cubicBezTo>
                    <a:pt x="186168" y="45082"/>
                    <a:pt x="191348" y="53221"/>
                    <a:pt x="195343" y="61953"/>
                  </a:cubicBezTo>
                  <a:lnTo>
                    <a:pt x="195343" y="61805"/>
                  </a:lnTo>
                  <a:lnTo>
                    <a:pt x="195343" y="61805"/>
                  </a:lnTo>
                  <a:cubicBezTo>
                    <a:pt x="196527" y="63581"/>
                    <a:pt x="196231" y="65948"/>
                    <a:pt x="194752" y="67280"/>
                  </a:cubicBezTo>
                  <a:cubicBezTo>
                    <a:pt x="188832" y="74088"/>
                    <a:pt x="181729" y="79711"/>
                    <a:pt x="174033" y="84003"/>
                  </a:cubicBezTo>
                  <a:cubicBezTo>
                    <a:pt x="166782" y="87554"/>
                    <a:pt x="160123" y="91994"/>
                    <a:pt x="154203" y="97322"/>
                  </a:cubicBezTo>
                  <a:cubicBezTo>
                    <a:pt x="151539" y="99689"/>
                    <a:pt x="149024" y="102353"/>
                    <a:pt x="146804" y="105017"/>
                  </a:cubicBezTo>
                  <a:cubicBezTo>
                    <a:pt x="140292" y="113156"/>
                    <a:pt x="132597" y="120260"/>
                    <a:pt x="124014" y="126031"/>
                  </a:cubicBezTo>
                  <a:cubicBezTo>
                    <a:pt x="115875" y="131359"/>
                    <a:pt x="108771" y="138018"/>
                    <a:pt x="101520" y="144530"/>
                  </a:cubicBezTo>
                  <a:cubicBezTo>
                    <a:pt x="95600" y="150005"/>
                    <a:pt x="89385" y="155037"/>
                    <a:pt x="82725" y="159624"/>
                  </a:cubicBezTo>
                  <a:cubicBezTo>
                    <a:pt x="76658" y="163176"/>
                    <a:pt x="70147" y="166432"/>
                    <a:pt x="63635" y="168947"/>
                  </a:cubicBezTo>
                  <a:cubicBezTo>
                    <a:pt x="58456" y="171019"/>
                    <a:pt x="53424" y="173387"/>
                    <a:pt x="48689" y="176347"/>
                  </a:cubicBezTo>
                  <a:cubicBezTo>
                    <a:pt x="48257" y="176655"/>
                    <a:pt x="47748" y="176809"/>
                    <a:pt x="47248" y="176809"/>
                  </a:cubicBezTo>
                  <a:cubicBezTo>
                    <a:pt x="46548" y="176809"/>
                    <a:pt x="45864" y="176507"/>
                    <a:pt x="45433" y="175903"/>
                  </a:cubicBezTo>
                  <a:cubicBezTo>
                    <a:pt x="39513" y="170427"/>
                    <a:pt x="34334" y="164212"/>
                    <a:pt x="30042" y="157404"/>
                  </a:cubicBezTo>
                  <a:cubicBezTo>
                    <a:pt x="28858" y="155481"/>
                    <a:pt x="28858" y="155481"/>
                    <a:pt x="30486" y="154149"/>
                  </a:cubicBezTo>
                  <a:cubicBezTo>
                    <a:pt x="36110" y="149857"/>
                    <a:pt x="42177" y="145861"/>
                    <a:pt x="47949" y="141866"/>
                  </a:cubicBezTo>
                  <a:cubicBezTo>
                    <a:pt x="55052" y="137574"/>
                    <a:pt x="61711" y="132543"/>
                    <a:pt x="67927" y="127067"/>
                  </a:cubicBezTo>
                  <a:cubicBezTo>
                    <a:pt x="72070" y="123219"/>
                    <a:pt x="76214" y="119520"/>
                    <a:pt x="80358" y="115524"/>
                  </a:cubicBezTo>
                  <a:cubicBezTo>
                    <a:pt x="86573" y="109605"/>
                    <a:pt x="93381" y="104277"/>
                    <a:pt x="100632" y="99541"/>
                  </a:cubicBezTo>
                  <a:cubicBezTo>
                    <a:pt x="107735" y="94806"/>
                    <a:pt x="114987" y="90366"/>
                    <a:pt x="121794" y="85187"/>
                  </a:cubicBezTo>
                  <a:cubicBezTo>
                    <a:pt x="128749" y="79859"/>
                    <a:pt x="134965" y="73644"/>
                    <a:pt x="140292" y="66688"/>
                  </a:cubicBezTo>
                  <a:cubicBezTo>
                    <a:pt x="144288" y="61213"/>
                    <a:pt x="147988" y="55589"/>
                    <a:pt x="151391" y="49818"/>
                  </a:cubicBezTo>
                  <a:cubicBezTo>
                    <a:pt x="153315" y="46858"/>
                    <a:pt x="155091" y="43898"/>
                    <a:pt x="157163" y="40938"/>
                  </a:cubicBezTo>
                  <a:cubicBezTo>
                    <a:pt x="160271" y="36055"/>
                    <a:pt x="164118" y="31763"/>
                    <a:pt x="168558" y="28064"/>
                  </a:cubicBezTo>
                  <a:cubicBezTo>
                    <a:pt x="168902" y="27777"/>
                    <a:pt x="169180" y="27668"/>
                    <a:pt x="169425" y="27668"/>
                  </a:cubicBezTo>
                  <a:close/>
                  <a:moveTo>
                    <a:pt x="198303" y="70536"/>
                  </a:moveTo>
                  <a:cubicBezTo>
                    <a:pt x="199191" y="70980"/>
                    <a:pt x="199191" y="71868"/>
                    <a:pt x="199339" y="72608"/>
                  </a:cubicBezTo>
                  <a:lnTo>
                    <a:pt x="199339" y="72460"/>
                  </a:lnTo>
                  <a:cubicBezTo>
                    <a:pt x="201263" y="78379"/>
                    <a:pt x="202743" y="84595"/>
                    <a:pt x="203631" y="90810"/>
                  </a:cubicBezTo>
                  <a:cubicBezTo>
                    <a:pt x="203927" y="91846"/>
                    <a:pt x="203335" y="93178"/>
                    <a:pt x="202299" y="93622"/>
                  </a:cubicBezTo>
                  <a:cubicBezTo>
                    <a:pt x="201707" y="93918"/>
                    <a:pt x="201263" y="94510"/>
                    <a:pt x="200671" y="94806"/>
                  </a:cubicBezTo>
                  <a:cubicBezTo>
                    <a:pt x="193716" y="99097"/>
                    <a:pt x="187648" y="104573"/>
                    <a:pt x="182617" y="111084"/>
                  </a:cubicBezTo>
                  <a:cubicBezTo>
                    <a:pt x="174477" y="120852"/>
                    <a:pt x="166190" y="130619"/>
                    <a:pt x="157163" y="139646"/>
                  </a:cubicBezTo>
                  <a:cubicBezTo>
                    <a:pt x="153019" y="143790"/>
                    <a:pt x="148432" y="147489"/>
                    <a:pt x="143548" y="150745"/>
                  </a:cubicBezTo>
                  <a:cubicBezTo>
                    <a:pt x="133041" y="157404"/>
                    <a:pt x="123126" y="165248"/>
                    <a:pt x="114099" y="173831"/>
                  </a:cubicBezTo>
                  <a:cubicBezTo>
                    <a:pt x="108623" y="179011"/>
                    <a:pt x="102556" y="183302"/>
                    <a:pt x="95896" y="186854"/>
                  </a:cubicBezTo>
                  <a:cubicBezTo>
                    <a:pt x="91013" y="189370"/>
                    <a:pt x="86425" y="192477"/>
                    <a:pt x="82282" y="195881"/>
                  </a:cubicBezTo>
                  <a:cubicBezTo>
                    <a:pt x="81727" y="196344"/>
                    <a:pt x="81114" y="196575"/>
                    <a:pt x="80479" y="196575"/>
                  </a:cubicBezTo>
                  <a:cubicBezTo>
                    <a:pt x="80099" y="196575"/>
                    <a:pt x="79710" y="196492"/>
                    <a:pt x="79322" y="196325"/>
                  </a:cubicBezTo>
                  <a:cubicBezTo>
                    <a:pt x="69259" y="192921"/>
                    <a:pt x="59788" y="187742"/>
                    <a:pt x="51500" y="181082"/>
                  </a:cubicBezTo>
                  <a:cubicBezTo>
                    <a:pt x="51204" y="180786"/>
                    <a:pt x="51056" y="180490"/>
                    <a:pt x="50908" y="180195"/>
                  </a:cubicBezTo>
                  <a:cubicBezTo>
                    <a:pt x="54164" y="178271"/>
                    <a:pt x="57568" y="176495"/>
                    <a:pt x="61119" y="175015"/>
                  </a:cubicBezTo>
                  <a:cubicBezTo>
                    <a:pt x="66447" y="172795"/>
                    <a:pt x="71774" y="170723"/>
                    <a:pt x="76954" y="168208"/>
                  </a:cubicBezTo>
                  <a:cubicBezTo>
                    <a:pt x="85093" y="164064"/>
                    <a:pt x="92641" y="158736"/>
                    <a:pt x="99448" y="152669"/>
                  </a:cubicBezTo>
                  <a:cubicBezTo>
                    <a:pt x="107291" y="145565"/>
                    <a:pt x="115135" y="138314"/>
                    <a:pt x="123718" y="131951"/>
                  </a:cubicBezTo>
                  <a:cubicBezTo>
                    <a:pt x="127713" y="128991"/>
                    <a:pt x="131857" y="126179"/>
                    <a:pt x="135853" y="123219"/>
                  </a:cubicBezTo>
                  <a:cubicBezTo>
                    <a:pt x="141032" y="118928"/>
                    <a:pt x="145768" y="114044"/>
                    <a:pt x="149912" y="108717"/>
                  </a:cubicBezTo>
                  <a:cubicBezTo>
                    <a:pt x="156423" y="100873"/>
                    <a:pt x="164414" y="94362"/>
                    <a:pt x="173441" y="89626"/>
                  </a:cubicBezTo>
                  <a:cubicBezTo>
                    <a:pt x="181433" y="85631"/>
                    <a:pt x="188832" y="80303"/>
                    <a:pt x="195195" y="73940"/>
                  </a:cubicBezTo>
                  <a:cubicBezTo>
                    <a:pt x="196231" y="72904"/>
                    <a:pt x="197267" y="71720"/>
                    <a:pt x="198303" y="70536"/>
                  </a:cubicBezTo>
                  <a:close/>
                  <a:moveTo>
                    <a:pt x="199043" y="135206"/>
                  </a:moveTo>
                  <a:cubicBezTo>
                    <a:pt x="190460" y="166136"/>
                    <a:pt x="160715" y="194401"/>
                    <a:pt x="126086" y="199729"/>
                  </a:cubicBezTo>
                  <a:cubicBezTo>
                    <a:pt x="128897" y="195585"/>
                    <a:pt x="132153" y="191738"/>
                    <a:pt x="135853" y="188482"/>
                  </a:cubicBezTo>
                  <a:cubicBezTo>
                    <a:pt x="138221" y="186410"/>
                    <a:pt x="140736" y="184486"/>
                    <a:pt x="143548" y="182858"/>
                  </a:cubicBezTo>
                  <a:cubicBezTo>
                    <a:pt x="149764" y="178863"/>
                    <a:pt x="156127" y="175015"/>
                    <a:pt x="162194" y="170427"/>
                  </a:cubicBezTo>
                  <a:cubicBezTo>
                    <a:pt x="168558" y="165396"/>
                    <a:pt x="174181" y="159772"/>
                    <a:pt x="179213" y="153557"/>
                  </a:cubicBezTo>
                  <a:cubicBezTo>
                    <a:pt x="184984" y="147045"/>
                    <a:pt x="191200" y="141126"/>
                    <a:pt x="198007" y="135650"/>
                  </a:cubicBezTo>
                  <a:cubicBezTo>
                    <a:pt x="198303" y="135502"/>
                    <a:pt x="198599" y="135206"/>
                    <a:pt x="199043" y="135206"/>
                  </a:cubicBezTo>
                  <a:close/>
                  <a:moveTo>
                    <a:pt x="203779" y="98062"/>
                  </a:moveTo>
                  <a:cubicBezTo>
                    <a:pt x="204485" y="98485"/>
                    <a:pt x="204247" y="99179"/>
                    <a:pt x="204224" y="99885"/>
                  </a:cubicBezTo>
                  <a:lnTo>
                    <a:pt x="204224" y="99885"/>
                  </a:lnTo>
                  <a:cubicBezTo>
                    <a:pt x="204224" y="99869"/>
                    <a:pt x="204223" y="99853"/>
                    <a:pt x="204223" y="99837"/>
                  </a:cubicBezTo>
                  <a:lnTo>
                    <a:pt x="204223" y="99837"/>
                  </a:lnTo>
                  <a:lnTo>
                    <a:pt x="204223" y="99985"/>
                  </a:lnTo>
                  <a:cubicBezTo>
                    <a:pt x="204223" y="99952"/>
                    <a:pt x="204223" y="99918"/>
                    <a:pt x="204224" y="99885"/>
                  </a:cubicBezTo>
                  <a:lnTo>
                    <a:pt x="204224" y="99885"/>
                  </a:lnTo>
                  <a:cubicBezTo>
                    <a:pt x="204516" y="108008"/>
                    <a:pt x="203924" y="116132"/>
                    <a:pt x="202299" y="124255"/>
                  </a:cubicBezTo>
                  <a:cubicBezTo>
                    <a:pt x="202003" y="125735"/>
                    <a:pt x="201115" y="127215"/>
                    <a:pt x="199931" y="128251"/>
                  </a:cubicBezTo>
                  <a:cubicBezTo>
                    <a:pt x="192680" y="133727"/>
                    <a:pt x="185872" y="139646"/>
                    <a:pt x="179509" y="146157"/>
                  </a:cubicBezTo>
                  <a:cubicBezTo>
                    <a:pt x="176549" y="149117"/>
                    <a:pt x="174033" y="152373"/>
                    <a:pt x="171074" y="155629"/>
                  </a:cubicBezTo>
                  <a:cubicBezTo>
                    <a:pt x="165894" y="161400"/>
                    <a:pt x="159975" y="166432"/>
                    <a:pt x="153463" y="170723"/>
                  </a:cubicBezTo>
                  <a:cubicBezTo>
                    <a:pt x="149320" y="173535"/>
                    <a:pt x="145028" y="176347"/>
                    <a:pt x="140736" y="179011"/>
                  </a:cubicBezTo>
                  <a:cubicBezTo>
                    <a:pt x="134373" y="182710"/>
                    <a:pt x="129045" y="187742"/>
                    <a:pt x="124754" y="193809"/>
                  </a:cubicBezTo>
                  <a:cubicBezTo>
                    <a:pt x="124310" y="194401"/>
                    <a:pt x="123866" y="194993"/>
                    <a:pt x="123422" y="195585"/>
                  </a:cubicBezTo>
                  <a:cubicBezTo>
                    <a:pt x="118538" y="201949"/>
                    <a:pt x="121054" y="200765"/>
                    <a:pt x="112619" y="201209"/>
                  </a:cubicBezTo>
                  <a:cubicBezTo>
                    <a:pt x="111498" y="201251"/>
                    <a:pt x="110378" y="201272"/>
                    <a:pt x="109258" y="201272"/>
                  </a:cubicBezTo>
                  <a:cubicBezTo>
                    <a:pt x="102538" y="201272"/>
                    <a:pt x="95833" y="200511"/>
                    <a:pt x="89237" y="198989"/>
                  </a:cubicBezTo>
                  <a:cubicBezTo>
                    <a:pt x="88349" y="198989"/>
                    <a:pt x="87461" y="198545"/>
                    <a:pt x="86869" y="197953"/>
                  </a:cubicBezTo>
                  <a:cubicBezTo>
                    <a:pt x="90421" y="195289"/>
                    <a:pt x="94120" y="192921"/>
                    <a:pt x="97968" y="190850"/>
                  </a:cubicBezTo>
                  <a:cubicBezTo>
                    <a:pt x="105663" y="186854"/>
                    <a:pt x="112619" y="181822"/>
                    <a:pt x="118834" y="175755"/>
                  </a:cubicBezTo>
                  <a:cubicBezTo>
                    <a:pt x="127418" y="167764"/>
                    <a:pt x="136593" y="160660"/>
                    <a:pt x="146212" y="154297"/>
                  </a:cubicBezTo>
                  <a:cubicBezTo>
                    <a:pt x="154943" y="148821"/>
                    <a:pt x="162046" y="141422"/>
                    <a:pt x="168854" y="134022"/>
                  </a:cubicBezTo>
                  <a:cubicBezTo>
                    <a:pt x="176549" y="125587"/>
                    <a:pt x="183801" y="116708"/>
                    <a:pt x="191348" y="108125"/>
                  </a:cubicBezTo>
                  <a:cubicBezTo>
                    <a:pt x="194900" y="104129"/>
                    <a:pt x="199043" y="100725"/>
                    <a:pt x="203779" y="98062"/>
                  </a:cubicBezTo>
                  <a:close/>
                  <a:moveTo>
                    <a:pt x="108305" y="1"/>
                  </a:moveTo>
                  <a:cubicBezTo>
                    <a:pt x="81452" y="1"/>
                    <a:pt x="54727" y="10977"/>
                    <a:pt x="35370" y="32503"/>
                  </a:cubicBezTo>
                  <a:cubicBezTo>
                    <a:pt x="4144" y="66984"/>
                    <a:pt x="1" y="119372"/>
                    <a:pt x="27970" y="163324"/>
                  </a:cubicBezTo>
                  <a:cubicBezTo>
                    <a:pt x="33594" y="171315"/>
                    <a:pt x="40253" y="178271"/>
                    <a:pt x="47949" y="184338"/>
                  </a:cubicBezTo>
                  <a:cubicBezTo>
                    <a:pt x="66429" y="199028"/>
                    <a:pt x="88253" y="206224"/>
                    <a:pt x="109866" y="206224"/>
                  </a:cubicBezTo>
                  <a:cubicBezTo>
                    <a:pt x="135503" y="206224"/>
                    <a:pt x="160843" y="196099"/>
                    <a:pt x="179953" y="176347"/>
                  </a:cubicBezTo>
                  <a:cubicBezTo>
                    <a:pt x="221833" y="133135"/>
                    <a:pt x="218133" y="62545"/>
                    <a:pt x="172110" y="23624"/>
                  </a:cubicBezTo>
                  <a:cubicBezTo>
                    <a:pt x="153637" y="7790"/>
                    <a:pt x="130926" y="1"/>
                    <a:pt x="1083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48"/>
          <p:cNvGrpSpPr/>
          <p:nvPr/>
        </p:nvGrpSpPr>
        <p:grpSpPr>
          <a:xfrm>
            <a:off x="3757830" y="3634607"/>
            <a:ext cx="685589" cy="659608"/>
            <a:chOff x="1190625" y="237950"/>
            <a:chExt cx="5364550" cy="5161250"/>
          </a:xfrm>
        </p:grpSpPr>
        <p:sp>
          <p:nvSpPr>
            <p:cNvPr id="420" name="Google Shape;420;p48"/>
            <p:cNvSpPr/>
            <p:nvPr/>
          </p:nvSpPr>
          <p:spPr>
            <a:xfrm>
              <a:off x="1190625" y="237950"/>
              <a:ext cx="5364550" cy="5161250"/>
            </a:xfrm>
            <a:custGeom>
              <a:avLst/>
              <a:gdLst/>
              <a:ahLst/>
              <a:cxnLst/>
              <a:rect l="l" t="t" r="r" b="b"/>
              <a:pathLst>
                <a:path w="214582" h="206450" extrusionOk="0">
                  <a:moveTo>
                    <a:pt x="103489" y="4841"/>
                  </a:moveTo>
                  <a:cubicBezTo>
                    <a:pt x="112267" y="4841"/>
                    <a:pt x="120980" y="5992"/>
                    <a:pt x="129489" y="8294"/>
                  </a:cubicBezTo>
                  <a:cubicBezTo>
                    <a:pt x="142216" y="11846"/>
                    <a:pt x="157606" y="19689"/>
                    <a:pt x="164414" y="26349"/>
                  </a:cubicBezTo>
                  <a:cubicBezTo>
                    <a:pt x="163694" y="26361"/>
                    <a:pt x="162973" y="26367"/>
                    <a:pt x="162253" y="26367"/>
                  </a:cubicBezTo>
                  <a:cubicBezTo>
                    <a:pt x="154392" y="26367"/>
                    <a:pt x="146552" y="25633"/>
                    <a:pt x="138960" y="24277"/>
                  </a:cubicBezTo>
                  <a:cubicBezTo>
                    <a:pt x="135998" y="23704"/>
                    <a:pt x="132973" y="23377"/>
                    <a:pt x="129927" y="23377"/>
                  </a:cubicBezTo>
                  <a:cubicBezTo>
                    <a:pt x="128256" y="23377"/>
                    <a:pt x="126579" y="23475"/>
                    <a:pt x="124901" y="23685"/>
                  </a:cubicBezTo>
                  <a:cubicBezTo>
                    <a:pt x="122963" y="23913"/>
                    <a:pt x="121025" y="24031"/>
                    <a:pt x="119096" y="24031"/>
                  </a:cubicBezTo>
                  <a:cubicBezTo>
                    <a:pt x="116016" y="24031"/>
                    <a:pt x="112957" y="23730"/>
                    <a:pt x="109955" y="23093"/>
                  </a:cubicBezTo>
                  <a:cubicBezTo>
                    <a:pt x="102759" y="21424"/>
                    <a:pt x="95343" y="20564"/>
                    <a:pt x="87913" y="20564"/>
                  </a:cubicBezTo>
                  <a:cubicBezTo>
                    <a:pt x="84800" y="20564"/>
                    <a:pt x="81684" y="20715"/>
                    <a:pt x="78581" y="21021"/>
                  </a:cubicBezTo>
                  <a:cubicBezTo>
                    <a:pt x="77594" y="21089"/>
                    <a:pt x="76606" y="21126"/>
                    <a:pt x="75622" y="21126"/>
                  </a:cubicBezTo>
                  <a:cubicBezTo>
                    <a:pt x="72330" y="21126"/>
                    <a:pt x="69078" y="20715"/>
                    <a:pt x="66002" y="19689"/>
                  </a:cubicBezTo>
                  <a:cubicBezTo>
                    <a:pt x="62758" y="18651"/>
                    <a:pt x="59400" y="18182"/>
                    <a:pt x="56028" y="18182"/>
                  </a:cubicBezTo>
                  <a:cubicBezTo>
                    <a:pt x="55555" y="18182"/>
                    <a:pt x="55081" y="18191"/>
                    <a:pt x="54607" y="18209"/>
                  </a:cubicBezTo>
                  <a:cubicBezTo>
                    <a:pt x="58159" y="14066"/>
                    <a:pt x="79173" y="6814"/>
                    <a:pt x="90864" y="5631"/>
                  </a:cubicBezTo>
                  <a:cubicBezTo>
                    <a:pt x="95077" y="5104"/>
                    <a:pt x="99291" y="4841"/>
                    <a:pt x="103489" y="4841"/>
                  </a:cubicBezTo>
                  <a:close/>
                  <a:moveTo>
                    <a:pt x="52275" y="22576"/>
                  </a:moveTo>
                  <a:cubicBezTo>
                    <a:pt x="56844" y="22576"/>
                    <a:pt x="61378" y="23213"/>
                    <a:pt x="65706" y="24573"/>
                  </a:cubicBezTo>
                  <a:cubicBezTo>
                    <a:pt x="69099" y="25471"/>
                    <a:pt x="72626" y="25965"/>
                    <a:pt x="76151" y="25965"/>
                  </a:cubicBezTo>
                  <a:cubicBezTo>
                    <a:pt x="77855" y="25965"/>
                    <a:pt x="79558" y="25850"/>
                    <a:pt x="81245" y="25609"/>
                  </a:cubicBezTo>
                  <a:cubicBezTo>
                    <a:pt x="83720" y="25409"/>
                    <a:pt x="86194" y="25307"/>
                    <a:pt x="88666" y="25307"/>
                  </a:cubicBezTo>
                  <a:cubicBezTo>
                    <a:pt x="95359" y="25307"/>
                    <a:pt x="102030" y="26059"/>
                    <a:pt x="108623" y="27681"/>
                  </a:cubicBezTo>
                  <a:cubicBezTo>
                    <a:pt x="112068" y="28387"/>
                    <a:pt x="115565" y="28725"/>
                    <a:pt x="119053" y="28725"/>
                  </a:cubicBezTo>
                  <a:cubicBezTo>
                    <a:pt x="121408" y="28725"/>
                    <a:pt x="123759" y="28571"/>
                    <a:pt x="126085" y="28273"/>
                  </a:cubicBezTo>
                  <a:cubicBezTo>
                    <a:pt x="127466" y="28113"/>
                    <a:pt x="128847" y="28030"/>
                    <a:pt x="130221" y="28030"/>
                  </a:cubicBezTo>
                  <a:cubicBezTo>
                    <a:pt x="132676" y="28030"/>
                    <a:pt x="135108" y="28295"/>
                    <a:pt x="137480" y="28865"/>
                  </a:cubicBezTo>
                  <a:cubicBezTo>
                    <a:pt x="144880" y="30196"/>
                    <a:pt x="152279" y="30936"/>
                    <a:pt x="159678" y="31084"/>
                  </a:cubicBezTo>
                  <a:cubicBezTo>
                    <a:pt x="162934" y="31232"/>
                    <a:pt x="166190" y="31232"/>
                    <a:pt x="169445" y="31232"/>
                  </a:cubicBezTo>
                  <a:cubicBezTo>
                    <a:pt x="170037" y="31232"/>
                    <a:pt x="170629" y="31380"/>
                    <a:pt x="170925" y="31824"/>
                  </a:cubicBezTo>
                  <a:cubicBezTo>
                    <a:pt x="177585" y="38040"/>
                    <a:pt x="183208" y="45291"/>
                    <a:pt x="187796" y="53134"/>
                  </a:cubicBezTo>
                  <a:cubicBezTo>
                    <a:pt x="187204" y="53430"/>
                    <a:pt x="186464" y="53726"/>
                    <a:pt x="185576" y="53726"/>
                  </a:cubicBezTo>
                  <a:cubicBezTo>
                    <a:pt x="179805" y="54022"/>
                    <a:pt x="174033" y="54318"/>
                    <a:pt x="168114" y="54466"/>
                  </a:cubicBezTo>
                  <a:cubicBezTo>
                    <a:pt x="166968" y="54510"/>
                    <a:pt x="165826" y="54531"/>
                    <a:pt x="164686" y="54531"/>
                  </a:cubicBezTo>
                  <a:cubicBezTo>
                    <a:pt x="154189" y="54531"/>
                    <a:pt x="143897" y="52769"/>
                    <a:pt x="133485" y="50767"/>
                  </a:cubicBezTo>
                  <a:cubicBezTo>
                    <a:pt x="129566" y="49907"/>
                    <a:pt x="125525" y="49417"/>
                    <a:pt x="121440" y="49417"/>
                  </a:cubicBezTo>
                  <a:cubicBezTo>
                    <a:pt x="119199" y="49417"/>
                    <a:pt x="116944" y="49564"/>
                    <a:pt x="114690" y="49879"/>
                  </a:cubicBezTo>
                  <a:cubicBezTo>
                    <a:pt x="112174" y="50175"/>
                    <a:pt x="109659" y="51063"/>
                    <a:pt x="107143" y="51655"/>
                  </a:cubicBezTo>
                  <a:cubicBezTo>
                    <a:pt x="104015" y="52216"/>
                    <a:pt x="100887" y="52473"/>
                    <a:pt x="97783" y="52473"/>
                  </a:cubicBezTo>
                  <a:cubicBezTo>
                    <a:pt x="95159" y="52473"/>
                    <a:pt x="92552" y="52289"/>
                    <a:pt x="89976" y="51951"/>
                  </a:cubicBezTo>
                  <a:cubicBezTo>
                    <a:pt x="85854" y="51570"/>
                    <a:pt x="81704" y="51380"/>
                    <a:pt x="77562" y="51380"/>
                  </a:cubicBezTo>
                  <a:cubicBezTo>
                    <a:pt x="72040" y="51380"/>
                    <a:pt x="66531" y="51718"/>
                    <a:pt x="61119" y="52395"/>
                  </a:cubicBezTo>
                  <a:cubicBezTo>
                    <a:pt x="59710" y="52566"/>
                    <a:pt x="58309" y="52650"/>
                    <a:pt x="56918" y="52650"/>
                  </a:cubicBezTo>
                  <a:cubicBezTo>
                    <a:pt x="52319" y="52650"/>
                    <a:pt x="47826" y="51731"/>
                    <a:pt x="43508" y="50027"/>
                  </a:cubicBezTo>
                  <a:cubicBezTo>
                    <a:pt x="39069" y="48103"/>
                    <a:pt x="34333" y="47067"/>
                    <a:pt x="29597" y="46919"/>
                  </a:cubicBezTo>
                  <a:cubicBezTo>
                    <a:pt x="27526" y="46919"/>
                    <a:pt x="25454" y="46623"/>
                    <a:pt x="23382" y="46475"/>
                  </a:cubicBezTo>
                  <a:cubicBezTo>
                    <a:pt x="22938" y="45587"/>
                    <a:pt x="23678" y="45143"/>
                    <a:pt x="24122" y="44699"/>
                  </a:cubicBezTo>
                  <a:cubicBezTo>
                    <a:pt x="29597" y="37152"/>
                    <a:pt x="36257" y="30344"/>
                    <a:pt x="43656" y="24721"/>
                  </a:cubicBezTo>
                  <a:cubicBezTo>
                    <a:pt x="45432" y="23389"/>
                    <a:pt x="47504" y="22649"/>
                    <a:pt x="49576" y="22649"/>
                  </a:cubicBezTo>
                  <a:cubicBezTo>
                    <a:pt x="50476" y="22600"/>
                    <a:pt x="51376" y="22576"/>
                    <a:pt x="52275" y="22576"/>
                  </a:cubicBezTo>
                  <a:close/>
                  <a:moveTo>
                    <a:pt x="26490" y="51359"/>
                  </a:moveTo>
                  <a:cubicBezTo>
                    <a:pt x="32557" y="51655"/>
                    <a:pt x="38625" y="52986"/>
                    <a:pt x="44396" y="55354"/>
                  </a:cubicBezTo>
                  <a:cubicBezTo>
                    <a:pt x="48244" y="56744"/>
                    <a:pt x="52323" y="57438"/>
                    <a:pt x="56411" y="57438"/>
                  </a:cubicBezTo>
                  <a:cubicBezTo>
                    <a:pt x="57983" y="57438"/>
                    <a:pt x="59557" y="57336"/>
                    <a:pt x="61119" y="57130"/>
                  </a:cubicBezTo>
                  <a:cubicBezTo>
                    <a:pt x="64078" y="56982"/>
                    <a:pt x="67038" y="56686"/>
                    <a:pt x="69998" y="56242"/>
                  </a:cubicBezTo>
                  <a:cubicBezTo>
                    <a:pt x="72711" y="56048"/>
                    <a:pt x="75396" y="55939"/>
                    <a:pt x="78077" y="55939"/>
                  </a:cubicBezTo>
                  <a:cubicBezTo>
                    <a:pt x="81538" y="55939"/>
                    <a:pt x="84994" y="56121"/>
                    <a:pt x="88496" y="56538"/>
                  </a:cubicBezTo>
                  <a:cubicBezTo>
                    <a:pt x="92091" y="56778"/>
                    <a:pt x="95686" y="57061"/>
                    <a:pt x="99281" y="57061"/>
                  </a:cubicBezTo>
                  <a:cubicBezTo>
                    <a:pt x="102346" y="57061"/>
                    <a:pt x="105410" y="56855"/>
                    <a:pt x="108475" y="56242"/>
                  </a:cubicBezTo>
                  <a:cubicBezTo>
                    <a:pt x="111138" y="55650"/>
                    <a:pt x="113506" y="54762"/>
                    <a:pt x="116170" y="54466"/>
                  </a:cubicBezTo>
                  <a:cubicBezTo>
                    <a:pt x="117759" y="54250"/>
                    <a:pt x="119340" y="54156"/>
                    <a:pt x="120916" y="54156"/>
                  </a:cubicBezTo>
                  <a:cubicBezTo>
                    <a:pt x="125797" y="54156"/>
                    <a:pt x="130634" y="55051"/>
                    <a:pt x="135556" y="55946"/>
                  </a:cubicBezTo>
                  <a:cubicBezTo>
                    <a:pt x="145606" y="58126"/>
                    <a:pt x="155953" y="59215"/>
                    <a:pt x="166273" y="59215"/>
                  </a:cubicBezTo>
                  <a:cubicBezTo>
                    <a:pt x="168566" y="59215"/>
                    <a:pt x="170858" y="59162"/>
                    <a:pt x="173145" y="59054"/>
                  </a:cubicBezTo>
                  <a:cubicBezTo>
                    <a:pt x="178325" y="58610"/>
                    <a:pt x="183504" y="58314"/>
                    <a:pt x="188684" y="57870"/>
                  </a:cubicBezTo>
                  <a:cubicBezTo>
                    <a:pt x="188887" y="57819"/>
                    <a:pt x="189090" y="57795"/>
                    <a:pt x="189289" y="57795"/>
                  </a:cubicBezTo>
                  <a:cubicBezTo>
                    <a:pt x="190248" y="57795"/>
                    <a:pt x="191102" y="58369"/>
                    <a:pt x="191348" y="59350"/>
                  </a:cubicBezTo>
                  <a:cubicBezTo>
                    <a:pt x="194603" y="66009"/>
                    <a:pt x="197267" y="73113"/>
                    <a:pt x="199043" y="80364"/>
                  </a:cubicBezTo>
                  <a:cubicBezTo>
                    <a:pt x="199043" y="80808"/>
                    <a:pt x="199043" y="81104"/>
                    <a:pt x="199043" y="81548"/>
                  </a:cubicBezTo>
                  <a:lnTo>
                    <a:pt x="192679" y="81548"/>
                  </a:lnTo>
                  <a:cubicBezTo>
                    <a:pt x="192258" y="81537"/>
                    <a:pt x="191836" y="81531"/>
                    <a:pt x="191413" y="81531"/>
                  </a:cubicBezTo>
                  <a:cubicBezTo>
                    <a:pt x="186340" y="81531"/>
                    <a:pt x="181159" y="82288"/>
                    <a:pt x="176105" y="82288"/>
                  </a:cubicBezTo>
                  <a:lnTo>
                    <a:pt x="154499" y="82288"/>
                  </a:lnTo>
                  <a:cubicBezTo>
                    <a:pt x="149023" y="82288"/>
                    <a:pt x="143696" y="81548"/>
                    <a:pt x="138516" y="80068"/>
                  </a:cubicBezTo>
                  <a:cubicBezTo>
                    <a:pt x="133189" y="78403"/>
                    <a:pt x="127695" y="77571"/>
                    <a:pt x="122159" y="77571"/>
                  </a:cubicBezTo>
                  <a:cubicBezTo>
                    <a:pt x="120314" y="77571"/>
                    <a:pt x="118464" y="77663"/>
                    <a:pt x="116614" y="77848"/>
                  </a:cubicBezTo>
                  <a:cubicBezTo>
                    <a:pt x="104183" y="79032"/>
                    <a:pt x="91604" y="79180"/>
                    <a:pt x="79025" y="79624"/>
                  </a:cubicBezTo>
                  <a:cubicBezTo>
                    <a:pt x="75622" y="79772"/>
                    <a:pt x="72218" y="79920"/>
                    <a:pt x="68814" y="79920"/>
                  </a:cubicBezTo>
                  <a:cubicBezTo>
                    <a:pt x="67787" y="79981"/>
                    <a:pt x="66760" y="80010"/>
                    <a:pt x="65732" y="80010"/>
                  </a:cubicBezTo>
                  <a:cubicBezTo>
                    <a:pt x="61728" y="80010"/>
                    <a:pt x="57724" y="79561"/>
                    <a:pt x="53719" y="78736"/>
                  </a:cubicBezTo>
                  <a:cubicBezTo>
                    <a:pt x="50252" y="77987"/>
                    <a:pt x="46725" y="77593"/>
                    <a:pt x="43177" y="77593"/>
                  </a:cubicBezTo>
                  <a:cubicBezTo>
                    <a:pt x="41122" y="77593"/>
                    <a:pt x="39059" y="77725"/>
                    <a:pt x="36997" y="77996"/>
                  </a:cubicBezTo>
                  <a:cubicBezTo>
                    <a:pt x="35401" y="78152"/>
                    <a:pt x="33785" y="78226"/>
                    <a:pt x="32160" y="78226"/>
                  </a:cubicBezTo>
                  <a:cubicBezTo>
                    <a:pt x="27603" y="78226"/>
                    <a:pt x="22970" y="77646"/>
                    <a:pt x="18498" y="76664"/>
                  </a:cubicBezTo>
                  <a:cubicBezTo>
                    <a:pt x="15391" y="75924"/>
                    <a:pt x="12135" y="75481"/>
                    <a:pt x="8879" y="75185"/>
                  </a:cubicBezTo>
                  <a:cubicBezTo>
                    <a:pt x="11099" y="67637"/>
                    <a:pt x="14059" y="60534"/>
                    <a:pt x="18054" y="53726"/>
                  </a:cubicBezTo>
                  <a:cubicBezTo>
                    <a:pt x="18350" y="53134"/>
                    <a:pt x="18794" y="52395"/>
                    <a:pt x="19682" y="52247"/>
                  </a:cubicBezTo>
                  <a:cubicBezTo>
                    <a:pt x="21902" y="51803"/>
                    <a:pt x="24122" y="51507"/>
                    <a:pt x="26490" y="51359"/>
                  </a:cubicBezTo>
                  <a:close/>
                  <a:moveTo>
                    <a:pt x="120610" y="95792"/>
                  </a:moveTo>
                  <a:cubicBezTo>
                    <a:pt x="124642" y="95792"/>
                    <a:pt x="128675" y="96273"/>
                    <a:pt x="132597" y="97235"/>
                  </a:cubicBezTo>
                  <a:cubicBezTo>
                    <a:pt x="134994" y="97767"/>
                    <a:pt x="137391" y="98034"/>
                    <a:pt x="139821" y="98034"/>
                  </a:cubicBezTo>
                  <a:cubicBezTo>
                    <a:pt x="141440" y="98034"/>
                    <a:pt x="143074" y="97915"/>
                    <a:pt x="144732" y="97679"/>
                  </a:cubicBezTo>
                  <a:cubicBezTo>
                    <a:pt x="146723" y="97473"/>
                    <a:pt x="148747" y="97362"/>
                    <a:pt x="150788" y="97362"/>
                  </a:cubicBezTo>
                  <a:cubicBezTo>
                    <a:pt x="153144" y="97362"/>
                    <a:pt x="155523" y="97509"/>
                    <a:pt x="157902" y="97827"/>
                  </a:cubicBezTo>
                  <a:cubicBezTo>
                    <a:pt x="160622" y="97993"/>
                    <a:pt x="163341" y="98076"/>
                    <a:pt x="166060" y="98076"/>
                  </a:cubicBezTo>
                  <a:cubicBezTo>
                    <a:pt x="170592" y="98076"/>
                    <a:pt x="175124" y="97845"/>
                    <a:pt x="179657" y="97383"/>
                  </a:cubicBezTo>
                  <a:cubicBezTo>
                    <a:pt x="186168" y="96939"/>
                    <a:pt x="192679" y="96347"/>
                    <a:pt x="199191" y="95903"/>
                  </a:cubicBezTo>
                  <a:cubicBezTo>
                    <a:pt x="199644" y="95868"/>
                    <a:pt x="200007" y="95833"/>
                    <a:pt x="200297" y="95833"/>
                  </a:cubicBezTo>
                  <a:cubicBezTo>
                    <a:pt x="201238" y="95833"/>
                    <a:pt x="201411" y="96200"/>
                    <a:pt x="201411" y="98123"/>
                  </a:cubicBezTo>
                  <a:cubicBezTo>
                    <a:pt x="201411" y="100490"/>
                    <a:pt x="201559" y="103006"/>
                    <a:pt x="201707" y="105522"/>
                  </a:cubicBezTo>
                  <a:cubicBezTo>
                    <a:pt x="201707" y="106854"/>
                    <a:pt x="201115" y="107446"/>
                    <a:pt x="199783" y="107594"/>
                  </a:cubicBezTo>
                  <a:cubicBezTo>
                    <a:pt x="194603" y="108186"/>
                    <a:pt x="189572" y="108778"/>
                    <a:pt x="184392" y="109814"/>
                  </a:cubicBezTo>
                  <a:cubicBezTo>
                    <a:pt x="181389" y="110474"/>
                    <a:pt x="178434" y="110721"/>
                    <a:pt x="175498" y="110721"/>
                  </a:cubicBezTo>
                  <a:cubicBezTo>
                    <a:pt x="171202" y="110721"/>
                    <a:pt x="166946" y="110193"/>
                    <a:pt x="162638" y="109666"/>
                  </a:cubicBezTo>
                  <a:cubicBezTo>
                    <a:pt x="157195" y="108888"/>
                    <a:pt x="151651" y="108514"/>
                    <a:pt x="146095" y="108514"/>
                  </a:cubicBezTo>
                  <a:cubicBezTo>
                    <a:pt x="142134" y="108514"/>
                    <a:pt x="138166" y="108704"/>
                    <a:pt x="134224" y="109074"/>
                  </a:cubicBezTo>
                  <a:cubicBezTo>
                    <a:pt x="130937" y="109439"/>
                    <a:pt x="127548" y="109704"/>
                    <a:pt x="124143" y="109704"/>
                  </a:cubicBezTo>
                  <a:cubicBezTo>
                    <a:pt x="123409" y="109704"/>
                    <a:pt x="122675" y="109692"/>
                    <a:pt x="121942" y="109666"/>
                  </a:cubicBezTo>
                  <a:cubicBezTo>
                    <a:pt x="120615" y="109624"/>
                    <a:pt x="119291" y="109603"/>
                    <a:pt x="117970" y="109603"/>
                  </a:cubicBezTo>
                  <a:cubicBezTo>
                    <a:pt x="109859" y="109603"/>
                    <a:pt x="101841" y="110400"/>
                    <a:pt x="93824" y="112181"/>
                  </a:cubicBezTo>
                  <a:cubicBezTo>
                    <a:pt x="90544" y="112884"/>
                    <a:pt x="87223" y="113257"/>
                    <a:pt x="83904" y="113257"/>
                  </a:cubicBezTo>
                  <a:cubicBezTo>
                    <a:pt x="80934" y="113257"/>
                    <a:pt x="77965" y="112958"/>
                    <a:pt x="75030" y="112329"/>
                  </a:cubicBezTo>
                  <a:cubicBezTo>
                    <a:pt x="69586" y="111321"/>
                    <a:pt x="64006" y="110794"/>
                    <a:pt x="58428" y="110794"/>
                  </a:cubicBezTo>
                  <a:cubicBezTo>
                    <a:pt x="55817" y="110794"/>
                    <a:pt x="53207" y="110910"/>
                    <a:pt x="50612" y="111145"/>
                  </a:cubicBezTo>
                  <a:cubicBezTo>
                    <a:pt x="49822" y="111219"/>
                    <a:pt x="49029" y="111256"/>
                    <a:pt x="48235" y="111256"/>
                  </a:cubicBezTo>
                  <a:cubicBezTo>
                    <a:pt x="44265" y="111256"/>
                    <a:pt x="40277" y="110332"/>
                    <a:pt x="36701" y="108482"/>
                  </a:cubicBezTo>
                  <a:cubicBezTo>
                    <a:pt x="34925" y="107742"/>
                    <a:pt x="33593" y="106262"/>
                    <a:pt x="33297" y="104338"/>
                  </a:cubicBezTo>
                  <a:cubicBezTo>
                    <a:pt x="34925" y="103302"/>
                    <a:pt x="36849" y="102710"/>
                    <a:pt x="38773" y="102710"/>
                  </a:cubicBezTo>
                  <a:cubicBezTo>
                    <a:pt x="47800" y="102710"/>
                    <a:pt x="56679" y="101378"/>
                    <a:pt x="65706" y="100638"/>
                  </a:cubicBezTo>
                  <a:cubicBezTo>
                    <a:pt x="67799" y="100534"/>
                    <a:pt x="69892" y="100429"/>
                    <a:pt x="71985" y="100429"/>
                  </a:cubicBezTo>
                  <a:cubicBezTo>
                    <a:pt x="72852" y="100429"/>
                    <a:pt x="73719" y="100447"/>
                    <a:pt x="74586" y="100490"/>
                  </a:cubicBezTo>
                  <a:cubicBezTo>
                    <a:pt x="75844" y="100523"/>
                    <a:pt x="77102" y="100540"/>
                    <a:pt x="78361" y="100540"/>
                  </a:cubicBezTo>
                  <a:cubicBezTo>
                    <a:pt x="88496" y="100540"/>
                    <a:pt x="98618" y="99473"/>
                    <a:pt x="108623" y="97235"/>
                  </a:cubicBezTo>
                  <a:cubicBezTo>
                    <a:pt x="112544" y="96273"/>
                    <a:pt x="116577" y="95792"/>
                    <a:pt x="120610" y="95792"/>
                  </a:cubicBezTo>
                  <a:close/>
                  <a:moveTo>
                    <a:pt x="8747" y="79570"/>
                  </a:moveTo>
                  <a:cubicBezTo>
                    <a:pt x="9049" y="79570"/>
                    <a:pt x="9429" y="79594"/>
                    <a:pt x="9915" y="79624"/>
                  </a:cubicBezTo>
                  <a:cubicBezTo>
                    <a:pt x="12875" y="79920"/>
                    <a:pt x="15687" y="80512"/>
                    <a:pt x="18646" y="81252"/>
                  </a:cubicBezTo>
                  <a:cubicBezTo>
                    <a:pt x="22817" y="82350"/>
                    <a:pt x="27151" y="82959"/>
                    <a:pt x="31526" y="82959"/>
                  </a:cubicBezTo>
                  <a:cubicBezTo>
                    <a:pt x="33050" y="82959"/>
                    <a:pt x="34580" y="82885"/>
                    <a:pt x="36109" y="82732"/>
                  </a:cubicBezTo>
                  <a:cubicBezTo>
                    <a:pt x="38174" y="82540"/>
                    <a:pt x="40255" y="82441"/>
                    <a:pt x="42336" y="82441"/>
                  </a:cubicBezTo>
                  <a:cubicBezTo>
                    <a:pt x="46668" y="82441"/>
                    <a:pt x="51001" y="82868"/>
                    <a:pt x="55199" y="83768"/>
                  </a:cubicBezTo>
                  <a:cubicBezTo>
                    <a:pt x="59446" y="84493"/>
                    <a:pt x="63766" y="84856"/>
                    <a:pt x="68057" y="84856"/>
                  </a:cubicBezTo>
                  <a:cubicBezTo>
                    <a:pt x="69896" y="84856"/>
                    <a:pt x="71729" y="84789"/>
                    <a:pt x="73550" y="84656"/>
                  </a:cubicBezTo>
                  <a:cubicBezTo>
                    <a:pt x="85537" y="84212"/>
                    <a:pt x="97376" y="83768"/>
                    <a:pt x="109363" y="83176"/>
                  </a:cubicBezTo>
                  <a:cubicBezTo>
                    <a:pt x="112322" y="83176"/>
                    <a:pt x="115430" y="82880"/>
                    <a:pt x="118538" y="82584"/>
                  </a:cubicBezTo>
                  <a:cubicBezTo>
                    <a:pt x="120151" y="82372"/>
                    <a:pt x="121777" y="82269"/>
                    <a:pt x="123404" y="82269"/>
                  </a:cubicBezTo>
                  <a:cubicBezTo>
                    <a:pt x="127449" y="82269"/>
                    <a:pt x="131504" y="82903"/>
                    <a:pt x="135408" y="84064"/>
                  </a:cubicBezTo>
                  <a:cubicBezTo>
                    <a:pt x="141872" y="86127"/>
                    <a:pt x="148591" y="87039"/>
                    <a:pt x="155328" y="87039"/>
                  </a:cubicBezTo>
                  <a:cubicBezTo>
                    <a:pt x="155841" y="87039"/>
                    <a:pt x="156354" y="87034"/>
                    <a:pt x="156867" y="87024"/>
                  </a:cubicBezTo>
                  <a:cubicBezTo>
                    <a:pt x="159162" y="86909"/>
                    <a:pt x="161457" y="86873"/>
                    <a:pt x="163750" y="86873"/>
                  </a:cubicBezTo>
                  <a:cubicBezTo>
                    <a:pt x="167512" y="86873"/>
                    <a:pt x="171267" y="86969"/>
                    <a:pt x="175004" y="86969"/>
                  </a:cubicBezTo>
                  <a:cubicBezTo>
                    <a:pt x="177800" y="86969"/>
                    <a:pt x="180586" y="86915"/>
                    <a:pt x="183356" y="86728"/>
                  </a:cubicBezTo>
                  <a:cubicBezTo>
                    <a:pt x="188240" y="86284"/>
                    <a:pt x="192975" y="86284"/>
                    <a:pt x="197711" y="86284"/>
                  </a:cubicBezTo>
                  <a:cubicBezTo>
                    <a:pt x="200227" y="86284"/>
                    <a:pt x="200227" y="86284"/>
                    <a:pt x="200671" y="88799"/>
                  </a:cubicBezTo>
                  <a:cubicBezTo>
                    <a:pt x="200671" y="89243"/>
                    <a:pt x="200671" y="89687"/>
                    <a:pt x="200819" y="90131"/>
                  </a:cubicBezTo>
                  <a:cubicBezTo>
                    <a:pt x="200967" y="91167"/>
                    <a:pt x="200671" y="91463"/>
                    <a:pt x="199635" y="91611"/>
                  </a:cubicBezTo>
                  <a:cubicBezTo>
                    <a:pt x="196083" y="91759"/>
                    <a:pt x="192679" y="92203"/>
                    <a:pt x="189276" y="92351"/>
                  </a:cubicBezTo>
                  <a:cubicBezTo>
                    <a:pt x="183504" y="92647"/>
                    <a:pt x="177733" y="92795"/>
                    <a:pt x="171961" y="93239"/>
                  </a:cubicBezTo>
                  <a:cubicBezTo>
                    <a:pt x="169593" y="93338"/>
                    <a:pt x="167209" y="93387"/>
                    <a:pt x="164819" y="93387"/>
                  </a:cubicBezTo>
                  <a:cubicBezTo>
                    <a:pt x="160040" y="93387"/>
                    <a:pt x="155239" y="93190"/>
                    <a:pt x="150503" y="92795"/>
                  </a:cubicBezTo>
                  <a:cubicBezTo>
                    <a:pt x="149763" y="92721"/>
                    <a:pt x="149060" y="92684"/>
                    <a:pt x="148376" y="92684"/>
                  </a:cubicBezTo>
                  <a:cubicBezTo>
                    <a:pt x="147691" y="92684"/>
                    <a:pt x="147025" y="92721"/>
                    <a:pt x="146359" y="92795"/>
                  </a:cubicBezTo>
                  <a:cubicBezTo>
                    <a:pt x="144275" y="93084"/>
                    <a:pt x="142146" y="93238"/>
                    <a:pt x="140007" y="93238"/>
                  </a:cubicBezTo>
                  <a:cubicBezTo>
                    <a:pt x="136678" y="93238"/>
                    <a:pt x="133324" y="92866"/>
                    <a:pt x="130081" y="92055"/>
                  </a:cubicBezTo>
                  <a:cubicBezTo>
                    <a:pt x="126817" y="91427"/>
                    <a:pt x="123526" y="91119"/>
                    <a:pt x="120243" y="91119"/>
                  </a:cubicBezTo>
                  <a:cubicBezTo>
                    <a:pt x="115785" y="91119"/>
                    <a:pt x="111341" y="91687"/>
                    <a:pt x="106995" y="92795"/>
                  </a:cubicBezTo>
                  <a:cubicBezTo>
                    <a:pt x="98188" y="94767"/>
                    <a:pt x="89148" y="95804"/>
                    <a:pt x="80082" y="95804"/>
                  </a:cubicBezTo>
                  <a:cubicBezTo>
                    <a:pt x="78941" y="95804"/>
                    <a:pt x="77799" y="95788"/>
                    <a:pt x="76657" y="95755"/>
                  </a:cubicBezTo>
                  <a:cubicBezTo>
                    <a:pt x="68222" y="95755"/>
                    <a:pt x="59787" y="96199"/>
                    <a:pt x="51500" y="97531"/>
                  </a:cubicBezTo>
                  <a:cubicBezTo>
                    <a:pt x="47948" y="97827"/>
                    <a:pt x="44544" y="97975"/>
                    <a:pt x="41140" y="97975"/>
                  </a:cubicBezTo>
                  <a:cubicBezTo>
                    <a:pt x="40823" y="97959"/>
                    <a:pt x="40508" y="97952"/>
                    <a:pt x="40194" y="97952"/>
                  </a:cubicBezTo>
                  <a:cubicBezTo>
                    <a:pt x="37432" y="97952"/>
                    <a:pt x="34801" y="98524"/>
                    <a:pt x="32409" y="99454"/>
                  </a:cubicBezTo>
                  <a:cubicBezTo>
                    <a:pt x="28414" y="101082"/>
                    <a:pt x="27378" y="103746"/>
                    <a:pt x="29301" y="107594"/>
                  </a:cubicBezTo>
                  <a:cubicBezTo>
                    <a:pt x="30485" y="109814"/>
                    <a:pt x="32261" y="111441"/>
                    <a:pt x="34333" y="112625"/>
                  </a:cubicBezTo>
                  <a:cubicBezTo>
                    <a:pt x="38415" y="114794"/>
                    <a:pt x="42936" y="115973"/>
                    <a:pt x="47423" y="115973"/>
                  </a:cubicBezTo>
                  <a:cubicBezTo>
                    <a:pt x="48142" y="115973"/>
                    <a:pt x="48860" y="115942"/>
                    <a:pt x="49576" y="115881"/>
                  </a:cubicBezTo>
                  <a:cubicBezTo>
                    <a:pt x="52146" y="115715"/>
                    <a:pt x="54716" y="115631"/>
                    <a:pt x="57283" y="115631"/>
                  </a:cubicBezTo>
                  <a:cubicBezTo>
                    <a:pt x="63879" y="115631"/>
                    <a:pt x="70455" y="116189"/>
                    <a:pt x="76953" y="117361"/>
                  </a:cubicBezTo>
                  <a:cubicBezTo>
                    <a:pt x="79484" y="117773"/>
                    <a:pt x="82038" y="117974"/>
                    <a:pt x="84587" y="117974"/>
                  </a:cubicBezTo>
                  <a:cubicBezTo>
                    <a:pt x="88449" y="117974"/>
                    <a:pt x="92300" y="117512"/>
                    <a:pt x="96044" y="116621"/>
                  </a:cubicBezTo>
                  <a:cubicBezTo>
                    <a:pt x="102691" y="115129"/>
                    <a:pt x="109587" y="114383"/>
                    <a:pt x="116503" y="114383"/>
                  </a:cubicBezTo>
                  <a:cubicBezTo>
                    <a:pt x="117132" y="114383"/>
                    <a:pt x="117761" y="114389"/>
                    <a:pt x="118390" y="114401"/>
                  </a:cubicBezTo>
                  <a:cubicBezTo>
                    <a:pt x="124605" y="114401"/>
                    <a:pt x="130821" y="114105"/>
                    <a:pt x="137036" y="113513"/>
                  </a:cubicBezTo>
                  <a:cubicBezTo>
                    <a:pt x="140009" y="113277"/>
                    <a:pt x="142982" y="113162"/>
                    <a:pt x="145950" y="113162"/>
                  </a:cubicBezTo>
                  <a:cubicBezTo>
                    <a:pt x="152290" y="113162"/>
                    <a:pt x="158608" y="113689"/>
                    <a:pt x="164858" y="114697"/>
                  </a:cubicBezTo>
                  <a:cubicBezTo>
                    <a:pt x="168081" y="115223"/>
                    <a:pt x="171333" y="115486"/>
                    <a:pt x="174575" y="115486"/>
                  </a:cubicBezTo>
                  <a:cubicBezTo>
                    <a:pt x="178628" y="115486"/>
                    <a:pt x="182666" y="115075"/>
                    <a:pt x="186612" y="114253"/>
                  </a:cubicBezTo>
                  <a:cubicBezTo>
                    <a:pt x="191348" y="113217"/>
                    <a:pt x="196083" y="113217"/>
                    <a:pt x="201263" y="112033"/>
                  </a:cubicBezTo>
                  <a:lnTo>
                    <a:pt x="201263" y="112033"/>
                  </a:lnTo>
                  <a:cubicBezTo>
                    <a:pt x="200967" y="114401"/>
                    <a:pt x="200819" y="116325"/>
                    <a:pt x="200523" y="118249"/>
                  </a:cubicBezTo>
                  <a:cubicBezTo>
                    <a:pt x="200523" y="118841"/>
                    <a:pt x="200227" y="119433"/>
                    <a:pt x="199191" y="119433"/>
                  </a:cubicBezTo>
                  <a:cubicBezTo>
                    <a:pt x="198640" y="119407"/>
                    <a:pt x="198090" y="119394"/>
                    <a:pt x="197540" y="119394"/>
                  </a:cubicBezTo>
                  <a:cubicBezTo>
                    <a:pt x="191876" y="119394"/>
                    <a:pt x="186223" y="120695"/>
                    <a:pt x="180692" y="121505"/>
                  </a:cubicBezTo>
                  <a:cubicBezTo>
                    <a:pt x="171059" y="122995"/>
                    <a:pt x="161337" y="123775"/>
                    <a:pt x="151594" y="123775"/>
                  </a:cubicBezTo>
                  <a:cubicBezTo>
                    <a:pt x="148765" y="123775"/>
                    <a:pt x="145934" y="123710"/>
                    <a:pt x="143104" y="123576"/>
                  </a:cubicBezTo>
                  <a:cubicBezTo>
                    <a:pt x="141716" y="123521"/>
                    <a:pt x="140329" y="123493"/>
                    <a:pt x="138942" y="123493"/>
                  </a:cubicBezTo>
                  <a:cubicBezTo>
                    <a:pt x="129235" y="123493"/>
                    <a:pt x="119555" y="124853"/>
                    <a:pt x="110103" y="127572"/>
                  </a:cubicBezTo>
                  <a:cubicBezTo>
                    <a:pt x="98856" y="130384"/>
                    <a:pt x="87313" y="132160"/>
                    <a:pt x="75769" y="132900"/>
                  </a:cubicBezTo>
                  <a:cubicBezTo>
                    <a:pt x="71774" y="133196"/>
                    <a:pt x="67630" y="133492"/>
                    <a:pt x="63635" y="133936"/>
                  </a:cubicBezTo>
                  <a:cubicBezTo>
                    <a:pt x="61411" y="134183"/>
                    <a:pt x="59135" y="134301"/>
                    <a:pt x="56851" y="134301"/>
                  </a:cubicBezTo>
                  <a:cubicBezTo>
                    <a:pt x="53664" y="134301"/>
                    <a:pt x="50460" y="134071"/>
                    <a:pt x="47356" y="133640"/>
                  </a:cubicBezTo>
                  <a:cubicBezTo>
                    <a:pt x="41288" y="132604"/>
                    <a:pt x="35073" y="132308"/>
                    <a:pt x="29006" y="131716"/>
                  </a:cubicBezTo>
                  <a:cubicBezTo>
                    <a:pt x="25898" y="131420"/>
                    <a:pt x="22790" y="130976"/>
                    <a:pt x="19682" y="129940"/>
                  </a:cubicBezTo>
                  <a:cubicBezTo>
                    <a:pt x="16427" y="128904"/>
                    <a:pt x="13023" y="128164"/>
                    <a:pt x="9619" y="127868"/>
                  </a:cubicBezTo>
                  <a:cubicBezTo>
                    <a:pt x="8435" y="127868"/>
                    <a:pt x="7399" y="126980"/>
                    <a:pt x="7251" y="125796"/>
                  </a:cubicBezTo>
                  <a:cubicBezTo>
                    <a:pt x="6215" y="121209"/>
                    <a:pt x="5476" y="116621"/>
                    <a:pt x="5032" y="111885"/>
                  </a:cubicBezTo>
                  <a:cubicBezTo>
                    <a:pt x="4144" y="101822"/>
                    <a:pt x="4884" y="91611"/>
                    <a:pt x="7103" y="81696"/>
                  </a:cubicBezTo>
                  <a:cubicBezTo>
                    <a:pt x="7574" y="79932"/>
                    <a:pt x="7577" y="79570"/>
                    <a:pt x="8747" y="79570"/>
                  </a:cubicBezTo>
                  <a:close/>
                  <a:moveTo>
                    <a:pt x="192975" y="142963"/>
                  </a:moveTo>
                  <a:lnTo>
                    <a:pt x="192975" y="142963"/>
                  </a:lnTo>
                  <a:cubicBezTo>
                    <a:pt x="192679" y="144147"/>
                    <a:pt x="192383" y="145331"/>
                    <a:pt x="191644" y="146366"/>
                  </a:cubicBezTo>
                  <a:cubicBezTo>
                    <a:pt x="189424" y="150954"/>
                    <a:pt x="186908" y="155246"/>
                    <a:pt x="184096" y="159389"/>
                  </a:cubicBezTo>
                  <a:cubicBezTo>
                    <a:pt x="183698" y="160186"/>
                    <a:pt x="182824" y="160744"/>
                    <a:pt x="181900" y="160744"/>
                  </a:cubicBezTo>
                  <a:cubicBezTo>
                    <a:pt x="181794" y="160744"/>
                    <a:pt x="181687" y="160736"/>
                    <a:pt x="181580" y="160721"/>
                  </a:cubicBezTo>
                  <a:cubicBezTo>
                    <a:pt x="179213" y="160721"/>
                    <a:pt x="176845" y="160425"/>
                    <a:pt x="174477" y="159685"/>
                  </a:cubicBezTo>
                  <a:cubicBezTo>
                    <a:pt x="177585" y="155394"/>
                    <a:pt x="179657" y="150658"/>
                    <a:pt x="182912" y="146662"/>
                  </a:cubicBezTo>
                  <a:cubicBezTo>
                    <a:pt x="185428" y="143703"/>
                    <a:pt x="189276" y="143555"/>
                    <a:pt x="192975" y="142963"/>
                  </a:cubicBezTo>
                  <a:close/>
                  <a:moveTo>
                    <a:pt x="137332" y="151694"/>
                  </a:moveTo>
                  <a:cubicBezTo>
                    <a:pt x="141032" y="151694"/>
                    <a:pt x="144732" y="151694"/>
                    <a:pt x="148283" y="151842"/>
                  </a:cubicBezTo>
                  <a:cubicBezTo>
                    <a:pt x="149763" y="151990"/>
                    <a:pt x="151095" y="152138"/>
                    <a:pt x="152575" y="152434"/>
                  </a:cubicBezTo>
                  <a:cubicBezTo>
                    <a:pt x="154795" y="153026"/>
                    <a:pt x="155091" y="153914"/>
                    <a:pt x="153463" y="155542"/>
                  </a:cubicBezTo>
                  <a:cubicBezTo>
                    <a:pt x="150799" y="158353"/>
                    <a:pt x="147543" y="160425"/>
                    <a:pt x="143844" y="161757"/>
                  </a:cubicBezTo>
                  <a:cubicBezTo>
                    <a:pt x="133929" y="165753"/>
                    <a:pt x="123273" y="168121"/>
                    <a:pt x="112618" y="168417"/>
                  </a:cubicBezTo>
                  <a:cubicBezTo>
                    <a:pt x="107439" y="168565"/>
                    <a:pt x="102259" y="169008"/>
                    <a:pt x="97080" y="169748"/>
                  </a:cubicBezTo>
                  <a:cubicBezTo>
                    <a:pt x="89532" y="170784"/>
                    <a:pt x="81689" y="170636"/>
                    <a:pt x="74142" y="171376"/>
                  </a:cubicBezTo>
                  <a:cubicBezTo>
                    <a:pt x="64078" y="172412"/>
                    <a:pt x="54015" y="172560"/>
                    <a:pt x="43952" y="173744"/>
                  </a:cubicBezTo>
                  <a:cubicBezTo>
                    <a:pt x="41732" y="173892"/>
                    <a:pt x="39661" y="174336"/>
                    <a:pt x="37441" y="174780"/>
                  </a:cubicBezTo>
                  <a:cubicBezTo>
                    <a:pt x="37231" y="174815"/>
                    <a:pt x="37013" y="174833"/>
                    <a:pt x="36793" y="174833"/>
                  </a:cubicBezTo>
                  <a:cubicBezTo>
                    <a:pt x="36080" y="174833"/>
                    <a:pt x="35342" y="174640"/>
                    <a:pt x="34777" y="174188"/>
                  </a:cubicBezTo>
                  <a:cubicBezTo>
                    <a:pt x="28562" y="168121"/>
                    <a:pt x="23086" y="161165"/>
                    <a:pt x="18794" y="153618"/>
                  </a:cubicBezTo>
                  <a:cubicBezTo>
                    <a:pt x="24122" y="153618"/>
                    <a:pt x="29301" y="153914"/>
                    <a:pt x="34481" y="154506"/>
                  </a:cubicBezTo>
                  <a:cubicBezTo>
                    <a:pt x="43656" y="155246"/>
                    <a:pt x="52683" y="156282"/>
                    <a:pt x="61859" y="156430"/>
                  </a:cubicBezTo>
                  <a:cubicBezTo>
                    <a:pt x="62930" y="156448"/>
                    <a:pt x="64004" y="156458"/>
                    <a:pt x="65080" y="156458"/>
                  </a:cubicBezTo>
                  <a:cubicBezTo>
                    <a:pt x="72474" y="156458"/>
                    <a:pt x="79967" y="156021"/>
                    <a:pt x="87460" y="155246"/>
                  </a:cubicBezTo>
                  <a:cubicBezTo>
                    <a:pt x="95748" y="154506"/>
                    <a:pt x="104035" y="153766"/>
                    <a:pt x="112322" y="153026"/>
                  </a:cubicBezTo>
                  <a:cubicBezTo>
                    <a:pt x="120610" y="152286"/>
                    <a:pt x="129045" y="151694"/>
                    <a:pt x="137332" y="151694"/>
                  </a:cubicBezTo>
                  <a:close/>
                  <a:moveTo>
                    <a:pt x="197786" y="123687"/>
                  </a:moveTo>
                  <a:cubicBezTo>
                    <a:pt x="198303" y="123687"/>
                    <a:pt x="198821" y="123700"/>
                    <a:pt x="199339" y="123724"/>
                  </a:cubicBezTo>
                  <a:cubicBezTo>
                    <a:pt x="198451" y="128312"/>
                    <a:pt x="197267" y="132752"/>
                    <a:pt x="195639" y="137191"/>
                  </a:cubicBezTo>
                  <a:cubicBezTo>
                    <a:pt x="195343" y="138375"/>
                    <a:pt x="194455" y="138375"/>
                    <a:pt x="193419" y="138523"/>
                  </a:cubicBezTo>
                  <a:cubicBezTo>
                    <a:pt x="191052" y="138819"/>
                    <a:pt x="188684" y="139263"/>
                    <a:pt x="186316" y="139855"/>
                  </a:cubicBezTo>
                  <a:cubicBezTo>
                    <a:pt x="182764" y="140595"/>
                    <a:pt x="179805" y="142667"/>
                    <a:pt x="177881" y="145774"/>
                  </a:cubicBezTo>
                  <a:cubicBezTo>
                    <a:pt x="175365" y="149474"/>
                    <a:pt x="172997" y="153174"/>
                    <a:pt x="170777" y="156874"/>
                  </a:cubicBezTo>
                  <a:cubicBezTo>
                    <a:pt x="168558" y="160721"/>
                    <a:pt x="169741" y="163237"/>
                    <a:pt x="173737" y="164569"/>
                  </a:cubicBezTo>
                  <a:cubicBezTo>
                    <a:pt x="175661" y="165013"/>
                    <a:pt x="177585" y="165309"/>
                    <a:pt x="179509" y="165457"/>
                  </a:cubicBezTo>
                  <a:cubicBezTo>
                    <a:pt x="175661" y="170192"/>
                    <a:pt x="171369" y="174632"/>
                    <a:pt x="166634" y="178628"/>
                  </a:cubicBezTo>
                  <a:cubicBezTo>
                    <a:pt x="165894" y="179220"/>
                    <a:pt x="165006" y="179664"/>
                    <a:pt x="163970" y="179664"/>
                  </a:cubicBezTo>
                  <a:cubicBezTo>
                    <a:pt x="157458" y="180256"/>
                    <a:pt x="151095" y="181439"/>
                    <a:pt x="144584" y="182031"/>
                  </a:cubicBezTo>
                  <a:cubicBezTo>
                    <a:pt x="134668" y="182771"/>
                    <a:pt x="124605" y="183511"/>
                    <a:pt x="114690" y="184695"/>
                  </a:cubicBezTo>
                  <a:cubicBezTo>
                    <a:pt x="102111" y="186175"/>
                    <a:pt x="89532" y="186323"/>
                    <a:pt x="76805" y="187211"/>
                  </a:cubicBezTo>
                  <a:cubicBezTo>
                    <a:pt x="70590" y="187655"/>
                    <a:pt x="64374" y="188395"/>
                    <a:pt x="58159" y="189135"/>
                  </a:cubicBezTo>
                  <a:cubicBezTo>
                    <a:pt x="57752" y="189209"/>
                    <a:pt x="57336" y="189246"/>
                    <a:pt x="56917" y="189246"/>
                  </a:cubicBezTo>
                  <a:cubicBezTo>
                    <a:pt x="55662" y="189246"/>
                    <a:pt x="54385" y="188913"/>
                    <a:pt x="53275" y="188247"/>
                  </a:cubicBezTo>
                  <a:cubicBezTo>
                    <a:pt x="48836" y="185583"/>
                    <a:pt x="44692" y="182475"/>
                    <a:pt x="40697" y="179220"/>
                  </a:cubicBezTo>
                  <a:cubicBezTo>
                    <a:pt x="41880" y="178628"/>
                    <a:pt x="43064" y="178332"/>
                    <a:pt x="44396" y="178332"/>
                  </a:cubicBezTo>
                  <a:cubicBezTo>
                    <a:pt x="49724" y="177888"/>
                    <a:pt x="54903" y="177740"/>
                    <a:pt x="60231" y="177296"/>
                  </a:cubicBezTo>
                  <a:cubicBezTo>
                    <a:pt x="75178" y="175816"/>
                    <a:pt x="90272" y="175520"/>
                    <a:pt x="105219" y="173596"/>
                  </a:cubicBezTo>
                  <a:cubicBezTo>
                    <a:pt x="109955" y="173004"/>
                    <a:pt x="114838" y="173152"/>
                    <a:pt x="119574" y="172708"/>
                  </a:cubicBezTo>
                  <a:cubicBezTo>
                    <a:pt x="129341" y="171672"/>
                    <a:pt x="138960" y="169156"/>
                    <a:pt x="147987" y="165161"/>
                  </a:cubicBezTo>
                  <a:cubicBezTo>
                    <a:pt x="151391" y="163533"/>
                    <a:pt x="154499" y="161313"/>
                    <a:pt x="157163" y="158649"/>
                  </a:cubicBezTo>
                  <a:cubicBezTo>
                    <a:pt x="158938" y="157170"/>
                    <a:pt x="159678" y="154802"/>
                    <a:pt x="159086" y="152434"/>
                  </a:cubicBezTo>
                  <a:cubicBezTo>
                    <a:pt x="158346" y="150066"/>
                    <a:pt x="156275" y="148142"/>
                    <a:pt x="153759" y="147846"/>
                  </a:cubicBezTo>
                  <a:cubicBezTo>
                    <a:pt x="150552" y="147230"/>
                    <a:pt x="147346" y="146921"/>
                    <a:pt x="144140" y="146921"/>
                  </a:cubicBezTo>
                  <a:cubicBezTo>
                    <a:pt x="143498" y="146921"/>
                    <a:pt x="142857" y="146934"/>
                    <a:pt x="142216" y="146958"/>
                  </a:cubicBezTo>
                  <a:cubicBezTo>
                    <a:pt x="133041" y="146958"/>
                    <a:pt x="123717" y="147254"/>
                    <a:pt x="114690" y="148142"/>
                  </a:cubicBezTo>
                  <a:cubicBezTo>
                    <a:pt x="106107" y="148882"/>
                    <a:pt x="97672" y="149474"/>
                    <a:pt x="89088" y="150214"/>
                  </a:cubicBezTo>
                  <a:cubicBezTo>
                    <a:pt x="80717" y="151144"/>
                    <a:pt x="72345" y="151716"/>
                    <a:pt x="63974" y="151716"/>
                  </a:cubicBezTo>
                  <a:cubicBezTo>
                    <a:pt x="63022" y="151716"/>
                    <a:pt x="62071" y="151709"/>
                    <a:pt x="61119" y="151694"/>
                  </a:cubicBezTo>
                  <a:cubicBezTo>
                    <a:pt x="52535" y="151398"/>
                    <a:pt x="43952" y="150510"/>
                    <a:pt x="35517" y="149918"/>
                  </a:cubicBezTo>
                  <a:cubicBezTo>
                    <a:pt x="30494" y="149522"/>
                    <a:pt x="25354" y="149007"/>
                    <a:pt x="20306" y="149007"/>
                  </a:cubicBezTo>
                  <a:cubicBezTo>
                    <a:pt x="19702" y="149007"/>
                    <a:pt x="19099" y="149014"/>
                    <a:pt x="18498" y="149030"/>
                  </a:cubicBezTo>
                  <a:cubicBezTo>
                    <a:pt x="18307" y="149068"/>
                    <a:pt x="18114" y="149087"/>
                    <a:pt x="17920" y="149087"/>
                  </a:cubicBezTo>
                  <a:cubicBezTo>
                    <a:pt x="16618" y="149087"/>
                    <a:pt x="15333" y="148247"/>
                    <a:pt x="14947" y="146958"/>
                  </a:cubicBezTo>
                  <a:cubicBezTo>
                    <a:pt x="12727" y="142519"/>
                    <a:pt x="10951" y="137931"/>
                    <a:pt x="9323" y="133196"/>
                  </a:cubicBezTo>
                  <a:cubicBezTo>
                    <a:pt x="9668" y="132782"/>
                    <a:pt x="9981" y="132657"/>
                    <a:pt x="10276" y="132657"/>
                  </a:cubicBezTo>
                  <a:cubicBezTo>
                    <a:pt x="10615" y="132657"/>
                    <a:pt x="10931" y="132821"/>
                    <a:pt x="11247" y="132900"/>
                  </a:cubicBezTo>
                  <a:cubicBezTo>
                    <a:pt x="12431" y="133048"/>
                    <a:pt x="13615" y="133196"/>
                    <a:pt x="14947" y="133640"/>
                  </a:cubicBezTo>
                  <a:cubicBezTo>
                    <a:pt x="21754" y="135711"/>
                    <a:pt x="29006" y="136895"/>
                    <a:pt x="36109" y="137043"/>
                  </a:cubicBezTo>
                  <a:cubicBezTo>
                    <a:pt x="39809" y="137191"/>
                    <a:pt x="43508" y="137783"/>
                    <a:pt x="47208" y="138375"/>
                  </a:cubicBezTo>
                  <a:cubicBezTo>
                    <a:pt x="50168" y="138770"/>
                    <a:pt x="53127" y="138967"/>
                    <a:pt x="56043" y="138967"/>
                  </a:cubicBezTo>
                  <a:cubicBezTo>
                    <a:pt x="57501" y="138967"/>
                    <a:pt x="58948" y="138918"/>
                    <a:pt x="60379" y="138819"/>
                  </a:cubicBezTo>
                  <a:cubicBezTo>
                    <a:pt x="67186" y="138227"/>
                    <a:pt x="73846" y="137783"/>
                    <a:pt x="80505" y="137191"/>
                  </a:cubicBezTo>
                  <a:cubicBezTo>
                    <a:pt x="92344" y="136155"/>
                    <a:pt x="104183" y="134083"/>
                    <a:pt x="115726" y="130976"/>
                  </a:cubicBezTo>
                  <a:cubicBezTo>
                    <a:pt x="122600" y="129051"/>
                    <a:pt x="129728" y="128148"/>
                    <a:pt x="136876" y="128148"/>
                  </a:cubicBezTo>
                  <a:cubicBezTo>
                    <a:pt x="137422" y="128148"/>
                    <a:pt x="137969" y="128153"/>
                    <a:pt x="138516" y="128164"/>
                  </a:cubicBezTo>
                  <a:cubicBezTo>
                    <a:pt x="143844" y="128312"/>
                    <a:pt x="149171" y="128312"/>
                    <a:pt x="154351" y="128312"/>
                  </a:cubicBezTo>
                  <a:cubicBezTo>
                    <a:pt x="166338" y="128164"/>
                    <a:pt x="178325" y="126980"/>
                    <a:pt x="190164" y="124612"/>
                  </a:cubicBezTo>
                  <a:cubicBezTo>
                    <a:pt x="192630" y="123996"/>
                    <a:pt x="195199" y="123687"/>
                    <a:pt x="197786" y="123687"/>
                  </a:cubicBezTo>
                  <a:close/>
                  <a:moveTo>
                    <a:pt x="156571" y="185435"/>
                  </a:moveTo>
                  <a:lnTo>
                    <a:pt x="156571" y="185435"/>
                  </a:lnTo>
                  <a:cubicBezTo>
                    <a:pt x="151687" y="191355"/>
                    <a:pt x="126825" y="200234"/>
                    <a:pt x="111286" y="201418"/>
                  </a:cubicBezTo>
                  <a:cubicBezTo>
                    <a:pt x="108687" y="201632"/>
                    <a:pt x="106079" y="201739"/>
                    <a:pt x="103472" y="201739"/>
                  </a:cubicBezTo>
                  <a:cubicBezTo>
                    <a:pt x="89903" y="201739"/>
                    <a:pt x="76344" y="198841"/>
                    <a:pt x="63931" y="193130"/>
                  </a:cubicBezTo>
                  <a:cubicBezTo>
                    <a:pt x="94860" y="191207"/>
                    <a:pt x="125789" y="188839"/>
                    <a:pt x="156571" y="185435"/>
                  </a:cubicBezTo>
                  <a:close/>
                  <a:moveTo>
                    <a:pt x="103271" y="1"/>
                  </a:moveTo>
                  <a:cubicBezTo>
                    <a:pt x="90013" y="1"/>
                    <a:pt x="76648" y="2568"/>
                    <a:pt x="63931" y="7850"/>
                  </a:cubicBezTo>
                  <a:cubicBezTo>
                    <a:pt x="25306" y="23685"/>
                    <a:pt x="148" y="61274"/>
                    <a:pt x="0" y="103006"/>
                  </a:cubicBezTo>
                  <a:cubicBezTo>
                    <a:pt x="0" y="159981"/>
                    <a:pt x="46172" y="206301"/>
                    <a:pt x="103147" y="206449"/>
                  </a:cubicBezTo>
                  <a:cubicBezTo>
                    <a:pt x="144880" y="206449"/>
                    <a:pt x="182616" y="181291"/>
                    <a:pt x="198599" y="142815"/>
                  </a:cubicBezTo>
                  <a:cubicBezTo>
                    <a:pt x="214582" y="104190"/>
                    <a:pt x="205702" y="59794"/>
                    <a:pt x="176253" y="30344"/>
                  </a:cubicBezTo>
                  <a:cubicBezTo>
                    <a:pt x="156537" y="10530"/>
                    <a:pt x="130123" y="1"/>
                    <a:pt x="1032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8"/>
            <p:cNvSpPr/>
            <p:nvPr/>
          </p:nvSpPr>
          <p:spPr>
            <a:xfrm>
              <a:off x="1294200" y="2228550"/>
              <a:ext cx="4924300" cy="1366925"/>
            </a:xfrm>
            <a:custGeom>
              <a:avLst/>
              <a:gdLst/>
              <a:ahLst/>
              <a:cxnLst/>
              <a:rect l="l" t="t" r="r" b="b"/>
              <a:pathLst>
                <a:path w="196972" h="54677" extrusionOk="0">
                  <a:moveTo>
                    <a:pt x="5624" y="0"/>
                  </a:moveTo>
                  <a:cubicBezTo>
                    <a:pt x="3404" y="0"/>
                    <a:pt x="3552" y="0"/>
                    <a:pt x="2960" y="2072"/>
                  </a:cubicBezTo>
                  <a:cubicBezTo>
                    <a:pt x="741" y="11987"/>
                    <a:pt x="1" y="22050"/>
                    <a:pt x="889" y="32113"/>
                  </a:cubicBezTo>
                  <a:cubicBezTo>
                    <a:pt x="1333" y="36849"/>
                    <a:pt x="2072" y="41585"/>
                    <a:pt x="3108" y="46172"/>
                  </a:cubicBezTo>
                  <a:cubicBezTo>
                    <a:pt x="3256" y="47356"/>
                    <a:pt x="4144" y="48244"/>
                    <a:pt x="5328" y="48244"/>
                  </a:cubicBezTo>
                  <a:cubicBezTo>
                    <a:pt x="8732" y="48540"/>
                    <a:pt x="12136" y="49280"/>
                    <a:pt x="15539" y="50316"/>
                  </a:cubicBezTo>
                  <a:cubicBezTo>
                    <a:pt x="18499" y="51204"/>
                    <a:pt x="21607" y="51796"/>
                    <a:pt x="24715" y="52092"/>
                  </a:cubicBezTo>
                  <a:cubicBezTo>
                    <a:pt x="30782" y="52536"/>
                    <a:pt x="36997" y="52832"/>
                    <a:pt x="43065" y="54016"/>
                  </a:cubicBezTo>
                  <a:cubicBezTo>
                    <a:pt x="46169" y="54447"/>
                    <a:pt x="49373" y="54677"/>
                    <a:pt x="52560" y="54677"/>
                  </a:cubicBezTo>
                  <a:cubicBezTo>
                    <a:pt x="54844" y="54677"/>
                    <a:pt x="57120" y="54559"/>
                    <a:pt x="59344" y="54312"/>
                  </a:cubicBezTo>
                  <a:cubicBezTo>
                    <a:pt x="63339" y="53868"/>
                    <a:pt x="67483" y="53572"/>
                    <a:pt x="71479" y="53276"/>
                  </a:cubicBezTo>
                  <a:cubicBezTo>
                    <a:pt x="83022" y="52536"/>
                    <a:pt x="94565" y="50760"/>
                    <a:pt x="105812" y="47948"/>
                  </a:cubicBezTo>
                  <a:cubicBezTo>
                    <a:pt x="115264" y="45229"/>
                    <a:pt x="124944" y="43869"/>
                    <a:pt x="134651" y="43869"/>
                  </a:cubicBezTo>
                  <a:cubicBezTo>
                    <a:pt x="136038" y="43869"/>
                    <a:pt x="137425" y="43897"/>
                    <a:pt x="138813" y="43952"/>
                  </a:cubicBezTo>
                  <a:cubicBezTo>
                    <a:pt x="141430" y="44045"/>
                    <a:pt x="144048" y="44092"/>
                    <a:pt x="146664" y="44092"/>
                  </a:cubicBezTo>
                  <a:cubicBezTo>
                    <a:pt x="156621" y="44092"/>
                    <a:pt x="166557" y="43404"/>
                    <a:pt x="176401" y="41881"/>
                  </a:cubicBezTo>
                  <a:cubicBezTo>
                    <a:pt x="182018" y="40945"/>
                    <a:pt x="187513" y="39767"/>
                    <a:pt x="193106" y="39767"/>
                  </a:cubicBezTo>
                  <a:cubicBezTo>
                    <a:pt x="193703" y="39767"/>
                    <a:pt x="194301" y="39780"/>
                    <a:pt x="194900" y="39809"/>
                  </a:cubicBezTo>
                  <a:cubicBezTo>
                    <a:pt x="195936" y="39809"/>
                    <a:pt x="196084" y="39217"/>
                    <a:pt x="196232" y="38625"/>
                  </a:cubicBezTo>
                  <a:cubicBezTo>
                    <a:pt x="196528" y="36701"/>
                    <a:pt x="196676" y="34925"/>
                    <a:pt x="196972" y="32409"/>
                  </a:cubicBezTo>
                  <a:lnTo>
                    <a:pt x="196972" y="32409"/>
                  </a:lnTo>
                  <a:cubicBezTo>
                    <a:pt x="191792" y="33593"/>
                    <a:pt x="187057" y="33593"/>
                    <a:pt x="182321" y="34629"/>
                  </a:cubicBezTo>
                  <a:cubicBezTo>
                    <a:pt x="178375" y="35451"/>
                    <a:pt x="174383" y="35862"/>
                    <a:pt x="170370" y="35862"/>
                  </a:cubicBezTo>
                  <a:cubicBezTo>
                    <a:pt x="167161" y="35862"/>
                    <a:pt x="163938" y="35599"/>
                    <a:pt x="160715" y="35073"/>
                  </a:cubicBezTo>
                  <a:cubicBezTo>
                    <a:pt x="154465" y="34065"/>
                    <a:pt x="148147" y="33538"/>
                    <a:pt x="141807" y="33538"/>
                  </a:cubicBezTo>
                  <a:cubicBezTo>
                    <a:pt x="138839" y="33538"/>
                    <a:pt x="135866" y="33653"/>
                    <a:pt x="132893" y="33889"/>
                  </a:cubicBezTo>
                  <a:cubicBezTo>
                    <a:pt x="126678" y="34481"/>
                    <a:pt x="120462" y="34777"/>
                    <a:pt x="114247" y="34777"/>
                  </a:cubicBezTo>
                  <a:cubicBezTo>
                    <a:pt x="113618" y="34765"/>
                    <a:pt x="112989" y="34759"/>
                    <a:pt x="112360" y="34759"/>
                  </a:cubicBezTo>
                  <a:cubicBezTo>
                    <a:pt x="105444" y="34759"/>
                    <a:pt x="98548" y="35505"/>
                    <a:pt x="91901" y="36997"/>
                  </a:cubicBezTo>
                  <a:cubicBezTo>
                    <a:pt x="88157" y="37888"/>
                    <a:pt x="84252" y="38350"/>
                    <a:pt x="80348" y="38350"/>
                  </a:cubicBezTo>
                  <a:cubicBezTo>
                    <a:pt x="77770" y="38350"/>
                    <a:pt x="75193" y="38149"/>
                    <a:pt x="72662" y="37737"/>
                  </a:cubicBezTo>
                  <a:cubicBezTo>
                    <a:pt x="66331" y="36576"/>
                    <a:pt x="59849" y="35942"/>
                    <a:pt x="53324" y="35942"/>
                  </a:cubicBezTo>
                  <a:cubicBezTo>
                    <a:pt x="50698" y="35942"/>
                    <a:pt x="48065" y="36045"/>
                    <a:pt x="45433" y="36257"/>
                  </a:cubicBezTo>
                  <a:cubicBezTo>
                    <a:pt x="44912" y="36287"/>
                    <a:pt x="44390" y="36302"/>
                    <a:pt x="43867" y="36302"/>
                  </a:cubicBezTo>
                  <a:cubicBezTo>
                    <a:pt x="39188" y="36302"/>
                    <a:pt x="34450" y="35116"/>
                    <a:pt x="30190" y="32853"/>
                  </a:cubicBezTo>
                  <a:cubicBezTo>
                    <a:pt x="28118" y="31817"/>
                    <a:pt x="26342" y="30042"/>
                    <a:pt x="25158" y="27970"/>
                  </a:cubicBezTo>
                  <a:cubicBezTo>
                    <a:pt x="23235" y="24122"/>
                    <a:pt x="24271" y="21458"/>
                    <a:pt x="28118" y="19830"/>
                  </a:cubicBezTo>
                  <a:cubicBezTo>
                    <a:pt x="30930" y="18795"/>
                    <a:pt x="33890" y="18203"/>
                    <a:pt x="36849" y="18203"/>
                  </a:cubicBezTo>
                  <a:cubicBezTo>
                    <a:pt x="37737" y="18240"/>
                    <a:pt x="38616" y="18258"/>
                    <a:pt x="39488" y="18258"/>
                  </a:cubicBezTo>
                  <a:cubicBezTo>
                    <a:pt x="42103" y="18258"/>
                    <a:pt x="44656" y="18092"/>
                    <a:pt x="47209" y="17759"/>
                  </a:cubicBezTo>
                  <a:cubicBezTo>
                    <a:pt x="54792" y="16694"/>
                    <a:pt x="62375" y="16108"/>
                    <a:pt x="69958" y="16108"/>
                  </a:cubicBezTo>
                  <a:cubicBezTo>
                    <a:pt x="70810" y="16108"/>
                    <a:pt x="71662" y="16116"/>
                    <a:pt x="72514" y="16131"/>
                  </a:cubicBezTo>
                  <a:cubicBezTo>
                    <a:pt x="73649" y="16164"/>
                    <a:pt x="74784" y="16180"/>
                    <a:pt x="75918" y="16180"/>
                  </a:cubicBezTo>
                  <a:cubicBezTo>
                    <a:pt x="84991" y="16180"/>
                    <a:pt x="94038" y="15128"/>
                    <a:pt x="102852" y="13023"/>
                  </a:cubicBezTo>
                  <a:cubicBezTo>
                    <a:pt x="107037" y="11956"/>
                    <a:pt x="111312" y="11436"/>
                    <a:pt x="115604" y="11436"/>
                  </a:cubicBezTo>
                  <a:cubicBezTo>
                    <a:pt x="119052" y="11436"/>
                    <a:pt x="122509" y="11772"/>
                    <a:pt x="125938" y="12431"/>
                  </a:cubicBezTo>
                  <a:cubicBezTo>
                    <a:pt x="129164" y="13148"/>
                    <a:pt x="132499" y="13539"/>
                    <a:pt x="135810" y="13539"/>
                  </a:cubicBezTo>
                  <a:cubicBezTo>
                    <a:pt x="137968" y="13539"/>
                    <a:pt x="140115" y="13373"/>
                    <a:pt x="142216" y="13023"/>
                  </a:cubicBezTo>
                  <a:cubicBezTo>
                    <a:pt x="142882" y="12949"/>
                    <a:pt x="143548" y="12912"/>
                    <a:pt x="144233" y="12912"/>
                  </a:cubicBezTo>
                  <a:cubicBezTo>
                    <a:pt x="144917" y="12912"/>
                    <a:pt x="145620" y="12949"/>
                    <a:pt x="146360" y="13023"/>
                  </a:cubicBezTo>
                  <a:cubicBezTo>
                    <a:pt x="151214" y="13529"/>
                    <a:pt x="156138" y="13758"/>
                    <a:pt x="161083" y="13758"/>
                  </a:cubicBezTo>
                  <a:cubicBezTo>
                    <a:pt x="163374" y="13758"/>
                    <a:pt x="165670" y="13709"/>
                    <a:pt x="167966" y="13615"/>
                  </a:cubicBezTo>
                  <a:cubicBezTo>
                    <a:pt x="173590" y="13171"/>
                    <a:pt x="179361" y="13023"/>
                    <a:pt x="185133" y="12727"/>
                  </a:cubicBezTo>
                  <a:cubicBezTo>
                    <a:pt x="188536" y="12431"/>
                    <a:pt x="192088" y="12135"/>
                    <a:pt x="195492" y="11987"/>
                  </a:cubicBezTo>
                  <a:cubicBezTo>
                    <a:pt x="196528" y="11987"/>
                    <a:pt x="196824" y="11543"/>
                    <a:pt x="196676" y="10507"/>
                  </a:cubicBezTo>
                  <a:cubicBezTo>
                    <a:pt x="196676" y="10063"/>
                    <a:pt x="196528" y="9619"/>
                    <a:pt x="196528" y="9027"/>
                  </a:cubicBezTo>
                  <a:cubicBezTo>
                    <a:pt x="196084" y="6660"/>
                    <a:pt x="196084" y="6660"/>
                    <a:pt x="193716" y="6660"/>
                  </a:cubicBezTo>
                  <a:cubicBezTo>
                    <a:pt x="188832" y="6660"/>
                    <a:pt x="184097" y="6660"/>
                    <a:pt x="179213" y="7104"/>
                  </a:cubicBezTo>
                  <a:cubicBezTo>
                    <a:pt x="176167" y="7310"/>
                    <a:pt x="173102" y="7373"/>
                    <a:pt x="170026" y="7373"/>
                  </a:cubicBezTo>
                  <a:cubicBezTo>
                    <a:pt x="165327" y="7373"/>
                    <a:pt x="160601" y="7227"/>
                    <a:pt x="155870" y="7227"/>
                  </a:cubicBezTo>
                  <a:cubicBezTo>
                    <a:pt x="154822" y="7227"/>
                    <a:pt x="153773" y="7234"/>
                    <a:pt x="152724" y="7252"/>
                  </a:cubicBezTo>
                  <a:cubicBezTo>
                    <a:pt x="151824" y="7288"/>
                    <a:pt x="150925" y="7307"/>
                    <a:pt x="150025" y="7307"/>
                  </a:cubicBezTo>
                  <a:cubicBezTo>
                    <a:pt x="143676" y="7307"/>
                    <a:pt x="137340" y="6384"/>
                    <a:pt x="131117" y="4440"/>
                  </a:cubicBezTo>
                  <a:cubicBezTo>
                    <a:pt x="127213" y="3279"/>
                    <a:pt x="123158" y="2645"/>
                    <a:pt x="119113" y="2645"/>
                  </a:cubicBezTo>
                  <a:cubicBezTo>
                    <a:pt x="117486" y="2645"/>
                    <a:pt x="115860" y="2748"/>
                    <a:pt x="114247" y="2960"/>
                  </a:cubicBezTo>
                  <a:cubicBezTo>
                    <a:pt x="111139" y="3256"/>
                    <a:pt x="108179" y="3552"/>
                    <a:pt x="105072" y="3552"/>
                  </a:cubicBezTo>
                  <a:cubicBezTo>
                    <a:pt x="93085" y="4144"/>
                    <a:pt x="81246" y="4588"/>
                    <a:pt x="69259" y="5032"/>
                  </a:cubicBezTo>
                  <a:cubicBezTo>
                    <a:pt x="67438" y="5165"/>
                    <a:pt x="65605" y="5232"/>
                    <a:pt x="63766" y="5232"/>
                  </a:cubicBezTo>
                  <a:cubicBezTo>
                    <a:pt x="59475" y="5232"/>
                    <a:pt x="55156" y="4869"/>
                    <a:pt x="50908" y="4144"/>
                  </a:cubicBezTo>
                  <a:cubicBezTo>
                    <a:pt x="46710" y="3244"/>
                    <a:pt x="42377" y="2817"/>
                    <a:pt x="38045" y="2817"/>
                  </a:cubicBezTo>
                  <a:cubicBezTo>
                    <a:pt x="35964" y="2817"/>
                    <a:pt x="33883" y="2916"/>
                    <a:pt x="31818" y="3108"/>
                  </a:cubicBezTo>
                  <a:cubicBezTo>
                    <a:pt x="30289" y="3261"/>
                    <a:pt x="28759" y="3335"/>
                    <a:pt x="27235" y="3335"/>
                  </a:cubicBezTo>
                  <a:cubicBezTo>
                    <a:pt x="22860" y="3335"/>
                    <a:pt x="18526" y="2726"/>
                    <a:pt x="14355" y="1628"/>
                  </a:cubicBezTo>
                  <a:cubicBezTo>
                    <a:pt x="11396" y="888"/>
                    <a:pt x="8584" y="296"/>
                    <a:pt x="5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8"/>
            <p:cNvSpPr/>
            <p:nvPr/>
          </p:nvSpPr>
          <p:spPr>
            <a:xfrm>
              <a:off x="1427400" y="3330125"/>
              <a:ext cx="4746700" cy="1638975"/>
            </a:xfrm>
            <a:custGeom>
              <a:avLst/>
              <a:gdLst/>
              <a:ahLst/>
              <a:cxnLst/>
              <a:rect l="l" t="t" r="r" b="b"/>
              <a:pathLst>
                <a:path w="189868" h="65559" extrusionOk="0">
                  <a:moveTo>
                    <a:pt x="188315" y="0"/>
                  </a:moveTo>
                  <a:cubicBezTo>
                    <a:pt x="185728" y="0"/>
                    <a:pt x="183159" y="309"/>
                    <a:pt x="180693" y="925"/>
                  </a:cubicBezTo>
                  <a:cubicBezTo>
                    <a:pt x="168854" y="3293"/>
                    <a:pt x="156867" y="4477"/>
                    <a:pt x="144880" y="4625"/>
                  </a:cubicBezTo>
                  <a:cubicBezTo>
                    <a:pt x="139552" y="4625"/>
                    <a:pt x="134373" y="4625"/>
                    <a:pt x="129045" y="4477"/>
                  </a:cubicBezTo>
                  <a:cubicBezTo>
                    <a:pt x="128498" y="4466"/>
                    <a:pt x="127951" y="4461"/>
                    <a:pt x="127405" y="4461"/>
                  </a:cubicBezTo>
                  <a:cubicBezTo>
                    <a:pt x="120257" y="4461"/>
                    <a:pt x="113129" y="5364"/>
                    <a:pt x="106255" y="7289"/>
                  </a:cubicBezTo>
                  <a:cubicBezTo>
                    <a:pt x="94712" y="10396"/>
                    <a:pt x="83021" y="12468"/>
                    <a:pt x="71182" y="13356"/>
                  </a:cubicBezTo>
                  <a:cubicBezTo>
                    <a:pt x="64375" y="13948"/>
                    <a:pt x="57715" y="14392"/>
                    <a:pt x="51056" y="15132"/>
                  </a:cubicBezTo>
                  <a:cubicBezTo>
                    <a:pt x="49650" y="15226"/>
                    <a:pt x="48244" y="15275"/>
                    <a:pt x="46843" y="15275"/>
                  </a:cubicBezTo>
                  <a:cubicBezTo>
                    <a:pt x="43820" y="15275"/>
                    <a:pt x="40818" y="15046"/>
                    <a:pt x="37885" y="14540"/>
                  </a:cubicBezTo>
                  <a:cubicBezTo>
                    <a:pt x="34185" y="14096"/>
                    <a:pt x="30486" y="13504"/>
                    <a:pt x="26786" y="13208"/>
                  </a:cubicBezTo>
                  <a:cubicBezTo>
                    <a:pt x="19535" y="13060"/>
                    <a:pt x="12431" y="12024"/>
                    <a:pt x="5476" y="9953"/>
                  </a:cubicBezTo>
                  <a:cubicBezTo>
                    <a:pt x="4292" y="9509"/>
                    <a:pt x="3108" y="9361"/>
                    <a:pt x="1776" y="9213"/>
                  </a:cubicBezTo>
                  <a:cubicBezTo>
                    <a:pt x="1438" y="9213"/>
                    <a:pt x="1100" y="9019"/>
                    <a:pt x="761" y="9019"/>
                  </a:cubicBezTo>
                  <a:cubicBezTo>
                    <a:pt x="508" y="9019"/>
                    <a:pt x="254" y="9128"/>
                    <a:pt x="0" y="9509"/>
                  </a:cubicBezTo>
                  <a:cubicBezTo>
                    <a:pt x="1480" y="14244"/>
                    <a:pt x="3404" y="18832"/>
                    <a:pt x="5476" y="23271"/>
                  </a:cubicBezTo>
                  <a:cubicBezTo>
                    <a:pt x="5991" y="24560"/>
                    <a:pt x="7180" y="25400"/>
                    <a:pt x="8456" y="25400"/>
                  </a:cubicBezTo>
                  <a:cubicBezTo>
                    <a:pt x="8645" y="25400"/>
                    <a:pt x="8836" y="25381"/>
                    <a:pt x="9027" y="25343"/>
                  </a:cubicBezTo>
                  <a:cubicBezTo>
                    <a:pt x="14651" y="25343"/>
                    <a:pt x="20274" y="25787"/>
                    <a:pt x="25898" y="26231"/>
                  </a:cubicBezTo>
                  <a:cubicBezTo>
                    <a:pt x="34481" y="26823"/>
                    <a:pt x="42917" y="27711"/>
                    <a:pt x="51500" y="28007"/>
                  </a:cubicBezTo>
                  <a:cubicBezTo>
                    <a:pt x="52467" y="28022"/>
                    <a:pt x="53432" y="28029"/>
                    <a:pt x="54396" y="28029"/>
                  </a:cubicBezTo>
                  <a:cubicBezTo>
                    <a:pt x="62874" y="28029"/>
                    <a:pt x="71246" y="27457"/>
                    <a:pt x="79617" y="26527"/>
                  </a:cubicBezTo>
                  <a:cubicBezTo>
                    <a:pt x="88201" y="25787"/>
                    <a:pt x="96636" y="25195"/>
                    <a:pt x="105219" y="24455"/>
                  </a:cubicBezTo>
                  <a:cubicBezTo>
                    <a:pt x="113229" y="23680"/>
                    <a:pt x="121239" y="23243"/>
                    <a:pt x="129249" y="23243"/>
                  </a:cubicBezTo>
                  <a:cubicBezTo>
                    <a:pt x="130414" y="23243"/>
                    <a:pt x="131579" y="23253"/>
                    <a:pt x="132745" y="23271"/>
                  </a:cubicBezTo>
                  <a:cubicBezTo>
                    <a:pt x="133386" y="23247"/>
                    <a:pt x="134027" y="23234"/>
                    <a:pt x="134669" y="23234"/>
                  </a:cubicBezTo>
                  <a:cubicBezTo>
                    <a:pt x="137875" y="23234"/>
                    <a:pt x="141081" y="23543"/>
                    <a:pt x="144288" y="24159"/>
                  </a:cubicBezTo>
                  <a:cubicBezTo>
                    <a:pt x="146804" y="24455"/>
                    <a:pt x="148875" y="26379"/>
                    <a:pt x="149615" y="28747"/>
                  </a:cubicBezTo>
                  <a:cubicBezTo>
                    <a:pt x="150207" y="31115"/>
                    <a:pt x="149467" y="33483"/>
                    <a:pt x="147544" y="34962"/>
                  </a:cubicBezTo>
                  <a:cubicBezTo>
                    <a:pt x="145028" y="37626"/>
                    <a:pt x="141920" y="39846"/>
                    <a:pt x="138516" y="41474"/>
                  </a:cubicBezTo>
                  <a:cubicBezTo>
                    <a:pt x="129489" y="45469"/>
                    <a:pt x="119870" y="47985"/>
                    <a:pt x="109955" y="49021"/>
                  </a:cubicBezTo>
                  <a:cubicBezTo>
                    <a:pt x="105219" y="49465"/>
                    <a:pt x="100336" y="49317"/>
                    <a:pt x="95600" y="49909"/>
                  </a:cubicBezTo>
                  <a:cubicBezTo>
                    <a:pt x="80653" y="51685"/>
                    <a:pt x="65559" y="51981"/>
                    <a:pt x="50612" y="53609"/>
                  </a:cubicBezTo>
                  <a:cubicBezTo>
                    <a:pt x="45284" y="54053"/>
                    <a:pt x="40105" y="54201"/>
                    <a:pt x="34777" y="54793"/>
                  </a:cubicBezTo>
                  <a:cubicBezTo>
                    <a:pt x="33445" y="54793"/>
                    <a:pt x="32261" y="55089"/>
                    <a:pt x="31078" y="55533"/>
                  </a:cubicBezTo>
                  <a:cubicBezTo>
                    <a:pt x="35073" y="58936"/>
                    <a:pt x="39365" y="61896"/>
                    <a:pt x="43804" y="64560"/>
                  </a:cubicBezTo>
                  <a:cubicBezTo>
                    <a:pt x="44914" y="65226"/>
                    <a:pt x="46191" y="65559"/>
                    <a:pt x="47446" y="65559"/>
                  </a:cubicBezTo>
                  <a:cubicBezTo>
                    <a:pt x="47865" y="65559"/>
                    <a:pt x="48281" y="65522"/>
                    <a:pt x="48688" y="65448"/>
                  </a:cubicBezTo>
                  <a:cubicBezTo>
                    <a:pt x="54903" y="64708"/>
                    <a:pt x="61119" y="63968"/>
                    <a:pt x="67334" y="63524"/>
                  </a:cubicBezTo>
                  <a:cubicBezTo>
                    <a:pt x="79913" y="62636"/>
                    <a:pt x="92640" y="62488"/>
                    <a:pt x="105219" y="61008"/>
                  </a:cubicBezTo>
                  <a:cubicBezTo>
                    <a:pt x="115134" y="59824"/>
                    <a:pt x="125197" y="59084"/>
                    <a:pt x="135113" y="58344"/>
                  </a:cubicBezTo>
                  <a:cubicBezTo>
                    <a:pt x="141624" y="57752"/>
                    <a:pt x="147987" y="56421"/>
                    <a:pt x="154499" y="55977"/>
                  </a:cubicBezTo>
                  <a:cubicBezTo>
                    <a:pt x="155535" y="55829"/>
                    <a:pt x="156423" y="55533"/>
                    <a:pt x="157163" y="54941"/>
                  </a:cubicBezTo>
                  <a:cubicBezTo>
                    <a:pt x="161898" y="50945"/>
                    <a:pt x="166190" y="46505"/>
                    <a:pt x="170038" y="41770"/>
                  </a:cubicBezTo>
                  <a:cubicBezTo>
                    <a:pt x="168114" y="41622"/>
                    <a:pt x="166190" y="41326"/>
                    <a:pt x="164266" y="40734"/>
                  </a:cubicBezTo>
                  <a:cubicBezTo>
                    <a:pt x="160270" y="39402"/>
                    <a:pt x="159235" y="36886"/>
                    <a:pt x="161306" y="33187"/>
                  </a:cubicBezTo>
                  <a:cubicBezTo>
                    <a:pt x="163378" y="29635"/>
                    <a:pt x="165894" y="25639"/>
                    <a:pt x="168410" y="21939"/>
                  </a:cubicBezTo>
                  <a:cubicBezTo>
                    <a:pt x="170334" y="18980"/>
                    <a:pt x="173293" y="16908"/>
                    <a:pt x="176845" y="16020"/>
                  </a:cubicBezTo>
                  <a:cubicBezTo>
                    <a:pt x="179213" y="15576"/>
                    <a:pt x="181581" y="15132"/>
                    <a:pt x="183948" y="14836"/>
                  </a:cubicBezTo>
                  <a:cubicBezTo>
                    <a:pt x="184984" y="14688"/>
                    <a:pt x="185872" y="14688"/>
                    <a:pt x="186168" y="13504"/>
                  </a:cubicBezTo>
                  <a:cubicBezTo>
                    <a:pt x="187796" y="9065"/>
                    <a:pt x="188980" y="4625"/>
                    <a:pt x="189868" y="37"/>
                  </a:cubicBezTo>
                  <a:cubicBezTo>
                    <a:pt x="189350" y="13"/>
                    <a:pt x="188832" y="0"/>
                    <a:pt x="1883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8"/>
            <p:cNvSpPr/>
            <p:nvPr/>
          </p:nvSpPr>
          <p:spPr>
            <a:xfrm>
              <a:off x="1764075" y="798625"/>
              <a:ext cx="4125150" cy="798900"/>
            </a:xfrm>
            <a:custGeom>
              <a:avLst/>
              <a:gdLst/>
              <a:ahLst/>
              <a:cxnLst/>
              <a:rect l="l" t="t" r="r" b="b"/>
              <a:pathLst>
                <a:path w="165006" h="31956" extrusionOk="0">
                  <a:moveTo>
                    <a:pt x="29424" y="1"/>
                  </a:moveTo>
                  <a:cubicBezTo>
                    <a:pt x="28542" y="1"/>
                    <a:pt x="27662" y="25"/>
                    <a:pt x="26786" y="74"/>
                  </a:cubicBezTo>
                  <a:cubicBezTo>
                    <a:pt x="24566" y="74"/>
                    <a:pt x="22494" y="814"/>
                    <a:pt x="20866" y="2146"/>
                  </a:cubicBezTo>
                  <a:cubicBezTo>
                    <a:pt x="13319" y="7769"/>
                    <a:pt x="6659" y="14577"/>
                    <a:pt x="1184" y="22272"/>
                  </a:cubicBezTo>
                  <a:cubicBezTo>
                    <a:pt x="740" y="22716"/>
                    <a:pt x="0" y="23160"/>
                    <a:pt x="444" y="24048"/>
                  </a:cubicBezTo>
                  <a:cubicBezTo>
                    <a:pt x="2368" y="24196"/>
                    <a:pt x="4588" y="24492"/>
                    <a:pt x="6659" y="24492"/>
                  </a:cubicBezTo>
                  <a:cubicBezTo>
                    <a:pt x="11395" y="24640"/>
                    <a:pt x="16131" y="25676"/>
                    <a:pt x="20570" y="27600"/>
                  </a:cubicBezTo>
                  <a:cubicBezTo>
                    <a:pt x="24888" y="29304"/>
                    <a:pt x="29381" y="30223"/>
                    <a:pt x="33980" y="30223"/>
                  </a:cubicBezTo>
                  <a:cubicBezTo>
                    <a:pt x="35371" y="30223"/>
                    <a:pt x="36772" y="30139"/>
                    <a:pt x="38181" y="29968"/>
                  </a:cubicBezTo>
                  <a:cubicBezTo>
                    <a:pt x="43710" y="29190"/>
                    <a:pt x="49340" y="28816"/>
                    <a:pt x="54983" y="28816"/>
                  </a:cubicBezTo>
                  <a:cubicBezTo>
                    <a:pt x="59006" y="28816"/>
                    <a:pt x="63035" y="29006"/>
                    <a:pt x="67038" y="29376"/>
                  </a:cubicBezTo>
                  <a:cubicBezTo>
                    <a:pt x="69682" y="29714"/>
                    <a:pt x="72325" y="29898"/>
                    <a:pt x="74955" y="29898"/>
                  </a:cubicBezTo>
                  <a:cubicBezTo>
                    <a:pt x="78066" y="29898"/>
                    <a:pt x="81157" y="29641"/>
                    <a:pt x="84205" y="29080"/>
                  </a:cubicBezTo>
                  <a:cubicBezTo>
                    <a:pt x="86869" y="28636"/>
                    <a:pt x="89236" y="27748"/>
                    <a:pt x="91900" y="27304"/>
                  </a:cubicBezTo>
                  <a:cubicBezTo>
                    <a:pt x="94102" y="26989"/>
                    <a:pt x="96322" y="26842"/>
                    <a:pt x="98548" y="26842"/>
                  </a:cubicBezTo>
                  <a:cubicBezTo>
                    <a:pt x="102606" y="26842"/>
                    <a:pt x="106681" y="27332"/>
                    <a:pt x="110695" y="28192"/>
                  </a:cubicBezTo>
                  <a:cubicBezTo>
                    <a:pt x="120973" y="30194"/>
                    <a:pt x="131373" y="31956"/>
                    <a:pt x="141893" y="31956"/>
                  </a:cubicBezTo>
                  <a:cubicBezTo>
                    <a:pt x="143035" y="31956"/>
                    <a:pt x="144178" y="31935"/>
                    <a:pt x="145324" y="31891"/>
                  </a:cubicBezTo>
                  <a:cubicBezTo>
                    <a:pt x="151095" y="31743"/>
                    <a:pt x="157015" y="31447"/>
                    <a:pt x="162786" y="31151"/>
                  </a:cubicBezTo>
                  <a:cubicBezTo>
                    <a:pt x="163526" y="31151"/>
                    <a:pt x="164414" y="30855"/>
                    <a:pt x="165006" y="30559"/>
                  </a:cubicBezTo>
                  <a:cubicBezTo>
                    <a:pt x="160418" y="22716"/>
                    <a:pt x="154647" y="15465"/>
                    <a:pt x="148135" y="9249"/>
                  </a:cubicBezTo>
                  <a:cubicBezTo>
                    <a:pt x="147691" y="8805"/>
                    <a:pt x="147247" y="8657"/>
                    <a:pt x="146655" y="8657"/>
                  </a:cubicBezTo>
                  <a:cubicBezTo>
                    <a:pt x="143400" y="8657"/>
                    <a:pt x="140144" y="8657"/>
                    <a:pt x="136888" y="8509"/>
                  </a:cubicBezTo>
                  <a:cubicBezTo>
                    <a:pt x="129489" y="8361"/>
                    <a:pt x="121942" y="7621"/>
                    <a:pt x="114690" y="6290"/>
                  </a:cubicBezTo>
                  <a:cubicBezTo>
                    <a:pt x="112223" y="5720"/>
                    <a:pt x="109757" y="5455"/>
                    <a:pt x="107329" y="5455"/>
                  </a:cubicBezTo>
                  <a:cubicBezTo>
                    <a:pt x="105970" y="5455"/>
                    <a:pt x="104623" y="5538"/>
                    <a:pt x="103295" y="5698"/>
                  </a:cubicBezTo>
                  <a:cubicBezTo>
                    <a:pt x="100909" y="5996"/>
                    <a:pt x="98523" y="6150"/>
                    <a:pt x="96156" y="6150"/>
                  </a:cubicBezTo>
                  <a:cubicBezTo>
                    <a:pt x="92651" y="6150"/>
                    <a:pt x="89189" y="5812"/>
                    <a:pt x="85833" y="5106"/>
                  </a:cubicBezTo>
                  <a:cubicBezTo>
                    <a:pt x="79240" y="3485"/>
                    <a:pt x="72490" y="2732"/>
                    <a:pt x="65754" y="2732"/>
                  </a:cubicBezTo>
                  <a:cubicBezTo>
                    <a:pt x="63267" y="2732"/>
                    <a:pt x="60782" y="2834"/>
                    <a:pt x="58307" y="3034"/>
                  </a:cubicBezTo>
                  <a:cubicBezTo>
                    <a:pt x="56620" y="3275"/>
                    <a:pt x="54932" y="3390"/>
                    <a:pt x="53250" y="3390"/>
                  </a:cubicBezTo>
                  <a:cubicBezTo>
                    <a:pt x="49769" y="3390"/>
                    <a:pt x="46309" y="2896"/>
                    <a:pt x="42916" y="1998"/>
                  </a:cubicBezTo>
                  <a:cubicBezTo>
                    <a:pt x="38465" y="638"/>
                    <a:pt x="33910" y="1"/>
                    <a:pt x="294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4" name="Google Shape;424;p48"/>
          <p:cNvCxnSpPr/>
          <p:nvPr/>
        </p:nvCxnSpPr>
        <p:spPr>
          <a:xfrm>
            <a:off x="1391475" y="4554570"/>
            <a:ext cx="6419400" cy="0"/>
          </a:xfrm>
          <a:prstGeom prst="straightConnector1">
            <a:avLst/>
          </a:prstGeom>
          <a:noFill/>
          <a:ln w="9525" cap="flat" cmpd="sng">
            <a:solidFill>
              <a:srgbClr val="FF0000"/>
            </a:solidFill>
            <a:prstDash val="solid"/>
            <a:round/>
            <a:headEnd type="none" w="med" len="med"/>
            <a:tailEnd type="none" w="med" len="med"/>
          </a:ln>
        </p:spPr>
      </p:cxnSp>
      <p:sp>
        <p:nvSpPr>
          <p:cNvPr id="425" name="Google Shape;425;p48"/>
          <p:cNvSpPr txBox="1">
            <a:spLocks noGrp="1"/>
          </p:cNvSpPr>
          <p:nvPr>
            <p:ph type="subTitle" idx="5"/>
          </p:nvPr>
        </p:nvSpPr>
        <p:spPr>
          <a:xfrm>
            <a:off x="1203425" y="2129301"/>
            <a:ext cx="1689300"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NEPTUNE</a:t>
            </a:r>
            <a:endParaRPr/>
          </a:p>
        </p:txBody>
      </p:sp>
      <p:sp>
        <p:nvSpPr>
          <p:cNvPr id="426" name="Google Shape;426;p48"/>
          <p:cNvSpPr txBox="1">
            <a:spLocks noGrp="1"/>
          </p:cNvSpPr>
          <p:nvPr>
            <p:ph type="subTitle" idx="6"/>
          </p:nvPr>
        </p:nvSpPr>
        <p:spPr>
          <a:xfrm>
            <a:off x="6429684" y="2255269"/>
            <a:ext cx="1381200" cy="408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MERCURY</a:t>
            </a:r>
            <a:endParaRPr/>
          </a:p>
        </p:txBody>
      </p:sp>
      <p:sp>
        <p:nvSpPr>
          <p:cNvPr id="427" name="Google Shape;427;p48"/>
          <p:cNvSpPr txBox="1">
            <a:spLocks noGrp="1"/>
          </p:cNvSpPr>
          <p:nvPr>
            <p:ph type="subTitle" idx="7"/>
          </p:nvPr>
        </p:nvSpPr>
        <p:spPr>
          <a:xfrm>
            <a:off x="1206925" y="3614718"/>
            <a:ext cx="1150500" cy="342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JUPITER</a:t>
            </a:r>
            <a:endParaRPr/>
          </a:p>
        </p:txBody>
      </p:sp>
      <p:sp>
        <p:nvSpPr>
          <p:cNvPr id="428" name="Google Shape;428;p48"/>
          <p:cNvSpPr txBox="1">
            <a:spLocks noGrp="1"/>
          </p:cNvSpPr>
          <p:nvPr>
            <p:ph type="subTitle" idx="8"/>
          </p:nvPr>
        </p:nvSpPr>
        <p:spPr>
          <a:xfrm>
            <a:off x="6824934" y="3613599"/>
            <a:ext cx="1150500" cy="342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VENUS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49"/>
          <p:cNvSpPr txBox="1">
            <a:spLocks noGrp="1"/>
          </p:cNvSpPr>
          <p:nvPr>
            <p:ph type="title"/>
          </p:nvPr>
        </p:nvSpPr>
        <p:spPr>
          <a:xfrm>
            <a:off x="1174500" y="432375"/>
            <a:ext cx="6795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...AND THE SAME GOES FOR </a:t>
            </a:r>
            <a:r>
              <a:rPr lang="en" b="0">
                <a:highlight>
                  <a:schemeClr val="accent1"/>
                </a:highlight>
                <a:latin typeface="Montserrat"/>
                <a:ea typeface="Montserrat"/>
                <a:cs typeface="Montserrat"/>
                <a:sym typeface="Montserrat"/>
              </a:rPr>
              <a:t>TABLES</a:t>
            </a:r>
            <a:endParaRPr b="0">
              <a:highlight>
                <a:schemeClr val="accent1"/>
              </a:highlight>
              <a:latin typeface="Montserrat"/>
              <a:ea typeface="Montserrat"/>
              <a:cs typeface="Montserrat"/>
              <a:sym typeface="Montserrat"/>
            </a:endParaRPr>
          </a:p>
        </p:txBody>
      </p:sp>
      <p:graphicFrame>
        <p:nvGraphicFramePr>
          <p:cNvPr id="434" name="Google Shape;434;p49"/>
          <p:cNvGraphicFramePr/>
          <p:nvPr/>
        </p:nvGraphicFramePr>
        <p:xfrm>
          <a:off x="1619250" y="2030400"/>
          <a:ext cx="5905500" cy="2232930"/>
        </p:xfrm>
        <a:graphic>
          <a:graphicData uri="http://schemas.openxmlformats.org/drawingml/2006/table">
            <a:tbl>
              <a:tblPr>
                <a:noFill/>
                <a:tableStyleId>{7E1AC07F-1A07-4155-86B7-CCD1B8A6FA55}</a:tableStyleId>
              </a:tblPr>
              <a:tblGrid>
                <a:gridCol w="1476375">
                  <a:extLst>
                    <a:ext uri="{9D8B030D-6E8A-4147-A177-3AD203B41FA5}">
                      <a16:colId xmlns:a16="http://schemas.microsoft.com/office/drawing/2014/main" val="20000"/>
                    </a:ext>
                  </a:extLst>
                </a:gridCol>
                <a:gridCol w="1476375">
                  <a:extLst>
                    <a:ext uri="{9D8B030D-6E8A-4147-A177-3AD203B41FA5}">
                      <a16:colId xmlns:a16="http://schemas.microsoft.com/office/drawing/2014/main" val="20001"/>
                    </a:ext>
                  </a:extLst>
                </a:gridCol>
                <a:gridCol w="1476375">
                  <a:extLst>
                    <a:ext uri="{9D8B030D-6E8A-4147-A177-3AD203B41FA5}">
                      <a16:colId xmlns:a16="http://schemas.microsoft.com/office/drawing/2014/main" val="20002"/>
                    </a:ext>
                  </a:extLst>
                </a:gridCol>
                <a:gridCol w="1476375">
                  <a:extLst>
                    <a:ext uri="{9D8B030D-6E8A-4147-A177-3AD203B41FA5}">
                      <a16:colId xmlns:a16="http://schemas.microsoft.com/office/drawing/2014/main" val="20003"/>
                    </a:ext>
                  </a:extLst>
                </a:gridCol>
              </a:tblGrid>
              <a:tr h="490525">
                <a:tc>
                  <a:txBody>
                    <a:bodyPr/>
                    <a:lstStyle/>
                    <a:p>
                      <a:pPr marL="0" lvl="0" indent="0" algn="l" rtl="0">
                        <a:spcBef>
                          <a:spcPts val="0"/>
                        </a:spcBef>
                        <a:spcAft>
                          <a:spcPts val="0"/>
                        </a:spcAft>
                        <a:buNone/>
                      </a:pPr>
                      <a:endParaRPr/>
                    </a:p>
                  </a:txBody>
                  <a:tcPr marL="91425" marR="91425" marT="91425" marB="91425">
                    <a:lnL w="28575" cap="flat" cmpd="sng">
                      <a:solidFill>
                        <a:srgbClr val="595959">
                          <a:alpha val="0"/>
                        </a:srgbClr>
                      </a:solidFill>
                      <a:prstDash val="solid"/>
                      <a:round/>
                      <a:headEnd type="none" w="sm" len="sm"/>
                      <a:tailEnd type="none" w="sm" len="sm"/>
                    </a:lnL>
                    <a:lnR w="28575" cap="flat" cmpd="sng">
                      <a:solidFill>
                        <a:srgbClr val="595959">
                          <a:alpha val="0"/>
                        </a:srgbClr>
                      </a:solidFill>
                      <a:prstDash val="solid"/>
                      <a:round/>
                      <a:headEnd type="none" w="sm" len="sm"/>
                      <a:tailEnd type="none" w="sm" len="sm"/>
                    </a:lnR>
                    <a:lnT w="28575" cap="flat" cmpd="sng">
                      <a:solidFill>
                        <a:srgbClr val="595959">
                          <a:alpha val="0"/>
                        </a:srgbClr>
                      </a:solidFill>
                      <a:prstDash val="solid"/>
                      <a:round/>
                      <a:headEnd type="none" w="sm" len="sm"/>
                      <a:tailEnd type="none" w="sm" len="sm"/>
                    </a:lnT>
                    <a:lnB w="28575" cap="flat" cmpd="sng">
                      <a:solidFill>
                        <a:srgbClr val="595959">
                          <a:alpha val="0"/>
                        </a:srgbClr>
                      </a:solidFill>
                      <a:prstDash val="solid"/>
                      <a:round/>
                      <a:headEnd type="none" w="sm" len="sm"/>
                      <a:tailEnd type="none" w="sm" len="sm"/>
                    </a:lnB>
                    <a:solidFill>
                      <a:srgbClr val="A8DCDC"/>
                    </a:solidFill>
                  </a:tcPr>
                </a:tc>
                <a:tc>
                  <a:txBody>
                    <a:bodyPr/>
                    <a:lstStyle/>
                    <a:p>
                      <a:pPr marL="0" lvl="0" indent="0" algn="ctr" rtl="0">
                        <a:spcBef>
                          <a:spcPts val="0"/>
                        </a:spcBef>
                        <a:spcAft>
                          <a:spcPts val="0"/>
                        </a:spcAft>
                        <a:buNone/>
                      </a:pPr>
                      <a:r>
                        <a:rPr lang="en" sz="1200" b="1">
                          <a:solidFill>
                            <a:schemeClr val="dk1"/>
                          </a:solidFill>
                          <a:highlight>
                            <a:schemeClr val="accent1"/>
                          </a:highlight>
                          <a:latin typeface="Montserrat"/>
                          <a:ea typeface="Montserrat"/>
                          <a:cs typeface="Montserrat"/>
                          <a:sym typeface="Montserrat"/>
                        </a:rPr>
                        <a:t>MASS</a:t>
                      </a:r>
                      <a:endParaRPr sz="1200" b="1">
                        <a:solidFill>
                          <a:schemeClr val="dk1"/>
                        </a:solidFill>
                        <a:highlight>
                          <a:schemeClr val="accent1"/>
                        </a:highlight>
                        <a:latin typeface="Montserrat"/>
                        <a:ea typeface="Montserrat"/>
                        <a:cs typeface="Montserrat"/>
                        <a:sym typeface="Montserrat"/>
                      </a:endParaRPr>
                    </a:p>
                    <a:p>
                      <a:pPr marL="0" lvl="0" indent="0" algn="ctr" rtl="0">
                        <a:spcBef>
                          <a:spcPts val="0"/>
                        </a:spcBef>
                        <a:spcAft>
                          <a:spcPts val="0"/>
                        </a:spcAft>
                        <a:buClr>
                          <a:srgbClr val="000000"/>
                        </a:buClr>
                        <a:buSzPts val="1100"/>
                        <a:buFont typeface="Arial"/>
                        <a:buNone/>
                      </a:pPr>
                      <a:r>
                        <a:rPr lang="en" sz="1000" b="1">
                          <a:solidFill>
                            <a:schemeClr val="dk1"/>
                          </a:solidFill>
                          <a:latin typeface="Montserrat"/>
                          <a:ea typeface="Montserrat"/>
                          <a:cs typeface="Montserrat"/>
                          <a:sym typeface="Montserrat"/>
                        </a:rPr>
                        <a:t>(earths)</a:t>
                      </a:r>
                      <a:endParaRPr sz="1000" b="1">
                        <a:solidFill>
                          <a:schemeClr val="dk1"/>
                        </a:solidFill>
                        <a:latin typeface="Montserrat"/>
                        <a:ea typeface="Montserrat"/>
                        <a:cs typeface="Montserrat"/>
                        <a:sym typeface="Montserrat"/>
                      </a:endParaRPr>
                    </a:p>
                  </a:txBody>
                  <a:tcPr marL="91425" marR="91425" marT="91425" marB="91425">
                    <a:lnL w="28575" cap="flat" cmpd="sng">
                      <a:solidFill>
                        <a:srgbClr val="595959">
                          <a:alpha val="0"/>
                        </a:srgbClr>
                      </a:solidFill>
                      <a:prstDash val="solid"/>
                      <a:round/>
                      <a:headEnd type="none" w="sm" len="sm"/>
                      <a:tailEnd type="none" w="sm" len="sm"/>
                    </a:lnL>
                    <a:lnR w="28575" cap="flat" cmpd="sng">
                      <a:solidFill>
                        <a:srgbClr val="595959">
                          <a:alpha val="0"/>
                        </a:srgbClr>
                      </a:solidFill>
                      <a:prstDash val="solid"/>
                      <a:round/>
                      <a:headEnd type="none" w="sm" len="sm"/>
                      <a:tailEnd type="none" w="sm" len="sm"/>
                    </a:lnR>
                    <a:lnT w="28575" cap="flat" cmpd="sng">
                      <a:solidFill>
                        <a:srgbClr val="595959">
                          <a:alpha val="0"/>
                        </a:srgbClr>
                      </a:solidFill>
                      <a:prstDash val="solid"/>
                      <a:round/>
                      <a:headEnd type="none" w="sm" len="sm"/>
                      <a:tailEnd type="none" w="sm" len="sm"/>
                    </a:lnT>
                    <a:lnB w="28575" cap="flat" cmpd="sng">
                      <a:solidFill>
                        <a:srgbClr val="595959">
                          <a:alpha val="0"/>
                        </a:srgbClr>
                      </a:solidFill>
                      <a:prstDash val="solid"/>
                      <a:round/>
                      <a:headEnd type="none" w="sm" len="sm"/>
                      <a:tailEnd type="none" w="sm" len="sm"/>
                    </a:lnB>
                    <a:solidFill>
                      <a:srgbClr val="A8DCDC"/>
                    </a:solidFill>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highlight>
                            <a:schemeClr val="accent1"/>
                          </a:highlight>
                          <a:latin typeface="Montserrat"/>
                          <a:ea typeface="Montserrat"/>
                          <a:cs typeface="Montserrat"/>
                          <a:sym typeface="Montserrat"/>
                        </a:rPr>
                        <a:t>DIAMETER</a:t>
                      </a:r>
                      <a:endParaRPr sz="1200" b="1">
                        <a:solidFill>
                          <a:schemeClr val="dk1"/>
                        </a:solidFill>
                        <a:highlight>
                          <a:schemeClr val="accent1"/>
                        </a:highlight>
                        <a:latin typeface="Montserrat"/>
                        <a:ea typeface="Montserrat"/>
                        <a:cs typeface="Montserrat"/>
                        <a:sym typeface="Montserrat"/>
                      </a:endParaRPr>
                    </a:p>
                    <a:p>
                      <a:pPr marL="0" lvl="0" indent="0" algn="ctr" rtl="0">
                        <a:spcBef>
                          <a:spcPts val="0"/>
                        </a:spcBef>
                        <a:spcAft>
                          <a:spcPts val="0"/>
                        </a:spcAft>
                        <a:buClr>
                          <a:srgbClr val="000000"/>
                        </a:buClr>
                        <a:buSzPts val="1100"/>
                        <a:buFont typeface="Arial"/>
                        <a:buNone/>
                      </a:pPr>
                      <a:r>
                        <a:rPr lang="en" sz="1000" b="1">
                          <a:solidFill>
                            <a:schemeClr val="dk1"/>
                          </a:solidFill>
                          <a:latin typeface="Montserrat"/>
                          <a:ea typeface="Montserrat"/>
                          <a:cs typeface="Montserrat"/>
                          <a:sym typeface="Montserrat"/>
                        </a:rPr>
                        <a:t>(earths)</a:t>
                      </a:r>
                      <a:endParaRPr b="1">
                        <a:solidFill>
                          <a:schemeClr val="dk1"/>
                        </a:solidFill>
                      </a:endParaRPr>
                    </a:p>
                  </a:txBody>
                  <a:tcPr marL="91425" marR="91425" marT="91425" marB="91425">
                    <a:lnL w="28575" cap="flat" cmpd="sng">
                      <a:solidFill>
                        <a:srgbClr val="595959">
                          <a:alpha val="0"/>
                        </a:srgbClr>
                      </a:solidFill>
                      <a:prstDash val="solid"/>
                      <a:round/>
                      <a:headEnd type="none" w="sm" len="sm"/>
                      <a:tailEnd type="none" w="sm" len="sm"/>
                    </a:lnL>
                    <a:lnR w="28575" cap="flat" cmpd="sng">
                      <a:solidFill>
                        <a:srgbClr val="595959">
                          <a:alpha val="0"/>
                        </a:srgbClr>
                      </a:solidFill>
                      <a:prstDash val="solid"/>
                      <a:round/>
                      <a:headEnd type="none" w="sm" len="sm"/>
                      <a:tailEnd type="none" w="sm" len="sm"/>
                    </a:lnR>
                    <a:lnT w="28575" cap="flat" cmpd="sng">
                      <a:solidFill>
                        <a:srgbClr val="595959">
                          <a:alpha val="0"/>
                        </a:srgbClr>
                      </a:solidFill>
                      <a:prstDash val="solid"/>
                      <a:round/>
                      <a:headEnd type="none" w="sm" len="sm"/>
                      <a:tailEnd type="none" w="sm" len="sm"/>
                    </a:lnT>
                    <a:lnB w="28575" cap="flat" cmpd="sng">
                      <a:solidFill>
                        <a:srgbClr val="595959">
                          <a:alpha val="0"/>
                        </a:srgbClr>
                      </a:solidFill>
                      <a:prstDash val="solid"/>
                      <a:round/>
                      <a:headEnd type="none" w="sm" len="sm"/>
                      <a:tailEnd type="none" w="sm" len="sm"/>
                    </a:lnB>
                    <a:solidFill>
                      <a:srgbClr val="A8DCDC"/>
                    </a:solidFill>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highlight>
                            <a:schemeClr val="accent1"/>
                          </a:highlight>
                          <a:latin typeface="Montserrat"/>
                          <a:ea typeface="Montserrat"/>
                          <a:cs typeface="Montserrat"/>
                          <a:sym typeface="Montserrat"/>
                        </a:rPr>
                        <a:t>GRAVITY</a:t>
                      </a:r>
                      <a:endParaRPr sz="1200" b="1">
                        <a:solidFill>
                          <a:schemeClr val="dk1"/>
                        </a:solidFill>
                        <a:highlight>
                          <a:schemeClr val="accent1"/>
                        </a:highlight>
                        <a:latin typeface="Montserrat"/>
                        <a:ea typeface="Montserrat"/>
                        <a:cs typeface="Montserrat"/>
                        <a:sym typeface="Montserrat"/>
                      </a:endParaRPr>
                    </a:p>
                    <a:p>
                      <a:pPr marL="0" lvl="0" indent="0" algn="ctr" rtl="0">
                        <a:spcBef>
                          <a:spcPts val="0"/>
                        </a:spcBef>
                        <a:spcAft>
                          <a:spcPts val="0"/>
                        </a:spcAft>
                        <a:buClr>
                          <a:srgbClr val="000000"/>
                        </a:buClr>
                        <a:buSzPts val="1100"/>
                        <a:buFont typeface="Arial"/>
                        <a:buNone/>
                      </a:pPr>
                      <a:r>
                        <a:rPr lang="en" sz="1000" b="1">
                          <a:solidFill>
                            <a:schemeClr val="dk1"/>
                          </a:solidFill>
                          <a:latin typeface="Montserrat"/>
                          <a:ea typeface="Montserrat"/>
                          <a:cs typeface="Montserrat"/>
                          <a:sym typeface="Montserrat"/>
                        </a:rPr>
                        <a:t>(earths)</a:t>
                      </a:r>
                      <a:endParaRPr b="1">
                        <a:solidFill>
                          <a:schemeClr val="dk1"/>
                        </a:solidFill>
                      </a:endParaRPr>
                    </a:p>
                  </a:txBody>
                  <a:tcPr marL="91425" marR="91425" marT="91425" marB="91425">
                    <a:lnL w="28575" cap="flat" cmpd="sng">
                      <a:solidFill>
                        <a:srgbClr val="595959">
                          <a:alpha val="0"/>
                        </a:srgbClr>
                      </a:solidFill>
                      <a:prstDash val="solid"/>
                      <a:round/>
                      <a:headEnd type="none" w="sm" len="sm"/>
                      <a:tailEnd type="none" w="sm" len="sm"/>
                    </a:lnL>
                    <a:lnR w="28575" cap="flat" cmpd="sng">
                      <a:solidFill>
                        <a:srgbClr val="595959">
                          <a:alpha val="0"/>
                        </a:srgbClr>
                      </a:solidFill>
                      <a:prstDash val="solid"/>
                      <a:round/>
                      <a:headEnd type="none" w="sm" len="sm"/>
                      <a:tailEnd type="none" w="sm" len="sm"/>
                    </a:lnR>
                    <a:lnT w="28575" cap="flat" cmpd="sng">
                      <a:solidFill>
                        <a:srgbClr val="595959">
                          <a:alpha val="0"/>
                        </a:srgbClr>
                      </a:solidFill>
                      <a:prstDash val="solid"/>
                      <a:round/>
                      <a:headEnd type="none" w="sm" len="sm"/>
                      <a:tailEnd type="none" w="sm" len="sm"/>
                    </a:lnT>
                    <a:lnB w="28575" cap="flat" cmpd="sng">
                      <a:solidFill>
                        <a:srgbClr val="595959">
                          <a:alpha val="0"/>
                        </a:srgbClr>
                      </a:solidFill>
                      <a:prstDash val="solid"/>
                      <a:round/>
                      <a:headEnd type="none" w="sm" len="sm"/>
                      <a:tailEnd type="none" w="sm" len="sm"/>
                    </a:lnB>
                    <a:solidFill>
                      <a:srgbClr val="A8DCDC"/>
                    </a:solidFill>
                  </a:tcPr>
                </a:tc>
                <a:extLst>
                  <a:ext uri="{0D108BD9-81ED-4DB2-BD59-A6C34878D82A}">
                    <a16:rowId xmlns:a16="http://schemas.microsoft.com/office/drawing/2014/main" val="10000"/>
                  </a:ext>
                </a:extLst>
              </a:tr>
              <a:tr h="571600">
                <a:tc>
                  <a:txBody>
                    <a:bodyPr/>
                    <a:lstStyle/>
                    <a:p>
                      <a:pPr marL="0" lvl="0" indent="0" algn="ctr" rtl="0">
                        <a:spcBef>
                          <a:spcPts val="0"/>
                        </a:spcBef>
                        <a:spcAft>
                          <a:spcPts val="0"/>
                        </a:spcAft>
                        <a:buNone/>
                      </a:pPr>
                      <a:r>
                        <a:rPr lang="en" sz="1200" b="1">
                          <a:solidFill>
                            <a:schemeClr val="dk1"/>
                          </a:solidFill>
                          <a:latin typeface="Montserrat"/>
                          <a:ea typeface="Montserrat"/>
                          <a:cs typeface="Montserrat"/>
                          <a:sym typeface="Montserrat"/>
                        </a:rPr>
                        <a:t>MERCURY</a:t>
                      </a:r>
                      <a:endParaRPr sz="1200" b="1">
                        <a:solidFill>
                          <a:schemeClr val="dk1"/>
                        </a:solidFill>
                        <a:latin typeface="Montserrat"/>
                        <a:ea typeface="Montserrat"/>
                        <a:cs typeface="Montserrat"/>
                        <a:sym typeface="Montserrat"/>
                      </a:endParaRPr>
                    </a:p>
                  </a:txBody>
                  <a:tcPr marL="91425" marR="91425" marT="198000" marB="91425">
                    <a:lnL w="28575" cap="flat" cmpd="sng">
                      <a:solidFill>
                        <a:srgbClr val="595959">
                          <a:alpha val="0"/>
                        </a:srgbClr>
                      </a:solidFill>
                      <a:prstDash val="solid"/>
                      <a:round/>
                      <a:headEnd type="none" w="sm" len="sm"/>
                      <a:tailEnd type="none" w="sm" len="sm"/>
                    </a:lnL>
                    <a:lnR w="28575" cap="flat" cmpd="sng">
                      <a:solidFill>
                        <a:srgbClr val="595959">
                          <a:alpha val="0"/>
                        </a:srgbClr>
                      </a:solidFill>
                      <a:prstDash val="solid"/>
                      <a:round/>
                      <a:headEnd type="none" w="sm" len="sm"/>
                      <a:tailEnd type="none" w="sm" len="sm"/>
                    </a:lnR>
                    <a:lnT w="28575" cap="flat" cmpd="sng">
                      <a:solidFill>
                        <a:srgbClr val="595959">
                          <a:alpha val="0"/>
                        </a:srgbClr>
                      </a:solidFill>
                      <a:prstDash val="solid"/>
                      <a:round/>
                      <a:headEnd type="none" w="sm" len="sm"/>
                      <a:tailEnd type="none" w="sm" len="sm"/>
                    </a:lnT>
                    <a:lnB w="28575" cap="flat" cmpd="sng">
                      <a:solidFill>
                        <a:srgbClr val="595959">
                          <a:alpha val="0"/>
                        </a:srgbClr>
                      </a:solidFill>
                      <a:prstDash val="solid"/>
                      <a:round/>
                      <a:headEnd type="none" w="sm" len="sm"/>
                      <a:tailEnd type="none" w="sm" len="sm"/>
                    </a:lnB>
                    <a:solidFill>
                      <a:srgbClr val="FFDC09"/>
                    </a:solidFill>
                  </a:tcPr>
                </a:tc>
                <a:tc>
                  <a:txBody>
                    <a:bodyPr/>
                    <a:lstStyle/>
                    <a:p>
                      <a:pPr marL="0" lvl="0" indent="0" algn="ctr" rtl="0">
                        <a:spcBef>
                          <a:spcPts val="0"/>
                        </a:spcBef>
                        <a:spcAft>
                          <a:spcPts val="0"/>
                        </a:spcAft>
                        <a:buNone/>
                      </a:pPr>
                      <a:r>
                        <a:rPr lang="en">
                          <a:solidFill>
                            <a:schemeClr val="dk1"/>
                          </a:solidFill>
                        </a:rPr>
                        <a:t>0.06</a:t>
                      </a:r>
                      <a:endParaRPr>
                        <a:solidFill>
                          <a:schemeClr val="dk1"/>
                        </a:solidFill>
                      </a:endParaRPr>
                    </a:p>
                  </a:txBody>
                  <a:tcPr marL="91425" marR="91425" marT="198000" marB="91425">
                    <a:lnL w="28575" cap="flat" cmpd="sng">
                      <a:solidFill>
                        <a:srgbClr val="595959">
                          <a:alpha val="0"/>
                        </a:srgbClr>
                      </a:solidFill>
                      <a:prstDash val="solid"/>
                      <a:round/>
                      <a:headEnd type="none" w="sm" len="sm"/>
                      <a:tailEnd type="none" w="sm" len="sm"/>
                    </a:lnL>
                    <a:lnR w="28575" cap="flat" cmpd="sng">
                      <a:solidFill>
                        <a:srgbClr val="595959">
                          <a:alpha val="0"/>
                        </a:srgbClr>
                      </a:solidFill>
                      <a:prstDash val="solid"/>
                      <a:round/>
                      <a:headEnd type="none" w="sm" len="sm"/>
                      <a:tailEnd type="none" w="sm" len="sm"/>
                    </a:lnR>
                    <a:lnT w="28575" cap="flat" cmpd="sng">
                      <a:solidFill>
                        <a:srgbClr val="595959">
                          <a:alpha val="0"/>
                        </a:srgbClr>
                      </a:solidFill>
                      <a:prstDash val="solid"/>
                      <a:round/>
                      <a:headEnd type="none" w="sm" len="sm"/>
                      <a:tailEnd type="none" w="sm" len="sm"/>
                    </a:lnT>
                    <a:lnB w="28575" cap="flat" cmpd="sng">
                      <a:solidFill>
                        <a:srgbClr val="595959">
                          <a:alpha val="0"/>
                        </a:srgb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1"/>
                          </a:solidFill>
                        </a:rPr>
                        <a:t>0.38</a:t>
                      </a:r>
                      <a:endParaRPr>
                        <a:solidFill>
                          <a:schemeClr val="dk1"/>
                        </a:solidFill>
                      </a:endParaRPr>
                    </a:p>
                  </a:txBody>
                  <a:tcPr marL="91425" marR="91425" marT="162000" marB="91425">
                    <a:lnL w="28575" cap="flat" cmpd="sng">
                      <a:solidFill>
                        <a:srgbClr val="595959">
                          <a:alpha val="0"/>
                        </a:srgbClr>
                      </a:solidFill>
                      <a:prstDash val="solid"/>
                      <a:round/>
                      <a:headEnd type="none" w="sm" len="sm"/>
                      <a:tailEnd type="none" w="sm" len="sm"/>
                    </a:lnL>
                    <a:lnR w="28575" cap="flat" cmpd="sng">
                      <a:solidFill>
                        <a:srgbClr val="595959">
                          <a:alpha val="0"/>
                        </a:srgbClr>
                      </a:solidFill>
                      <a:prstDash val="solid"/>
                      <a:round/>
                      <a:headEnd type="none" w="sm" len="sm"/>
                      <a:tailEnd type="none" w="sm" len="sm"/>
                    </a:lnR>
                    <a:lnT w="28575" cap="flat" cmpd="sng">
                      <a:solidFill>
                        <a:srgbClr val="595959">
                          <a:alpha val="0"/>
                        </a:srgbClr>
                      </a:solidFill>
                      <a:prstDash val="solid"/>
                      <a:round/>
                      <a:headEnd type="none" w="sm" len="sm"/>
                      <a:tailEnd type="none" w="sm" len="sm"/>
                    </a:lnT>
                    <a:lnB w="28575" cap="flat" cmpd="sng">
                      <a:solidFill>
                        <a:srgbClr val="595959">
                          <a:alpha val="0"/>
                        </a:srgbClr>
                      </a:solidFill>
                      <a:prstDash val="solid"/>
                      <a:round/>
                      <a:headEnd type="none" w="sm" len="sm"/>
                      <a:tailEnd type="none" w="sm" len="sm"/>
                    </a:lnB>
                    <a:solidFill>
                      <a:srgbClr val="77C7D1"/>
                    </a:solidFill>
                  </a:tcPr>
                </a:tc>
                <a:tc>
                  <a:txBody>
                    <a:bodyPr/>
                    <a:lstStyle/>
                    <a:p>
                      <a:pPr marL="0" lvl="0" indent="0" algn="ctr" rtl="0">
                        <a:spcBef>
                          <a:spcPts val="0"/>
                        </a:spcBef>
                        <a:spcAft>
                          <a:spcPts val="0"/>
                        </a:spcAft>
                        <a:buNone/>
                      </a:pPr>
                      <a:r>
                        <a:rPr lang="en">
                          <a:solidFill>
                            <a:schemeClr val="dk1"/>
                          </a:solidFill>
                        </a:rPr>
                        <a:t>0.38</a:t>
                      </a:r>
                      <a:endParaRPr>
                        <a:solidFill>
                          <a:schemeClr val="dk1"/>
                        </a:solidFill>
                      </a:endParaRPr>
                    </a:p>
                  </a:txBody>
                  <a:tcPr marL="91425" marR="91425" marT="198000" marB="91425">
                    <a:lnL w="28575" cap="flat" cmpd="sng">
                      <a:solidFill>
                        <a:srgbClr val="595959">
                          <a:alpha val="0"/>
                        </a:srgbClr>
                      </a:solidFill>
                      <a:prstDash val="solid"/>
                      <a:round/>
                      <a:headEnd type="none" w="sm" len="sm"/>
                      <a:tailEnd type="none" w="sm" len="sm"/>
                    </a:lnL>
                    <a:lnR w="28575" cap="flat" cmpd="sng">
                      <a:solidFill>
                        <a:srgbClr val="595959">
                          <a:alpha val="0"/>
                        </a:srgbClr>
                      </a:solidFill>
                      <a:prstDash val="solid"/>
                      <a:round/>
                      <a:headEnd type="none" w="sm" len="sm"/>
                      <a:tailEnd type="none" w="sm" len="sm"/>
                    </a:lnR>
                    <a:lnT w="28575" cap="flat" cmpd="sng">
                      <a:solidFill>
                        <a:srgbClr val="595959">
                          <a:alpha val="0"/>
                        </a:srgbClr>
                      </a:solidFill>
                      <a:prstDash val="solid"/>
                      <a:round/>
                      <a:headEnd type="none" w="sm" len="sm"/>
                      <a:tailEnd type="none" w="sm" len="sm"/>
                    </a:lnT>
                    <a:lnB w="28575" cap="flat" cmpd="sng">
                      <a:solidFill>
                        <a:srgbClr val="595959">
                          <a:alpha val="0"/>
                        </a:srgbClr>
                      </a:solidFill>
                      <a:prstDash val="solid"/>
                      <a:round/>
                      <a:headEnd type="none" w="sm" len="sm"/>
                      <a:tailEnd type="none" w="sm" len="sm"/>
                    </a:lnB>
                    <a:solidFill>
                      <a:schemeClr val="accent5"/>
                    </a:solidFill>
                  </a:tcPr>
                </a:tc>
                <a:extLst>
                  <a:ext uri="{0D108BD9-81ED-4DB2-BD59-A6C34878D82A}">
                    <a16:rowId xmlns:a16="http://schemas.microsoft.com/office/drawing/2014/main" val="10001"/>
                  </a:ext>
                </a:extLst>
              </a:tr>
              <a:tr h="571600">
                <a:tc>
                  <a:txBody>
                    <a:bodyPr/>
                    <a:lstStyle/>
                    <a:p>
                      <a:pPr marL="0" lvl="0" indent="0" algn="ctr" rtl="0">
                        <a:spcBef>
                          <a:spcPts val="0"/>
                        </a:spcBef>
                        <a:spcAft>
                          <a:spcPts val="0"/>
                        </a:spcAft>
                        <a:buNone/>
                      </a:pPr>
                      <a:r>
                        <a:rPr lang="en" sz="1200" b="1">
                          <a:solidFill>
                            <a:schemeClr val="dk1"/>
                          </a:solidFill>
                          <a:latin typeface="Montserrat"/>
                          <a:ea typeface="Montserrat"/>
                          <a:cs typeface="Montserrat"/>
                          <a:sym typeface="Montserrat"/>
                        </a:rPr>
                        <a:t>MARS</a:t>
                      </a:r>
                      <a:endParaRPr sz="1200" b="1">
                        <a:solidFill>
                          <a:schemeClr val="dk1"/>
                        </a:solidFill>
                        <a:latin typeface="Montserrat"/>
                        <a:ea typeface="Montserrat"/>
                        <a:cs typeface="Montserrat"/>
                        <a:sym typeface="Montserrat"/>
                      </a:endParaRPr>
                    </a:p>
                  </a:txBody>
                  <a:tcPr marL="91425" marR="91425" marT="198000" marB="91425">
                    <a:lnL w="28575" cap="flat" cmpd="sng">
                      <a:solidFill>
                        <a:srgbClr val="595959">
                          <a:alpha val="0"/>
                        </a:srgbClr>
                      </a:solidFill>
                      <a:prstDash val="solid"/>
                      <a:round/>
                      <a:headEnd type="none" w="sm" len="sm"/>
                      <a:tailEnd type="none" w="sm" len="sm"/>
                    </a:lnL>
                    <a:lnR w="28575" cap="flat" cmpd="sng">
                      <a:solidFill>
                        <a:srgbClr val="595959">
                          <a:alpha val="0"/>
                        </a:srgbClr>
                      </a:solidFill>
                      <a:prstDash val="solid"/>
                      <a:round/>
                      <a:headEnd type="none" w="sm" len="sm"/>
                      <a:tailEnd type="none" w="sm" len="sm"/>
                    </a:lnR>
                    <a:lnT w="28575" cap="flat" cmpd="sng">
                      <a:solidFill>
                        <a:srgbClr val="595959">
                          <a:alpha val="0"/>
                        </a:srgbClr>
                      </a:solidFill>
                      <a:prstDash val="solid"/>
                      <a:round/>
                      <a:headEnd type="none" w="sm" len="sm"/>
                      <a:tailEnd type="none" w="sm" len="sm"/>
                    </a:lnT>
                    <a:lnB w="28575" cap="flat" cmpd="sng">
                      <a:solidFill>
                        <a:srgbClr val="595959">
                          <a:alpha val="0"/>
                        </a:srgbClr>
                      </a:solidFill>
                      <a:prstDash val="solid"/>
                      <a:round/>
                      <a:headEnd type="none" w="sm" len="sm"/>
                      <a:tailEnd type="none" w="sm" len="sm"/>
                    </a:lnB>
                    <a:solidFill>
                      <a:srgbClr val="FFDC09"/>
                    </a:solidFill>
                  </a:tcPr>
                </a:tc>
                <a:tc>
                  <a:txBody>
                    <a:bodyPr/>
                    <a:lstStyle/>
                    <a:p>
                      <a:pPr marL="0" lvl="0" indent="0" algn="ctr" rtl="0">
                        <a:spcBef>
                          <a:spcPts val="0"/>
                        </a:spcBef>
                        <a:spcAft>
                          <a:spcPts val="0"/>
                        </a:spcAft>
                        <a:buNone/>
                      </a:pPr>
                      <a:r>
                        <a:rPr lang="en">
                          <a:solidFill>
                            <a:schemeClr val="dk1"/>
                          </a:solidFill>
                        </a:rPr>
                        <a:t>0.11</a:t>
                      </a:r>
                      <a:endParaRPr>
                        <a:solidFill>
                          <a:schemeClr val="dk1"/>
                        </a:solidFill>
                      </a:endParaRPr>
                    </a:p>
                  </a:txBody>
                  <a:tcPr marL="91425" marR="91425" marT="198000" marB="91425">
                    <a:lnL w="28575" cap="flat" cmpd="sng">
                      <a:solidFill>
                        <a:srgbClr val="595959">
                          <a:alpha val="0"/>
                        </a:srgbClr>
                      </a:solidFill>
                      <a:prstDash val="solid"/>
                      <a:round/>
                      <a:headEnd type="none" w="sm" len="sm"/>
                      <a:tailEnd type="none" w="sm" len="sm"/>
                    </a:lnL>
                    <a:lnR w="28575" cap="flat" cmpd="sng">
                      <a:solidFill>
                        <a:srgbClr val="595959">
                          <a:alpha val="0"/>
                        </a:srgbClr>
                      </a:solidFill>
                      <a:prstDash val="solid"/>
                      <a:round/>
                      <a:headEnd type="none" w="sm" len="sm"/>
                      <a:tailEnd type="none" w="sm" len="sm"/>
                    </a:lnR>
                    <a:lnT w="28575" cap="flat" cmpd="sng">
                      <a:solidFill>
                        <a:srgbClr val="595959">
                          <a:alpha val="0"/>
                        </a:srgbClr>
                      </a:solidFill>
                      <a:prstDash val="solid"/>
                      <a:round/>
                      <a:headEnd type="none" w="sm" len="sm"/>
                      <a:tailEnd type="none" w="sm" len="sm"/>
                    </a:lnT>
                    <a:lnB w="28575" cap="flat" cmpd="sng">
                      <a:solidFill>
                        <a:srgbClr val="595959">
                          <a:alpha val="0"/>
                        </a:srgbClr>
                      </a:solidFill>
                      <a:prstDash val="solid"/>
                      <a:round/>
                      <a:headEnd type="none" w="sm" len="sm"/>
                      <a:tailEnd type="none" w="sm" len="sm"/>
                    </a:lnB>
                    <a:solidFill>
                      <a:srgbClr val="A8DCDC"/>
                    </a:solidFill>
                  </a:tcPr>
                </a:tc>
                <a:tc>
                  <a:txBody>
                    <a:bodyPr/>
                    <a:lstStyle/>
                    <a:p>
                      <a:pPr marL="0" lvl="0" indent="0" algn="ctr" rtl="0">
                        <a:spcBef>
                          <a:spcPts val="0"/>
                        </a:spcBef>
                        <a:spcAft>
                          <a:spcPts val="0"/>
                        </a:spcAft>
                        <a:buNone/>
                      </a:pPr>
                      <a:r>
                        <a:rPr lang="en">
                          <a:solidFill>
                            <a:schemeClr val="dk1"/>
                          </a:solidFill>
                        </a:rPr>
                        <a:t>0.53</a:t>
                      </a:r>
                      <a:endParaRPr>
                        <a:solidFill>
                          <a:schemeClr val="dk1"/>
                        </a:solidFill>
                      </a:endParaRPr>
                    </a:p>
                  </a:txBody>
                  <a:tcPr marL="91425" marR="91425" marT="162000" marB="91425">
                    <a:lnL w="28575" cap="flat" cmpd="sng">
                      <a:solidFill>
                        <a:srgbClr val="595959">
                          <a:alpha val="0"/>
                        </a:srgbClr>
                      </a:solidFill>
                      <a:prstDash val="solid"/>
                      <a:round/>
                      <a:headEnd type="none" w="sm" len="sm"/>
                      <a:tailEnd type="none" w="sm" len="sm"/>
                    </a:lnL>
                    <a:lnR w="28575" cap="flat" cmpd="sng">
                      <a:solidFill>
                        <a:srgbClr val="595959">
                          <a:alpha val="0"/>
                        </a:srgbClr>
                      </a:solidFill>
                      <a:prstDash val="solid"/>
                      <a:round/>
                      <a:headEnd type="none" w="sm" len="sm"/>
                      <a:tailEnd type="none" w="sm" len="sm"/>
                    </a:lnR>
                    <a:lnT w="28575" cap="flat" cmpd="sng">
                      <a:solidFill>
                        <a:srgbClr val="595959">
                          <a:alpha val="0"/>
                        </a:srgbClr>
                      </a:solidFill>
                      <a:prstDash val="solid"/>
                      <a:round/>
                      <a:headEnd type="none" w="sm" len="sm"/>
                      <a:tailEnd type="none" w="sm" len="sm"/>
                    </a:lnT>
                    <a:lnB w="28575" cap="flat" cmpd="sng">
                      <a:solidFill>
                        <a:srgbClr val="595959">
                          <a:alpha val="0"/>
                        </a:srgbClr>
                      </a:solidFill>
                      <a:prstDash val="solid"/>
                      <a:round/>
                      <a:headEnd type="none" w="sm" len="sm"/>
                      <a:tailEnd type="none" w="sm" len="sm"/>
                    </a:lnB>
                    <a:solidFill>
                      <a:srgbClr val="A8DCDC"/>
                    </a:solidFill>
                  </a:tcPr>
                </a:tc>
                <a:tc>
                  <a:txBody>
                    <a:bodyPr/>
                    <a:lstStyle/>
                    <a:p>
                      <a:pPr marL="0" lvl="0" indent="0" algn="ctr" rtl="0">
                        <a:spcBef>
                          <a:spcPts val="0"/>
                        </a:spcBef>
                        <a:spcAft>
                          <a:spcPts val="0"/>
                        </a:spcAft>
                        <a:buNone/>
                      </a:pPr>
                      <a:r>
                        <a:rPr lang="en">
                          <a:solidFill>
                            <a:schemeClr val="dk1"/>
                          </a:solidFill>
                        </a:rPr>
                        <a:t>0.38</a:t>
                      </a:r>
                      <a:endParaRPr>
                        <a:solidFill>
                          <a:schemeClr val="dk1"/>
                        </a:solidFill>
                      </a:endParaRPr>
                    </a:p>
                  </a:txBody>
                  <a:tcPr marL="91425" marR="91425" marT="198000" marB="91425">
                    <a:lnL w="28575" cap="flat" cmpd="sng">
                      <a:solidFill>
                        <a:srgbClr val="595959">
                          <a:alpha val="0"/>
                        </a:srgbClr>
                      </a:solidFill>
                      <a:prstDash val="solid"/>
                      <a:round/>
                      <a:headEnd type="none" w="sm" len="sm"/>
                      <a:tailEnd type="none" w="sm" len="sm"/>
                    </a:lnL>
                    <a:lnR w="28575" cap="flat" cmpd="sng">
                      <a:solidFill>
                        <a:srgbClr val="595959">
                          <a:alpha val="0"/>
                        </a:srgbClr>
                      </a:solidFill>
                      <a:prstDash val="solid"/>
                      <a:round/>
                      <a:headEnd type="none" w="sm" len="sm"/>
                      <a:tailEnd type="none" w="sm" len="sm"/>
                    </a:lnR>
                    <a:lnT w="28575" cap="flat" cmpd="sng">
                      <a:solidFill>
                        <a:srgbClr val="595959">
                          <a:alpha val="0"/>
                        </a:srgbClr>
                      </a:solidFill>
                      <a:prstDash val="solid"/>
                      <a:round/>
                      <a:headEnd type="none" w="sm" len="sm"/>
                      <a:tailEnd type="none" w="sm" len="sm"/>
                    </a:lnT>
                    <a:lnB w="28575" cap="flat" cmpd="sng">
                      <a:solidFill>
                        <a:srgbClr val="595959">
                          <a:alpha val="0"/>
                        </a:srgbClr>
                      </a:solidFill>
                      <a:prstDash val="solid"/>
                      <a:round/>
                      <a:headEnd type="none" w="sm" len="sm"/>
                      <a:tailEnd type="none" w="sm" len="sm"/>
                    </a:lnB>
                    <a:solidFill>
                      <a:srgbClr val="A8DCDC"/>
                    </a:solidFill>
                  </a:tcPr>
                </a:tc>
                <a:extLst>
                  <a:ext uri="{0D108BD9-81ED-4DB2-BD59-A6C34878D82A}">
                    <a16:rowId xmlns:a16="http://schemas.microsoft.com/office/drawing/2014/main" val="10002"/>
                  </a:ext>
                </a:extLst>
              </a:tr>
              <a:tr h="571600">
                <a:tc>
                  <a:txBody>
                    <a:bodyPr/>
                    <a:lstStyle/>
                    <a:p>
                      <a:pPr marL="0" lvl="0" indent="0" algn="ctr" rtl="0">
                        <a:spcBef>
                          <a:spcPts val="0"/>
                        </a:spcBef>
                        <a:spcAft>
                          <a:spcPts val="0"/>
                        </a:spcAft>
                        <a:buNone/>
                      </a:pPr>
                      <a:r>
                        <a:rPr lang="en" sz="1200" b="1">
                          <a:solidFill>
                            <a:schemeClr val="dk1"/>
                          </a:solidFill>
                          <a:latin typeface="Montserrat"/>
                          <a:ea typeface="Montserrat"/>
                          <a:cs typeface="Montserrat"/>
                          <a:sym typeface="Montserrat"/>
                        </a:rPr>
                        <a:t>SATURN</a:t>
                      </a:r>
                      <a:endParaRPr sz="1200" b="1">
                        <a:solidFill>
                          <a:schemeClr val="dk1"/>
                        </a:solidFill>
                        <a:latin typeface="Montserrat"/>
                        <a:ea typeface="Montserrat"/>
                        <a:cs typeface="Montserrat"/>
                        <a:sym typeface="Montserrat"/>
                      </a:endParaRPr>
                    </a:p>
                  </a:txBody>
                  <a:tcPr marL="91425" marR="91425" marT="198000" marB="91425">
                    <a:lnL w="28575" cap="flat" cmpd="sng">
                      <a:solidFill>
                        <a:srgbClr val="595959">
                          <a:alpha val="0"/>
                        </a:srgbClr>
                      </a:solidFill>
                      <a:prstDash val="solid"/>
                      <a:round/>
                      <a:headEnd type="none" w="sm" len="sm"/>
                      <a:tailEnd type="none" w="sm" len="sm"/>
                    </a:lnL>
                    <a:lnR w="28575" cap="flat" cmpd="sng">
                      <a:solidFill>
                        <a:srgbClr val="595959">
                          <a:alpha val="0"/>
                        </a:srgbClr>
                      </a:solidFill>
                      <a:prstDash val="solid"/>
                      <a:round/>
                      <a:headEnd type="none" w="sm" len="sm"/>
                      <a:tailEnd type="none" w="sm" len="sm"/>
                    </a:lnR>
                    <a:lnT w="28575" cap="flat" cmpd="sng">
                      <a:solidFill>
                        <a:srgbClr val="595959">
                          <a:alpha val="0"/>
                        </a:srgbClr>
                      </a:solidFill>
                      <a:prstDash val="solid"/>
                      <a:round/>
                      <a:headEnd type="none" w="sm" len="sm"/>
                      <a:tailEnd type="none" w="sm" len="sm"/>
                    </a:lnT>
                    <a:lnB w="28575" cap="flat" cmpd="sng">
                      <a:solidFill>
                        <a:srgbClr val="595959">
                          <a:alpha val="0"/>
                        </a:srgbClr>
                      </a:solidFill>
                      <a:prstDash val="solid"/>
                      <a:round/>
                      <a:headEnd type="none" w="sm" len="sm"/>
                      <a:tailEnd type="none" w="sm" len="sm"/>
                    </a:lnB>
                    <a:solidFill>
                      <a:srgbClr val="FFDC09"/>
                    </a:solidFill>
                  </a:tcPr>
                </a:tc>
                <a:tc>
                  <a:txBody>
                    <a:bodyPr/>
                    <a:lstStyle/>
                    <a:p>
                      <a:pPr marL="0" lvl="0" indent="0" algn="ctr" rtl="0">
                        <a:spcBef>
                          <a:spcPts val="0"/>
                        </a:spcBef>
                        <a:spcAft>
                          <a:spcPts val="0"/>
                        </a:spcAft>
                        <a:buNone/>
                      </a:pPr>
                      <a:r>
                        <a:rPr lang="en">
                          <a:solidFill>
                            <a:schemeClr val="dk1"/>
                          </a:solidFill>
                        </a:rPr>
                        <a:t>95.2</a:t>
                      </a:r>
                      <a:endParaRPr>
                        <a:solidFill>
                          <a:schemeClr val="dk1"/>
                        </a:solidFill>
                      </a:endParaRPr>
                    </a:p>
                  </a:txBody>
                  <a:tcPr marL="91425" marR="91425" marT="198000" marB="91425">
                    <a:lnL w="28575" cap="flat" cmpd="sng">
                      <a:solidFill>
                        <a:srgbClr val="595959">
                          <a:alpha val="0"/>
                        </a:srgbClr>
                      </a:solidFill>
                      <a:prstDash val="solid"/>
                      <a:round/>
                      <a:headEnd type="none" w="sm" len="sm"/>
                      <a:tailEnd type="none" w="sm" len="sm"/>
                    </a:lnL>
                    <a:lnR w="28575" cap="flat" cmpd="sng">
                      <a:solidFill>
                        <a:srgbClr val="595959">
                          <a:alpha val="0"/>
                        </a:srgbClr>
                      </a:solidFill>
                      <a:prstDash val="solid"/>
                      <a:round/>
                      <a:headEnd type="none" w="sm" len="sm"/>
                      <a:tailEnd type="none" w="sm" len="sm"/>
                    </a:lnR>
                    <a:lnT w="28575" cap="flat" cmpd="sng">
                      <a:solidFill>
                        <a:srgbClr val="595959">
                          <a:alpha val="0"/>
                        </a:srgbClr>
                      </a:solidFill>
                      <a:prstDash val="solid"/>
                      <a:round/>
                      <a:headEnd type="none" w="sm" len="sm"/>
                      <a:tailEnd type="none" w="sm" len="sm"/>
                    </a:lnT>
                    <a:lnB w="28575" cap="flat" cmpd="sng">
                      <a:solidFill>
                        <a:srgbClr val="595959">
                          <a:alpha val="0"/>
                        </a:srgb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1"/>
                          </a:solidFill>
                        </a:rPr>
                        <a:t>9.4</a:t>
                      </a:r>
                      <a:endParaRPr>
                        <a:solidFill>
                          <a:schemeClr val="dk1"/>
                        </a:solidFill>
                      </a:endParaRPr>
                    </a:p>
                  </a:txBody>
                  <a:tcPr marL="91425" marR="91425" marT="162000" marB="91425">
                    <a:lnL w="28575" cap="flat" cmpd="sng">
                      <a:solidFill>
                        <a:srgbClr val="595959">
                          <a:alpha val="0"/>
                        </a:srgbClr>
                      </a:solidFill>
                      <a:prstDash val="solid"/>
                      <a:round/>
                      <a:headEnd type="none" w="sm" len="sm"/>
                      <a:tailEnd type="none" w="sm" len="sm"/>
                    </a:lnL>
                    <a:lnR w="28575" cap="flat" cmpd="sng">
                      <a:solidFill>
                        <a:srgbClr val="595959">
                          <a:alpha val="0"/>
                        </a:srgbClr>
                      </a:solidFill>
                      <a:prstDash val="solid"/>
                      <a:round/>
                      <a:headEnd type="none" w="sm" len="sm"/>
                      <a:tailEnd type="none" w="sm" len="sm"/>
                    </a:lnR>
                    <a:lnT w="28575" cap="flat" cmpd="sng">
                      <a:solidFill>
                        <a:srgbClr val="595959">
                          <a:alpha val="0"/>
                        </a:srgbClr>
                      </a:solidFill>
                      <a:prstDash val="solid"/>
                      <a:round/>
                      <a:headEnd type="none" w="sm" len="sm"/>
                      <a:tailEnd type="none" w="sm" len="sm"/>
                    </a:lnT>
                    <a:lnB w="28575" cap="flat" cmpd="sng">
                      <a:solidFill>
                        <a:srgbClr val="595959">
                          <a:alpha val="0"/>
                        </a:srgb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1"/>
                          </a:solidFill>
                        </a:rPr>
                        <a:t>1.16</a:t>
                      </a:r>
                      <a:endParaRPr>
                        <a:solidFill>
                          <a:schemeClr val="dk1"/>
                        </a:solidFill>
                      </a:endParaRPr>
                    </a:p>
                  </a:txBody>
                  <a:tcPr marL="91425" marR="91425" marT="162000" marB="91425">
                    <a:lnL w="28575" cap="flat" cmpd="sng">
                      <a:solidFill>
                        <a:srgbClr val="595959">
                          <a:alpha val="0"/>
                        </a:srgbClr>
                      </a:solidFill>
                      <a:prstDash val="solid"/>
                      <a:round/>
                      <a:headEnd type="none" w="sm" len="sm"/>
                      <a:tailEnd type="none" w="sm" len="sm"/>
                    </a:lnL>
                    <a:lnR w="28575" cap="flat" cmpd="sng">
                      <a:solidFill>
                        <a:srgbClr val="595959">
                          <a:alpha val="0"/>
                        </a:srgbClr>
                      </a:solidFill>
                      <a:prstDash val="solid"/>
                      <a:round/>
                      <a:headEnd type="none" w="sm" len="sm"/>
                      <a:tailEnd type="none" w="sm" len="sm"/>
                    </a:lnR>
                    <a:lnT w="28575" cap="flat" cmpd="sng">
                      <a:solidFill>
                        <a:srgbClr val="595959">
                          <a:alpha val="0"/>
                        </a:srgbClr>
                      </a:solidFill>
                      <a:prstDash val="solid"/>
                      <a:round/>
                      <a:headEnd type="none" w="sm" len="sm"/>
                      <a:tailEnd type="none" w="sm" len="sm"/>
                    </a:lnT>
                    <a:lnB w="28575" cap="flat" cmpd="sng">
                      <a:solidFill>
                        <a:srgbClr val="595959">
                          <a:alpha val="0"/>
                        </a:srgbClr>
                      </a:solidFill>
                      <a:prstDash val="solid"/>
                      <a:round/>
                      <a:headEnd type="none" w="sm" len="sm"/>
                      <a:tailEnd type="none" w="sm" len="sm"/>
                    </a:lnB>
                    <a:solidFill>
                      <a:schemeClr val="accent5"/>
                    </a:solidFill>
                  </a:tcPr>
                </a:tc>
                <a:extLst>
                  <a:ext uri="{0D108BD9-81ED-4DB2-BD59-A6C34878D82A}">
                    <a16:rowId xmlns:a16="http://schemas.microsoft.com/office/drawing/2014/main" val="10003"/>
                  </a:ext>
                </a:extLst>
              </a:tr>
            </a:tbl>
          </a:graphicData>
        </a:graphic>
      </p:graphicFrame>
      <p:grpSp>
        <p:nvGrpSpPr>
          <p:cNvPr id="435" name="Google Shape;435;p49"/>
          <p:cNvGrpSpPr/>
          <p:nvPr/>
        </p:nvGrpSpPr>
        <p:grpSpPr>
          <a:xfrm rot="1800447">
            <a:off x="7854462" y="4195900"/>
            <a:ext cx="1681123" cy="1593261"/>
            <a:chOff x="1044475" y="239475"/>
            <a:chExt cx="5545850" cy="5155600"/>
          </a:xfrm>
        </p:grpSpPr>
        <p:sp>
          <p:nvSpPr>
            <p:cNvPr id="436" name="Google Shape;436;p49"/>
            <p:cNvSpPr/>
            <p:nvPr/>
          </p:nvSpPr>
          <p:spPr>
            <a:xfrm>
              <a:off x="1381150" y="543725"/>
              <a:ext cx="3818100" cy="3472625"/>
            </a:xfrm>
            <a:custGeom>
              <a:avLst/>
              <a:gdLst/>
              <a:ahLst/>
              <a:cxnLst/>
              <a:rect l="l" t="t" r="r" b="b"/>
              <a:pathLst>
                <a:path w="152724" h="138905" extrusionOk="0">
                  <a:moveTo>
                    <a:pt x="131143" y="1"/>
                  </a:moveTo>
                  <a:cubicBezTo>
                    <a:pt x="130652" y="1"/>
                    <a:pt x="130218" y="138"/>
                    <a:pt x="129785" y="355"/>
                  </a:cubicBezTo>
                  <a:cubicBezTo>
                    <a:pt x="126381" y="1835"/>
                    <a:pt x="123126" y="3907"/>
                    <a:pt x="120166" y="6274"/>
                  </a:cubicBezTo>
                  <a:cubicBezTo>
                    <a:pt x="114246" y="11010"/>
                    <a:pt x="108623" y="16190"/>
                    <a:pt x="102999" y="21517"/>
                  </a:cubicBezTo>
                  <a:cubicBezTo>
                    <a:pt x="99004" y="25809"/>
                    <a:pt x="94416" y="29360"/>
                    <a:pt x="89237" y="32468"/>
                  </a:cubicBezTo>
                  <a:cubicBezTo>
                    <a:pt x="79914" y="37500"/>
                    <a:pt x="71182" y="43715"/>
                    <a:pt x="63339" y="50967"/>
                  </a:cubicBezTo>
                  <a:cubicBezTo>
                    <a:pt x="57863" y="55850"/>
                    <a:pt x="52240" y="61030"/>
                    <a:pt x="46321" y="65469"/>
                  </a:cubicBezTo>
                  <a:cubicBezTo>
                    <a:pt x="37441" y="72277"/>
                    <a:pt x="27378" y="77012"/>
                    <a:pt x="17315" y="81748"/>
                  </a:cubicBezTo>
                  <a:cubicBezTo>
                    <a:pt x="11840" y="84264"/>
                    <a:pt x="6660" y="87371"/>
                    <a:pt x="2072" y="91071"/>
                  </a:cubicBezTo>
                  <a:cubicBezTo>
                    <a:pt x="593" y="91959"/>
                    <a:pt x="1" y="93587"/>
                    <a:pt x="149" y="95215"/>
                  </a:cubicBezTo>
                  <a:cubicBezTo>
                    <a:pt x="1037" y="109866"/>
                    <a:pt x="4884" y="124220"/>
                    <a:pt x="11692" y="137243"/>
                  </a:cubicBezTo>
                  <a:cubicBezTo>
                    <a:pt x="12267" y="138393"/>
                    <a:pt x="12568" y="138905"/>
                    <a:pt x="13001" y="138905"/>
                  </a:cubicBezTo>
                  <a:cubicBezTo>
                    <a:pt x="13348" y="138905"/>
                    <a:pt x="13779" y="138576"/>
                    <a:pt x="14503" y="137983"/>
                  </a:cubicBezTo>
                  <a:cubicBezTo>
                    <a:pt x="20571" y="133543"/>
                    <a:pt x="26638" y="129400"/>
                    <a:pt x="32854" y="125404"/>
                  </a:cubicBezTo>
                  <a:cubicBezTo>
                    <a:pt x="41437" y="119781"/>
                    <a:pt x="49428" y="113417"/>
                    <a:pt x="56976" y="106314"/>
                  </a:cubicBezTo>
                  <a:cubicBezTo>
                    <a:pt x="66151" y="96991"/>
                    <a:pt x="76510" y="88703"/>
                    <a:pt x="87609" y="81600"/>
                  </a:cubicBezTo>
                  <a:cubicBezTo>
                    <a:pt x="92936" y="78196"/>
                    <a:pt x="98264" y="74793"/>
                    <a:pt x="103295" y="71093"/>
                  </a:cubicBezTo>
                  <a:cubicBezTo>
                    <a:pt x="111731" y="64877"/>
                    <a:pt x="119130" y="57330"/>
                    <a:pt x="125198" y="48895"/>
                  </a:cubicBezTo>
                  <a:cubicBezTo>
                    <a:pt x="129193" y="43123"/>
                    <a:pt x="132745" y="37204"/>
                    <a:pt x="136445" y="31284"/>
                  </a:cubicBezTo>
                  <a:cubicBezTo>
                    <a:pt x="139700" y="25661"/>
                    <a:pt x="143844" y="20629"/>
                    <a:pt x="148579" y="16190"/>
                  </a:cubicBezTo>
                  <a:cubicBezTo>
                    <a:pt x="149911" y="15006"/>
                    <a:pt x="151243" y="13970"/>
                    <a:pt x="152723" y="12638"/>
                  </a:cubicBezTo>
                  <a:cubicBezTo>
                    <a:pt x="146212" y="7606"/>
                    <a:pt x="139108" y="3315"/>
                    <a:pt x="131709" y="59"/>
                  </a:cubicBezTo>
                  <a:cubicBezTo>
                    <a:pt x="131511" y="19"/>
                    <a:pt x="131323" y="1"/>
                    <a:pt x="131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9"/>
            <p:cNvSpPr/>
            <p:nvPr/>
          </p:nvSpPr>
          <p:spPr>
            <a:xfrm>
              <a:off x="2317175" y="2002850"/>
              <a:ext cx="3825475" cy="3149975"/>
            </a:xfrm>
            <a:custGeom>
              <a:avLst/>
              <a:gdLst/>
              <a:ahLst/>
              <a:cxnLst/>
              <a:rect l="l" t="t" r="r" b="b"/>
              <a:pathLst>
                <a:path w="153019" h="125999" extrusionOk="0">
                  <a:moveTo>
                    <a:pt x="147395" y="1"/>
                  </a:moveTo>
                  <a:cubicBezTo>
                    <a:pt x="146359" y="1037"/>
                    <a:pt x="145323" y="2221"/>
                    <a:pt x="144287" y="3405"/>
                  </a:cubicBezTo>
                  <a:cubicBezTo>
                    <a:pt x="137924" y="9768"/>
                    <a:pt x="130525" y="15096"/>
                    <a:pt x="122533" y="19239"/>
                  </a:cubicBezTo>
                  <a:cubicBezTo>
                    <a:pt x="113506" y="23975"/>
                    <a:pt x="105515" y="30338"/>
                    <a:pt x="99004" y="38182"/>
                  </a:cubicBezTo>
                  <a:cubicBezTo>
                    <a:pt x="94860" y="43509"/>
                    <a:pt x="90272" y="48393"/>
                    <a:pt x="85093" y="52684"/>
                  </a:cubicBezTo>
                  <a:cubicBezTo>
                    <a:pt x="81097" y="55644"/>
                    <a:pt x="76953" y="58456"/>
                    <a:pt x="72958" y="61416"/>
                  </a:cubicBezTo>
                  <a:cubicBezTo>
                    <a:pt x="64227" y="67779"/>
                    <a:pt x="56531" y="75030"/>
                    <a:pt x="48540" y="82134"/>
                  </a:cubicBezTo>
                  <a:cubicBezTo>
                    <a:pt x="41881" y="88201"/>
                    <a:pt x="34333" y="93529"/>
                    <a:pt x="26194" y="97673"/>
                  </a:cubicBezTo>
                  <a:cubicBezTo>
                    <a:pt x="21014" y="100188"/>
                    <a:pt x="15539" y="102260"/>
                    <a:pt x="10359" y="104480"/>
                  </a:cubicBezTo>
                  <a:cubicBezTo>
                    <a:pt x="6808" y="105960"/>
                    <a:pt x="3256" y="107588"/>
                    <a:pt x="0" y="109660"/>
                  </a:cubicBezTo>
                  <a:cubicBezTo>
                    <a:pt x="148" y="109955"/>
                    <a:pt x="444" y="110251"/>
                    <a:pt x="592" y="110547"/>
                  </a:cubicBezTo>
                  <a:cubicBezTo>
                    <a:pt x="9028" y="117059"/>
                    <a:pt x="18351" y="122238"/>
                    <a:pt x="28562" y="125790"/>
                  </a:cubicBezTo>
                  <a:cubicBezTo>
                    <a:pt x="28846" y="125932"/>
                    <a:pt x="29161" y="125999"/>
                    <a:pt x="29483" y="125999"/>
                  </a:cubicBezTo>
                  <a:cubicBezTo>
                    <a:pt x="30163" y="125999"/>
                    <a:pt x="30871" y="125701"/>
                    <a:pt x="31374" y="125198"/>
                  </a:cubicBezTo>
                  <a:cubicBezTo>
                    <a:pt x="35665" y="121794"/>
                    <a:pt x="40253" y="118835"/>
                    <a:pt x="44988" y="116171"/>
                  </a:cubicBezTo>
                  <a:cubicBezTo>
                    <a:pt x="51648" y="112767"/>
                    <a:pt x="57863" y="108328"/>
                    <a:pt x="63339" y="103296"/>
                  </a:cubicBezTo>
                  <a:cubicBezTo>
                    <a:pt x="72366" y="94565"/>
                    <a:pt x="82133" y="86869"/>
                    <a:pt x="92640" y="80210"/>
                  </a:cubicBezTo>
                  <a:cubicBezTo>
                    <a:pt x="97524" y="76954"/>
                    <a:pt x="102111" y="73255"/>
                    <a:pt x="106107" y="69111"/>
                  </a:cubicBezTo>
                  <a:cubicBezTo>
                    <a:pt x="115282" y="60084"/>
                    <a:pt x="123569" y="50317"/>
                    <a:pt x="131709" y="40549"/>
                  </a:cubicBezTo>
                  <a:cubicBezTo>
                    <a:pt x="136740" y="34038"/>
                    <a:pt x="142808" y="28562"/>
                    <a:pt x="149763" y="24271"/>
                  </a:cubicBezTo>
                  <a:cubicBezTo>
                    <a:pt x="150355" y="23975"/>
                    <a:pt x="150799" y="23383"/>
                    <a:pt x="151391" y="23087"/>
                  </a:cubicBezTo>
                  <a:cubicBezTo>
                    <a:pt x="152427" y="22643"/>
                    <a:pt x="153019" y="21311"/>
                    <a:pt x="152575" y="20275"/>
                  </a:cubicBezTo>
                  <a:cubicBezTo>
                    <a:pt x="151835" y="14060"/>
                    <a:pt x="150355" y="7992"/>
                    <a:pt x="148431" y="2073"/>
                  </a:cubicBezTo>
                  <a:cubicBezTo>
                    <a:pt x="148283" y="1333"/>
                    <a:pt x="148283" y="445"/>
                    <a:pt x="147395" y="1"/>
                  </a:cubicBezTo>
                  <a:close/>
                </a:path>
              </a:pathLst>
            </a:custGeom>
            <a:solidFill>
              <a:srgbClr val="F2F2F2">
                <a:alpha val="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9"/>
            <p:cNvSpPr/>
            <p:nvPr/>
          </p:nvSpPr>
          <p:spPr>
            <a:xfrm>
              <a:off x="4196600" y="3619625"/>
              <a:ext cx="1823975" cy="1613075"/>
            </a:xfrm>
            <a:custGeom>
              <a:avLst/>
              <a:gdLst/>
              <a:ahLst/>
              <a:cxnLst/>
              <a:rect l="l" t="t" r="r" b="b"/>
              <a:pathLst>
                <a:path w="72959" h="64523" extrusionOk="0">
                  <a:moveTo>
                    <a:pt x="72958" y="0"/>
                  </a:moveTo>
                  <a:cubicBezTo>
                    <a:pt x="72514" y="0"/>
                    <a:pt x="72218" y="296"/>
                    <a:pt x="71922" y="444"/>
                  </a:cubicBezTo>
                  <a:cubicBezTo>
                    <a:pt x="65115" y="5920"/>
                    <a:pt x="58899" y="11839"/>
                    <a:pt x="53128" y="18351"/>
                  </a:cubicBezTo>
                  <a:cubicBezTo>
                    <a:pt x="48096" y="24566"/>
                    <a:pt x="42473" y="30190"/>
                    <a:pt x="36109" y="35221"/>
                  </a:cubicBezTo>
                  <a:cubicBezTo>
                    <a:pt x="30042" y="39809"/>
                    <a:pt x="23679" y="43657"/>
                    <a:pt x="17463" y="47652"/>
                  </a:cubicBezTo>
                  <a:cubicBezTo>
                    <a:pt x="14651" y="49280"/>
                    <a:pt x="12136" y="51204"/>
                    <a:pt x="9768" y="53276"/>
                  </a:cubicBezTo>
                  <a:cubicBezTo>
                    <a:pt x="6068" y="56532"/>
                    <a:pt x="2812" y="60379"/>
                    <a:pt x="1" y="64523"/>
                  </a:cubicBezTo>
                  <a:cubicBezTo>
                    <a:pt x="34630" y="59047"/>
                    <a:pt x="64375" y="30930"/>
                    <a:pt x="7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9"/>
            <p:cNvSpPr/>
            <p:nvPr/>
          </p:nvSpPr>
          <p:spPr>
            <a:xfrm>
              <a:off x="1044475" y="239475"/>
              <a:ext cx="5545850" cy="5155600"/>
            </a:xfrm>
            <a:custGeom>
              <a:avLst/>
              <a:gdLst/>
              <a:ahLst/>
              <a:cxnLst/>
              <a:rect l="l" t="t" r="r" b="b"/>
              <a:pathLst>
                <a:path w="221834" h="206224" extrusionOk="0">
                  <a:moveTo>
                    <a:pt x="108469" y="4671"/>
                  </a:moveTo>
                  <a:cubicBezTo>
                    <a:pt x="119615" y="4671"/>
                    <a:pt x="129783" y="6675"/>
                    <a:pt x="137777" y="9861"/>
                  </a:cubicBezTo>
                  <a:cubicBezTo>
                    <a:pt x="133485" y="12673"/>
                    <a:pt x="129341" y="15781"/>
                    <a:pt x="125494" y="19184"/>
                  </a:cubicBezTo>
                  <a:cubicBezTo>
                    <a:pt x="119870" y="23920"/>
                    <a:pt x="114395" y="29247"/>
                    <a:pt x="108919" y="34279"/>
                  </a:cubicBezTo>
                  <a:cubicBezTo>
                    <a:pt x="106699" y="36499"/>
                    <a:pt x="104332" y="38275"/>
                    <a:pt x="101520" y="39903"/>
                  </a:cubicBezTo>
                  <a:cubicBezTo>
                    <a:pt x="89681" y="46266"/>
                    <a:pt x="78582" y="54405"/>
                    <a:pt x="68815" y="63877"/>
                  </a:cubicBezTo>
                  <a:cubicBezTo>
                    <a:pt x="58604" y="73496"/>
                    <a:pt x="46913" y="81339"/>
                    <a:pt x="34038" y="87111"/>
                  </a:cubicBezTo>
                  <a:cubicBezTo>
                    <a:pt x="27082" y="90366"/>
                    <a:pt x="20127" y="93622"/>
                    <a:pt x="14208" y="98654"/>
                  </a:cubicBezTo>
                  <a:cubicBezTo>
                    <a:pt x="12432" y="91846"/>
                    <a:pt x="17611" y="70240"/>
                    <a:pt x="24123" y="57513"/>
                  </a:cubicBezTo>
                  <a:cubicBezTo>
                    <a:pt x="30486" y="44638"/>
                    <a:pt x="39513" y="33539"/>
                    <a:pt x="50760" y="24660"/>
                  </a:cubicBezTo>
                  <a:cubicBezTo>
                    <a:pt x="69086" y="10110"/>
                    <a:pt x="90105" y="4671"/>
                    <a:pt x="108469" y="4671"/>
                  </a:cubicBezTo>
                  <a:close/>
                  <a:moveTo>
                    <a:pt x="144529" y="12171"/>
                  </a:moveTo>
                  <a:cubicBezTo>
                    <a:pt x="144700" y="12171"/>
                    <a:pt x="144869" y="12189"/>
                    <a:pt x="145028" y="12229"/>
                  </a:cubicBezTo>
                  <a:cubicBezTo>
                    <a:pt x="152575" y="15485"/>
                    <a:pt x="159679" y="19776"/>
                    <a:pt x="166190" y="24808"/>
                  </a:cubicBezTo>
                  <a:cubicBezTo>
                    <a:pt x="164710" y="26140"/>
                    <a:pt x="163378" y="27176"/>
                    <a:pt x="162046" y="28360"/>
                  </a:cubicBezTo>
                  <a:cubicBezTo>
                    <a:pt x="157311" y="32799"/>
                    <a:pt x="153167" y="37831"/>
                    <a:pt x="149912" y="43454"/>
                  </a:cubicBezTo>
                  <a:cubicBezTo>
                    <a:pt x="146212" y="49374"/>
                    <a:pt x="142660" y="55293"/>
                    <a:pt x="138665" y="60917"/>
                  </a:cubicBezTo>
                  <a:cubicBezTo>
                    <a:pt x="132745" y="69500"/>
                    <a:pt x="125198" y="77047"/>
                    <a:pt x="116762" y="83263"/>
                  </a:cubicBezTo>
                  <a:cubicBezTo>
                    <a:pt x="111731" y="86963"/>
                    <a:pt x="106403" y="90366"/>
                    <a:pt x="101076" y="93918"/>
                  </a:cubicBezTo>
                  <a:cubicBezTo>
                    <a:pt x="89977" y="100873"/>
                    <a:pt x="79618" y="109161"/>
                    <a:pt x="70443" y="118484"/>
                  </a:cubicBezTo>
                  <a:cubicBezTo>
                    <a:pt x="63043" y="125587"/>
                    <a:pt x="54904" y="131951"/>
                    <a:pt x="46321" y="137574"/>
                  </a:cubicBezTo>
                  <a:cubicBezTo>
                    <a:pt x="40105" y="141570"/>
                    <a:pt x="34038" y="145713"/>
                    <a:pt x="28118" y="150153"/>
                  </a:cubicBezTo>
                  <a:cubicBezTo>
                    <a:pt x="27328" y="150746"/>
                    <a:pt x="26860" y="151075"/>
                    <a:pt x="26493" y="151075"/>
                  </a:cubicBezTo>
                  <a:cubicBezTo>
                    <a:pt x="26035" y="151075"/>
                    <a:pt x="25734" y="150563"/>
                    <a:pt x="25159" y="149413"/>
                  </a:cubicBezTo>
                  <a:cubicBezTo>
                    <a:pt x="18351" y="136390"/>
                    <a:pt x="14504" y="122036"/>
                    <a:pt x="13764" y="107237"/>
                  </a:cubicBezTo>
                  <a:cubicBezTo>
                    <a:pt x="13468" y="105609"/>
                    <a:pt x="14208" y="103981"/>
                    <a:pt x="15539" y="103093"/>
                  </a:cubicBezTo>
                  <a:cubicBezTo>
                    <a:pt x="20275" y="99393"/>
                    <a:pt x="25307" y="96286"/>
                    <a:pt x="30782" y="93770"/>
                  </a:cubicBezTo>
                  <a:cubicBezTo>
                    <a:pt x="40845" y="89182"/>
                    <a:pt x="50908" y="84447"/>
                    <a:pt x="59788" y="77639"/>
                  </a:cubicBezTo>
                  <a:cubicBezTo>
                    <a:pt x="65855" y="73200"/>
                    <a:pt x="71330" y="68020"/>
                    <a:pt x="76806" y="62989"/>
                  </a:cubicBezTo>
                  <a:cubicBezTo>
                    <a:pt x="84649" y="55885"/>
                    <a:pt x="93381" y="49670"/>
                    <a:pt x="102704" y="44490"/>
                  </a:cubicBezTo>
                  <a:cubicBezTo>
                    <a:pt x="107735" y="41530"/>
                    <a:pt x="112471" y="37979"/>
                    <a:pt x="116466" y="33687"/>
                  </a:cubicBezTo>
                  <a:cubicBezTo>
                    <a:pt x="121942" y="28360"/>
                    <a:pt x="127566" y="23180"/>
                    <a:pt x="133633" y="18444"/>
                  </a:cubicBezTo>
                  <a:cubicBezTo>
                    <a:pt x="136593" y="16077"/>
                    <a:pt x="139848" y="14005"/>
                    <a:pt x="143252" y="12525"/>
                  </a:cubicBezTo>
                  <a:cubicBezTo>
                    <a:pt x="143577" y="12308"/>
                    <a:pt x="144061" y="12171"/>
                    <a:pt x="144529" y="12171"/>
                  </a:cubicBezTo>
                  <a:close/>
                  <a:moveTo>
                    <a:pt x="169425" y="27668"/>
                  </a:moveTo>
                  <a:cubicBezTo>
                    <a:pt x="169812" y="27668"/>
                    <a:pt x="170119" y="27940"/>
                    <a:pt x="170482" y="28212"/>
                  </a:cubicBezTo>
                  <a:cubicBezTo>
                    <a:pt x="173885" y="31171"/>
                    <a:pt x="176993" y="34427"/>
                    <a:pt x="179953" y="37831"/>
                  </a:cubicBezTo>
                  <a:cubicBezTo>
                    <a:pt x="186168" y="45082"/>
                    <a:pt x="191348" y="53221"/>
                    <a:pt x="195343" y="61953"/>
                  </a:cubicBezTo>
                  <a:lnTo>
                    <a:pt x="195343" y="61805"/>
                  </a:lnTo>
                  <a:lnTo>
                    <a:pt x="195343" y="61805"/>
                  </a:lnTo>
                  <a:cubicBezTo>
                    <a:pt x="196527" y="63581"/>
                    <a:pt x="196231" y="65948"/>
                    <a:pt x="194752" y="67280"/>
                  </a:cubicBezTo>
                  <a:cubicBezTo>
                    <a:pt x="188832" y="74088"/>
                    <a:pt x="181729" y="79711"/>
                    <a:pt x="174033" y="84003"/>
                  </a:cubicBezTo>
                  <a:cubicBezTo>
                    <a:pt x="166782" y="87554"/>
                    <a:pt x="160123" y="91994"/>
                    <a:pt x="154203" y="97322"/>
                  </a:cubicBezTo>
                  <a:cubicBezTo>
                    <a:pt x="151539" y="99689"/>
                    <a:pt x="149024" y="102353"/>
                    <a:pt x="146804" y="105017"/>
                  </a:cubicBezTo>
                  <a:cubicBezTo>
                    <a:pt x="140292" y="113156"/>
                    <a:pt x="132597" y="120260"/>
                    <a:pt x="124014" y="126031"/>
                  </a:cubicBezTo>
                  <a:cubicBezTo>
                    <a:pt x="115875" y="131359"/>
                    <a:pt x="108771" y="138018"/>
                    <a:pt x="101520" y="144530"/>
                  </a:cubicBezTo>
                  <a:cubicBezTo>
                    <a:pt x="95600" y="150005"/>
                    <a:pt x="89385" y="155037"/>
                    <a:pt x="82725" y="159624"/>
                  </a:cubicBezTo>
                  <a:cubicBezTo>
                    <a:pt x="76658" y="163176"/>
                    <a:pt x="70147" y="166432"/>
                    <a:pt x="63635" y="168947"/>
                  </a:cubicBezTo>
                  <a:cubicBezTo>
                    <a:pt x="58456" y="171019"/>
                    <a:pt x="53424" y="173387"/>
                    <a:pt x="48689" y="176347"/>
                  </a:cubicBezTo>
                  <a:cubicBezTo>
                    <a:pt x="48257" y="176655"/>
                    <a:pt x="47748" y="176809"/>
                    <a:pt x="47248" y="176809"/>
                  </a:cubicBezTo>
                  <a:cubicBezTo>
                    <a:pt x="46548" y="176809"/>
                    <a:pt x="45864" y="176507"/>
                    <a:pt x="45433" y="175903"/>
                  </a:cubicBezTo>
                  <a:cubicBezTo>
                    <a:pt x="39513" y="170427"/>
                    <a:pt x="34334" y="164212"/>
                    <a:pt x="30042" y="157404"/>
                  </a:cubicBezTo>
                  <a:cubicBezTo>
                    <a:pt x="28858" y="155481"/>
                    <a:pt x="28858" y="155481"/>
                    <a:pt x="30486" y="154149"/>
                  </a:cubicBezTo>
                  <a:cubicBezTo>
                    <a:pt x="36110" y="149857"/>
                    <a:pt x="42177" y="145861"/>
                    <a:pt x="47949" y="141866"/>
                  </a:cubicBezTo>
                  <a:cubicBezTo>
                    <a:pt x="55052" y="137574"/>
                    <a:pt x="61711" y="132543"/>
                    <a:pt x="67927" y="127067"/>
                  </a:cubicBezTo>
                  <a:cubicBezTo>
                    <a:pt x="72070" y="123219"/>
                    <a:pt x="76214" y="119520"/>
                    <a:pt x="80358" y="115524"/>
                  </a:cubicBezTo>
                  <a:cubicBezTo>
                    <a:pt x="86573" y="109605"/>
                    <a:pt x="93381" y="104277"/>
                    <a:pt x="100632" y="99541"/>
                  </a:cubicBezTo>
                  <a:cubicBezTo>
                    <a:pt x="107735" y="94806"/>
                    <a:pt x="114987" y="90366"/>
                    <a:pt x="121794" y="85187"/>
                  </a:cubicBezTo>
                  <a:cubicBezTo>
                    <a:pt x="128749" y="79859"/>
                    <a:pt x="134965" y="73644"/>
                    <a:pt x="140292" y="66688"/>
                  </a:cubicBezTo>
                  <a:cubicBezTo>
                    <a:pt x="144288" y="61213"/>
                    <a:pt x="147988" y="55589"/>
                    <a:pt x="151391" y="49818"/>
                  </a:cubicBezTo>
                  <a:cubicBezTo>
                    <a:pt x="153315" y="46858"/>
                    <a:pt x="155091" y="43898"/>
                    <a:pt x="157163" y="40938"/>
                  </a:cubicBezTo>
                  <a:cubicBezTo>
                    <a:pt x="160271" y="36055"/>
                    <a:pt x="164118" y="31763"/>
                    <a:pt x="168558" y="28064"/>
                  </a:cubicBezTo>
                  <a:cubicBezTo>
                    <a:pt x="168902" y="27777"/>
                    <a:pt x="169180" y="27668"/>
                    <a:pt x="169425" y="27668"/>
                  </a:cubicBezTo>
                  <a:close/>
                  <a:moveTo>
                    <a:pt x="198303" y="70536"/>
                  </a:moveTo>
                  <a:cubicBezTo>
                    <a:pt x="199191" y="70980"/>
                    <a:pt x="199191" y="71868"/>
                    <a:pt x="199339" y="72608"/>
                  </a:cubicBezTo>
                  <a:lnTo>
                    <a:pt x="199339" y="72460"/>
                  </a:lnTo>
                  <a:cubicBezTo>
                    <a:pt x="201263" y="78379"/>
                    <a:pt x="202743" y="84595"/>
                    <a:pt x="203631" y="90810"/>
                  </a:cubicBezTo>
                  <a:cubicBezTo>
                    <a:pt x="203927" y="91846"/>
                    <a:pt x="203335" y="93178"/>
                    <a:pt x="202299" y="93622"/>
                  </a:cubicBezTo>
                  <a:cubicBezTo>
                    <a:pt x="201707" y="93918"/>
                    <a:pt x="201263" y="94510"/>
                    <a:pt x="200671" y="94806"/>
                  </a:cubicBezTo>
                  <a:cubicBezTo>
                    <a:pt x="193716" y="99097"/>
                    <a:pt x="187648" y="104573"/>
                    <a:pt x="182617" y="111084"/>
                  </a:cubicBezTo>
                  <a:cubicBezTo>
                    <a:pt x="174477" y="120852"/>
                    <a:pt x="166190" y="130619"/>
                    <a:pt x="157163" y="139646"/>
                  </a:cubicBezTo>
                  <a:cubicBezTo>
                    <a:pt x="153019" y="143790"/>
                    <a:pt x="148432" y="147489"/>
                    <a:pt x="143548" y="150745"/>
                  </a:cubicBezTo>
                  <a:cubicBezTo>
                    <a:pt x="133041" y="157404"/>
                    <a:pt x="123126" y="165248"/>
                    <a:pt x="114099" y="173831"/>
                  </a:cubicBezTo>
                  <a:cubicBezTo>
                    <a:pt x="108623" y="179011"/>
                    <a:pt x="102556" y="183302"/>
                    <a:pt x="95896" y="186854"/>
                  </a:cubicBezTo>
                  <a:cubicBezTo>
                    <a:pt x="91013" y="189370"/>
                    <a:pt x="86425" y="192477"/>
                    <a:pt x="82282" y="195881"/>
                  </a:cubicBezTo>
                  <a:cubicBezTo>
                    <a:pt x="81727" y="196344"/>
                    <a:pt x="81114" y="196575"/>
                    <a:pt x="80479" y="196575"/>
                  </a:cubicBezTo>
                  <a:cubicBezTo>
                    <a:pt x="80099" y="196575"/>
                    <a:pt x="79710" y="196492"/>
                    <a:pt x="79322" y="196325"/>
                  </a:cubicBezTo>
                  <a:cubicBezTo>
                    <a:pt x="69259" y="192921"/>
                    <a:pt x="59788" y="187742"/>
                    <a:pt x="51500" y="181082"/>
                  </a:cubicBezTo>
                  <a:cubicBezTo>
                    <a:pt x="51204" y="180786"/>
                    <a:pt x="51056" y="180490"/>
                    <a:pt x="50908" y="180195"/>
                  </a:cubicBezTo>
                  <a:cubicBezTo>
                    <a:pt x="54164" y="178271"/>
                    <a:pt x="57568" y="176495"/>
                    <a:pt x="61119" y="175015"/>
                  </a:cubicBezTo>
                  <a:cubicBezTo>
                    <a:pt x="66447" y="172795"/>
                    <a:pt x="71774" y="170723"/>
                    <a:pt x="76954" y="168208"/>
                  </a:cubicBezTo>
                  <a:cubicBezTo>
                    <a:pt x="85093" y="164064"/>
                    <a:pt x="92641" y="158736"/>
                    <a:pt x="99448" y="152669"/>
                  </a:cubicBezTo>
                  <a:cubicBezTo>
                    <a:pt x="107291" y="145565"/>
                    <a:pt x="115135" y="138314"/>
                    <a:pt x="123718" y="131951"/>
                  </a:cubicBezTo>
                  <a:cubicBezTo>
                    <a:pt x="127713" y="128991"/>
                    <a:pt x="131857" y="126179"/>
                    <a:pt x="135853" y="123219"/>
                  </a:cubicBezTo>
                  <a:cubicBezTo>
                    <a:pt x="141032" y="118928"/>
                    <a:pt x="145768" y="114044"/>
                    <a:pt x="149912" y="108717"/>
                  </a:cubicBezTo>
                  <a:cubicBezTo>
                    <a:pt x="156423" y="100873"/>
                    <a:pt x="164414" y="94362"/>
                    <a:pt x="173441" y="89626"/>
                  </a:cubicBezTo>
                  <a:cubicBezTo>
                    <a:pt x="181433" y="85631"/>
                    <a:pt x="188832" y="80303"/>
                    <a:pt x="195195" y="73940"/>
                  </a:cubicBezTo>
                  <a:cubicBezTo>
                    <a:pt x="196231" y="72904"/>
                    <a:pt x="197267" y="71720"/>
                    <a:pt x="198303" y="70536"/>
                  </a:cubicBezTo>
                  <a:close/>
                  <a:moveTo>
                    <a:pt x="199043" y="135206"/>
                  </a:moveTo>
                  <a:cubicBezTo>
                    <a:pt x="190460" y="166136"/>
                    <a:pt x="160715" y="194401"/>
                    <a:pt x="126086" y="199729"/>
                  </a:cubicBezTo>
                  <a:cubicBezTo>
                    <a:pt x="128897" y="195585"/>
                    <a:pt x="132153" y="191738"/>
                    <a:pt x="135853" y="188482"/>
                  </a:cubicBezTo>
                  <a:cubicBezTo>
                    <a:pt x="138221" y="186410"/>
                    <a:pt x="140736" y="184486"/>
                    <a:pt x="143548" y="182858"/>
                  </a:cubicBezTo>
                  <a:cubicBezTo>
                    <a:pt x="149764" y="178863"/>
                    <a:pt x="156127" y="175015"/>
                    <a:pt x="162194" y="170427"/>
                  </a:cubicBezTo>
                  <a:cubicBezTo>
                    <a:pt x="168558" y="165396"/>
                    <a:pt x="174181" y="159772"/>
                    <a:pt x="179213" y="153557"/>
                  </a:cubicBezTo>
                  <a:cubicBezTo>
                    <a:pt x="184984" y="147045"/>
                    <a:pt x="191200" y="141126"/>
                    <a:pt x="198007" y="135650"/>
                  </a:cubicBezTo>
                  <a:cubicBezTo>
                    <a:pt x="198303" y="135502"/>
                    <a:pt x="198599" y="135206"/>
                    <a:pt x="199043" y="135206"/>
                  </a:cubicBezTo>
                  <a:close/>
                  <a:moveTo>
                    <a:pt x="203779" y="98062"/>
                  </a:moveTo>
                  <a:cubicBezTo>
                    <a:pt x="204485" y="98485"/>
                    <a:pt x="204247" y="99179"/>
                    <a:pt x="204224" y="99885"/>
                  </a:cubicBezTo>
                  <a:lnTo>
                    <a:pt x="204224" y="99885"/>
                  </a:lnTo>
                  <a:cubicBezTo>
                    <a:pt x="204224" y="99869"/>
                    <a:pt x="204223" y="99853"/>
                    <a:pt x="204223" y="99837"/>
                  </a:cubicBezTo>
                  <a:lnTo>
                    <a:pt x="204223" y="99837"/>
                  </a:lnTo>
                  <a:lnTo>
                    <a:pt x="204223" y="99985"/>
                  </a:lnTo>
                  <a:cubicBezTo>
                    <a:pt x="204223" y="99952"/>
                    <a:pt x="204223" y="99918"/>
                    <a:pt x="204224" y="99885"/>
                  </a:cubicBezTo>
                  <a:lnTo>
                    <a:pt x="204224" y="99885"/>
                  </a:lnTo>
                  <a:cubicBezTo>
                    <a:pt x="204516" y="108008"/>
                    <a:pt x="203924" y="116132"/>
                    <a:pt x="202299" y="124255"/>
                  </a:cubicBezTo>
                  <a:cubicBezTo>
                    <a:pt x="202003" y="125735"/>
                    <a:pt x="201115" y="127215"/>
                    <a:pt x="199931" y="128251"/>
                  </a:cubicBezTo>
                  <a:cubicBezTo>
                    <a:pt x="192680" y="133727"/>
                    <a:pt x="185872" y="139646"/>
                    <a:pt x="179509" y="146157"/>
                  </a:cubicBezTo>
                  <a:cubicBezTo>
                    <a:pt x="176549" y="149117"/>
                    <a:pt x="174033" y="152373"/>
                    <a:pt x="171074" y="155629"/>
                  </a:cubicBezTo>
                  <a:cubicBezTo>
                    <a:pt x="165894" y="161400"/>
                    <a:pt x="159975" y="166432"/>
                    <a:pt x="153463" y="170723"/>
                  </a:cubicBezTo>
                  <a:cubicBezTo>
                    <a:pt x="149320" y="173535"/>
                    <a:pt x="145028" y="176347"/>
                    <a:pt x="140736" y="179011"/>
                  </a:cubicBezTo>
                  <a:cubicBezTo>
                    <a:pt x="134373" y="182710"/>
                    <a:pt x="129045" y="187742"/>
                    <a:pt x="124754" y="193809"/>
                  </a:cubicBezTo>
                  <a:cubicBezTo>
                    <a:pt x="124310" y="194401"/>
                    <a:pt x="123866" y="194993"/>
                    <a:pt x="123422" y="195585"/>
                  </a:cubicBezTo>
                  <a:cubicBezTo>
                    <a:pt x="118538" y="201949"/>
                    <a:pt x="121054" y="200765"/>
                    <a:pt x="112619" y="201209"/>
                  </a:cubicBezTo>
                  <a:cubicBezTo>
                    <a:pt x="111498" y="201251"/>
                    <a:pt x="110378" y="201272"/>
                    <a:pt x="109258" y="201272"/>
                  </a:cubicBezTo>
                  <a:cubicBezTo>
                    <a:pt x="102538" y="201272"/>
                    <a:pt x="95833" y="200511"/>
                    <a:pt x="89237" y="198989"/>
                  </a:cubicBezTo>
                  <a:cubicBezTo>
                    <a:pt x="88349" y="198989"/>
                    <a:pt x="87461" y="198545"/>
                    <a:pt x="86869" y="197953"/>
                  </a:cubicBezTo>
                  <a:cubicBezTo>
                    <a:pt x="90421" y="195289"/>
                    <a:pt x="94120" y="192921"/>
                    <a:pt x="97968" y="190850"/>
                  </a:cubicBezTo>
                  <a:cubicBezTo>
                    <a:pt x="105663" y="186854"/>
                    <a:pt x="112619" y="181822"/>
                    <a:pt x="118834" y="175755"/>
                  </a:cubicBezTo>
                  <a:cubicBezTo>
                    <a:pt x="127418" y="167764"/>
                    <a:pt x="136593" y="160660"/>
                    <a:pt x="146212" y="154297"/>
                  </a:cubicBezTo>
                  <a:cubicBezTo>
                    <a:pt x="154943" y="148821"/>
                    <a:pt x="162046" y="141422"/>
                    <a:pt x="168854" y="134022"/>
                  </a:cubicBezTo>
                  <a:cubicBezTo>
                    <a:pt x="176549" y="125587"/>
                    <a:pt x="183801" y="116708"/>
                    <a:pt x="191348" y="108125"/>
                  </a:cubicBezTo>
                  <a:cubicBezTo>
                    <a:pt x="194900" y="104129"/>
                    <a:pt x="199043" y="100725"/>
                    <a:pt x="203779" y="98062"/>
                  </a:cubicBezTo>
                  <a:close/>
                  <a:moveTo>
                    <a:pt x="108305" y="1"/>
                  </a:moveTo>
                  <a:cubicBezTo>
                    <a:pt x="81452" y="1"/>
                    <a:pt x="54727" y="10977"/>
                    <a:pt x="35370" y="32503"/>
                  </a:cubicBezTo>
                  <a:cubicBezTo>
                    <a:pt x="4144" y="66984"/>
                    <a:pt x="1" y="119372"/>
                    <a:pt x="27970" y="163324"/>
                  </a:cubicBezTo>
                  <a:cubicBezTo>
                    <a:pt x="33594" y="171315"/>
                    <a:pt x="40253" y="178271"/>
                    <a:pt x="47949" y="184338"/>
                  </a:cubicBezTo>
                  <a:cubicBezTo>
                    <a:pt x="66429" y="199028"/>
                    <a:pt x="88253" y="206224"/>
                    <a:pt x="109866" y="206224"/>
                  </a:cubicBezTo>
                  <a:cubicBezTo>
                    <a:pt x="135503" y="206224"/>
                    <a:pt x="160843" y="196099"/>
                    <a:pt x="179953" y="176347"/>
                  </a:cubicBezTo>
                  <a:cubicBezTo>
                    <a:pt x="221833" y="133135"/>
                    <a:pt x="218133" y="62545"/>
                    <a:pt x="172110" y="23624"/>
                  </a:cubicBezTo>
                  <a:cubicBezTo>
                    <a:pt x="153637" y="7790"/>
                    <a:pt x="130926" y="1"/>
                    <a:pt x="1083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3"/>
        <p:cNvGrpSpPr/>
        <p:nvPr/>
      </p:nvGrpSpPr>
      <p:grpSpPr>
        <a:xfrm>
          <a:off x="0" y="0"/>
          <a:ext cx="0" cy="0"/>
          <a:chOff x="0" y="0"/>
          <a:chExt cx="0" cy="0"/>
        </a:xfrm>
      </p:grpSpPr>
      <p:sp>
        <p:nvSpPr>
          <p:cNvPr id="444" name="Google Shape;444;p50"/>
          <p:cNvSpPr txBox="1">
            <a:spLocks noGrp="1"/>
          </p:cNvSpPr>
          <p:nvPr>
            <p:ph type="title"/>
          </p:nvPr>
        </p:nvSpPr>
        <p:spPr>
          <a:xfrm>
            <a:off x="729825" y="444579"/>
            <a:ext cx="7721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1"/>
                </a:solidFill>
                <a:highlight>
                  <a:srgbClr val="FFDC09"/>
                </a:highlight>
                <a:latin typeface="Montserrat"/>
                <a:ea typeface="Montserrat"/>
                <a:cs typeface="Montserrat"/>
                <a:sym typeface="Montserrat"/>
              </a:rPr>
              <a:t>THIS IS A </a:t>
            </a:r>
            <a:r>
              <a:rPr lang="en" b="0">
                <a:solidFill>
                  <a:schemeClr val="dk1"/>
                </a:solidFill>
              </a:rPr>
              <a:t>MAP</a:t>
            </a:r>
            <a:endParaRPr b="0">
              <a:solidFill>
                <a:schemeClr val="dk1"/>
              </a:solidFill>
            </a:endParaRPr>
          </a:p>
        </p:txBody>
      </p:sp>
      <p:sp>
        <p:nvSpPr>
          <p:cNvPr id="445" name="Google Shape;445;p50"/>
          <p:cNvSpPr/>
          <p:nvPr/>
        </p:nvSpPr>
        <p:spPr>
          <a:xfrm>
            <a:off x="7045625" y="1273051"/>
            <a:ext cx="1405800" cy="992100"/>
          </a:xfrm>
          <a:prstGeom prst="rect">
            <a:avLst/>
          </a:prstGeom>
          <a:solidFill>
            <a:srgbClr val="A8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0"/>
          <p:cNvSpPr txBox="1"/>
          <p:nvPr/>
        </p:nvSpPr>
        <p:spPr>
          <a:xfrm>
            <a:off x="7045625" y="1359725"/>
            <a:ext cx="1405800" cy="77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a:p>
            <a:pPr marL="0" lvl="0" indent="0" algn="l" rtl="0">
              <a:spcBef>
                <a:spcPts val="0"/>
              </a:spcBef>
              <a:spcAft>
                <a:spcPts val="0"/>
              </a:spcAft>
              <a:buClr>
                <a:srgbClr val="000000"/>
              </a:buClr>
              <a:buSzPts val="1100"/>
              <a:buFont typeface="Arial"/>
              <a:buNone/>
            </a:pPr>
            <a:endParaRPr sz="1000">
              <a:solidFill>
                <a:schemeClr val="dk1"/>
              </a:solidFill>
              <a:latin typeface="Montserrat"/>
              <a:ea typeface="Montserrat"/>
              <a:cs typeface="Montserrat"/>
              <a:sym typeface="Montserrat"/>
            </a:endParaRPr>
          </a:p>
          <a:p>
            <a:pPr marL="0" lvl="0" indent="0" algn="ctr" rtl="0">
              <a:spcBef>
                <a:spcPts val="0"/>
              </a:spcBef>
              <a:spcAft>
                <a:spcPts val="0"/>
              </a:spcAft>
              <a:buClr>
                <a:srgbClr val="000000"/>
              </a:buClr>
              <a:buSzPts val="1100"/>
              <a:buFont typeface="Arial"/>
              <a:buNone/>
            </a:pPr>
            <a:endParaRPr sz="1000">
              <a:solidFill>
                <a:schemeClr val="dk1"/>
              </a:solidFill>
              <a:latin typeface="Montserrat"/>
              <a:ea typeface="Montserrat"/>
              <a:cs typeface="Montserrat"/>
              <a:sym typeface="Montserrat"/>
            </a:endParaRPr>
          </a:p>
          <a:p>
            <a:pPr marL="0" lvl="0" indent="0" algn="just" rtl="0">
              <a:spcBef>
                <a:spcPts val="0"/>
              </a:spcBef>
              <a:spcAft>
                <a:spcPts val="0"/>
              </a:spcAft>
              <a:buNone/>
            </a:pPr>
            <a:endParaRPr sz="1200">
              <a:solidFill>
                <a:schemeClr val="dk1"/>
              </a:solidFill>
              <a:latin typeface="Montserrat"/>
              <a:ea typeface="Montserrat"/>
              <a:cs typeface="Montserrat"/>
              <a:sym typeface="Montserrat"/>
            </a:endParaRPr>
          </a:p>
        </p:txBody>
      </p:sp>
      <p:sp>
        <p:nvSpPr>
          <p:cNvPr id="447" name="Google Shape;447;p50"/>
          <p:cNvSpPr/>
          <p:nvPr/>
        </p:nvSpPr>
        <p:spPr>
          <a:xfrm>
            <a:off x="7045625" y="2434364"/>
            <a:ext cx="1405800" cy="992100"/>
          </a:xfrm>
          <a:prstGeom prst="rect">
            <a:avLst/>
          </a:prstGeom>
          <a:solidFill>
            <a:srgbClr val="A8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0"/>
          <p:cNvSpPr/>
          <p:nvPr/>
        </p:nvSpPr>
        <p:spPr>
          <a:xfrm>
            <a:off x="7045625" y="3588400"/>
            <a:ext cx="1405800" cy="992100"/>
          </a:xfrm>
          <a:prstGeom prst="rect">
            <a:avLst/>
          </a:prstGeom>
          <a:solidFill>
            <a:srgbClr val="A8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0"/>
          <p:cNvSpPr txBox="1"/>
          <p:nvPr/>
        </p:nvSpPr>
        <p:spPr>
          <a:xfrm>
            <a:off x="7045750" y="3704245"/>
            <a:ext cx="1405800" cy="77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Venus has a beautiful</a:t>
            </a:r>
            <a:endParaRPr>
              <a:solidFill>
                <a:schemeClr val="dk1"/>
              </a:solidFill>
              <a:latin typeface="Roboto"/>
              <a:ea typeface="Roboto"/>
              <a:cs typeface="Roboto"/>
              <a:sym typeface="Roboto"/>
            </a:endParaRPr>
          </a:p>
          <a:p>
            <a:pPr marL="0" lvl="0" indent="0" algn="ctr"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name</a:t>
            </a:r>
            <a:endParaRPr>
              <a:solidFill>
                <a:schemeClr val="dk1"/>
              </a:solidFill>
              <a:latin typeface="Roboto"/>
              <a:ea typeface="Roboto"/>
              <a:cs typeface="Roboto"/>
              <a:sym typeface="Roboto"/>
            </a:endParaRPr>
          </a:p>
          <a:p>
            <a:pPr marL="0" lvl="0" indent="0" algn="ctr" rtl="0">
              <a:spcBef>
                <a:spcPts val="0"/>
              </a:spcBef>
              <a:spcAft>
                <a:spcPts val="0"/>
              </a:spcAft>
              <a:buClr>
                <a:srgbClr val="000000"/>
              </a:buClr>
              <a:buSzPts val="1100"/>
              <a:buFont typeface="Arial"/>
              <a:buNone/>
            </a:pPr>
            <a:endParaRPr sz="1000">
              <a:solidFill>
                <a:schemeClr val="dk1"/>
              </a:solidFill>
              <a:latin typeface="Montserrat"/>
              <a:ea typeface="Montserrat"/>
              <a:cs typeface="Montserrat"/>
              <a:sym typeface="Montserrat"/>
            </a:endParaRPr>
          </a:p>
          <a:p>
            <a:pPr marL="0" lvl="0" indent="0" algn="just" rtl="0">
              <a:spcBef>
                <a:spcPts val="0"/>
              </a:spcBef>
              <a:spcAft>
                <a:spcPts val="0"/>
              </a:spcAft>
              <a:buNone/>
            </a:pPr>
            <a:endParaRPr sz="1200">
              <a:solidFill>
                <a:schemeClr val="dk1"/>
              </a:solidFill>
              <a:latin typeface="Montserrat"/>
              <a:ea typeface="Montserrat"/>
              <a:cs typeface="Montserrat"/>
              <a:sym typeface="Montserrat"/>
            </a:endParaRPr>
          </a:p>
        </p:txBody>
      </p:sp>
      <p:sp>
        <p:nvSpPr>
          <p:cNvPr id="450" name="Google Shape;450;p50"/>
          <p:cNvSpPr txBox="1"/>
          <p:nvPr/>
        </p:nvSpPr>
        <p:spPr>
          <a:xfrm>
            <a:off x="7045625" y="2496275"/>
            <a:ext cx="1405800" cy="830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Despite being red, Mars is a cold place</a:t>
            </a:r>
            <a:endParaRPr>
              <a:solidFill>
                <a:schemeClr val="dk1"/>
              </a:solidFill>
              <a:latin typeface="Roboto"/>
              <a:ea typeface="Roboto"/>
              <a:cs typeface="Roboto"/>
              <a:sym typeface="Roboto"/>
            </a:endParaRPr>
          </a:p>
          <a:p>
            <a:pPr marL="0" lvl="0" indent="0" algn="l" rtl="0">
              <a:spcBef>
                <a:spcPts val="0"/>
              </a:spcBef>
              <a:spcAft>
                <a:spcPts val="0"/>
              </a:spcAft>
              <a:buClr>
                <a:srgbClr val="000000"/>
              </a:buClr>
              <a:buSzPts val="1100"/>
              <a:buFont typeface="Arial"/>
              <a:buNone/>
            </a:pPr>
            <a:endParaRPr sz="1000">
              <a:solidFill>
                <a:schemeClr val="dk1"/>
              </a:solidFill>
              <a:latin typeface="Montserrat"/>
              <a:ea typeface="Montserrat"/>
              <a:cs typeface="Montserrat"/>
              <a:sym typeface="Montserrat"/>
            </a:endParaRPr>
          </a:p>
          <a:p>
            <a:pPr marL="0" lvl="0" indent="0" algn="ctr" rtl="0">
              <a:spcBef>
                <a:spcPts val="0"/>
              </a:spcBef>
              <a:spcAft>
                <a:spcPts val="0"/>
              </a:spcAft>
              <a:buClr>
                <a:srgbClr val="000000"/>
              </a:buClr>
              <a:buSzPts val="1100"/>
              <a:buFont typeface="Arial"/>
              <a:buNone/>
            </a:pPr>
            <a:endParaRPr sz="1000">
              <a:solidFill>
                <a:schemeClr val="dk1"/>
              </a:solidFill>
              <a:latin typeface="Montserrat"/>
              <a:ea typeface="Montserrat"/>
              <a:cs typeface="Montserrat"/>
              <a:sym typeface="Montserrat"/>
            </a:endParaRPr>
          </a:p>
          <a:p>
            <a:pPr marL="0" lvl="0" indent="0" algn="just" rtl="0">
              <a:spcBef>
                <a:spcPts val="0"/>
              </a:spcBef>
              <a:spcAft>
                <a:spcPts val="0"/>
              </a:spcAft>
              <a:buNone/>
            </a:pPr>
            <a:endParaRPr sz="1200">
              <a:solidFill>
                <a:schemeClr val="dk1"/>
              </a:solidFill>
              <a:latin typeface="Montserrat"/>
              <a:ea typeface="Montserrat"/>
              <a:cs typeface="Montserrat"/>
              <a:sym typeface="Montserrat"/>
            </a:endParaRPr>
          </a:p>
        </p:txBody>
      </p:sp>
      <p:grpSp>
        <p:nvGrpSpPr>
          <p:cNvPr id="451" name="Google Shape;451;p50"/>
          <p:cNvGrpSpPr/>
          <p:nvPr/>
        </p:nvGrpSpPr>
        <p:grpSpPr>
          <a:xfrm>
            <a:off x="957418" y="1538405"/>
            <a:ext cx="2789367" cy="3281005"/>
            <a:chOff x="233350" y="949250"/>
            <a:chExt cx="3232550" cy="3802300"/>
          </a:xfrm>
        </p:grpSpPr>
        <p:sp>
          <p:nvSpPr>
            <p:cNvPr id="452" name="Google Shape;452;p5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5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3" name="Google Shape;463;p50"/>
          <p:cNvSpPr txBox="1"/>
          <p:nvPr/>
        </p:nvSpPr>
        <p:spPr>
          <a:xfrm>
            <a:off x="2387168" y="3904760"/>
            <a:ext cx="800700" cy="359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dk1"/>
                </a:solidFill>
                <a:highlight>
                  <a:schemeClr val="accent1"/>
                </a:highlight>
                <a:latin typeface="Roboto"/>
                <a:ea typeface="Roboto"/>
                <a:cs typeface="Roboto"/>
                <a:sym typeface="Roboto"/>
              </a:rPr>
              <a:t>HERE</a:t>
            </a:r>
            <a:endParaRPr b="1">
              <a:solidFill>
                <a:schemeClr val="dk1"/>
              </a:solidFill>
              <a:highlight>
                <a:schemeClr val="accent1"/>
              </a:highlight>
              <a:latin typeface="Roboto"/>
              <a:ea typeface="Roboto"/>
              <a:cs typeface="Roboto"/>
              <a:sym typeface="Roboto"/>
            </a:endParaRPr>
          </a:p>
        </p:txBody>
      </p:sp>
      <p:sp>
        <p:nvSpPr>
          <p:cNvPr id="464" name="Google Shape;464;p50"/>
          <p:cNvSpPr txBox="1"/>
          <p:nvPr/>
        </p:nvSpPr>
        <p:spPr>
          <a:xfrm>
            <a:off x="1657561" y="2750714"/>
            <a:ext cx="800700" cy="359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dk1"/>
                </a:solidFill>
                <a:highlight>
                  <a:schemeClr val="accent1"/>
                </a:highlight>
                <a:latin typeface="Roboto"/>
                <a:ea typeface="Roboto"/>
                <a:cs typeface="Roboto"/>
                <a:sym typeface="Roboto"/>
              </a:rPr>
              <a:t>HERE</a:t>
            </a:r>
            <a:endParaRPr b="1">
              <a:solidFill>
                <a:schemeClr val="dk1"/>
              </a:solidFill>
              <a:highlight>
                <a:schemeClr val="accent1"/>
              </a:highlight>
              <a:latin typeface="Roboto"/>
              <a:ea typeface="Roboto"/>
              <a:cs typeface="Roboto"/>
              <a:sym typeface="Roboto"/>
            </a:endParaRPr>
          </a:p>
        </p:txBody>
      </p:sp>
      <p:sp>
        <p:nvSpPr>
          <p:cNvPr id="465" name="Google Shape;465;p50"/>
          <p:cNvSpPr txBox="1"/>
          <p:nvPr/>
        </p:nvSpPr>
        <p:spPr>
          <a:xfrm>
            <a:off x="3048418" y="1589400"/>
            <a:ext cx="800700" cy="359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dk1"/>
                </a:solidFill>
                <a:highlight>
                  <a:schemeClr val="accent1"/>
                </a:highlight>
                <a:latin typeface="Roboto"/>
                <a:ea typeface="Roboto"/>
                <a:cs typeface="Roboto"/>
                <a:sym typeface="Roboto"/>
              </a:rPr>
              <a:t>HERE</a:t>
            </a:r>
            <a:endParaRPr b="1">
              <a:solidFill>
                <a:schemeClr val="dk1"/>
              </a:solidFill>
              <a:highlight>
                <a:schemeClr val="accent1"/>
              </a:highlight>
              <a:latin typeface="Roboto"/>
              <a:ea typeface="Roboto"/>
              <a:cs typeface="Roboto"/>
              <a:sym typeface="Roboto"/>
            </a:endParaRPr>
          </a:p>
        </p:txBody>
      </p:sp>
      <p:cxnSp>
        <p:nvCxnSpPr>
          <p:cNvPr id="466" name="Google Shape;466;p50"/>
          <p:cNvCxnSpPr>
            <a:stCxn id="448" idx="1"/>
            <a:endCxn id="463" idx="3"/>
          </p:cNvCxnSpPr>
          <p:nvPr/>
        </p:nvCxnSpPr>
        <p:spPr>
          <a:xfrm rot="10800000">
            <a:off x="3187925" y="4084450"/>
            <a:ext cx="3857700" cy="0"/>
          </a:xfrm>
          <a:prstGeom prst="straightConnector1">
            <a:avLst/>
          </a:prstGeom>
          <a:noFill/>
          <a:ln w="19050" cap="flat" cmpd="sng">
            <a:solidFill>
              <a:schemeClr val="dk1"/>
            </a:solidFill>
            <a:prstDash val="solid"/>
            <a:round/>
            <a:headEnd type="none" w="med" len="med"/>
            <a:tailEnd type="oval" w="med" len="med"/>
          </a:ln>
        </p:spPr>
      </p:cxnSp>
      <p:cxnSp>
        <p:nvCxnSpPr>
          <p:cNvPr id="467" name="Google Shape;467;p50"/>
          <p:cNvCxnSpPr>
            <a:stCxn id="447" idx="1"/>
            <a:endCxn id="464" idx="3"/>
          </p:cNvCxnSpPr>
          <p:nvPr/>
        </p:nvCxnSpPr>
        <p:spPr>
          <a:xfrm rot="10800000">
            <a:off x="2458325" y="2930414"/>
            <a:ext cx="4587300" cy="0"/>
          </a:xfrm>
          <a:prstGeom prst="straightConnector1">
            <a:avLst/>
          </a:prstGeom>
          <a:noFill/>
          <a:ln w="19050" cap="flat" cmpd="sng">
            <a:solidFill>
              <a:schemeClr val="dk1"/>
            </a:solidFill>
            <a:prstDash val="solid"/>
            <a:round/>
            <a:headEnd type="none" w="med" len="med"/>
            <a:tailEnd type="oval" w="med" len="med"/>
          </a:ln>
        </p:spPr>
      </p:cxnSp>
      <p:cxnSp>
        <p:nvCxnSpPr>
          <p:cNvPr id="468" name="Google Shape;468;p50"/>
          <p:cNvCxnSpPr>
            <a:stCxn id="445" idx="1"/>
            <a:endCxn id="465" idx="3"/>
          </p:cNvCxnSpPr>
          <p:nvPr/>
        </p:nvCxnSpPr>
        <p:spPr>
          <a:xfrm rot="10800000">
            <a:off x="3849125" y="1769101"/>
            <a:ext cx="3196500" cy="0"/>
          </a:xfrm>
          <a:prstGeom prst="straightConnector1">
            <a:avLst/>
          </a:prstGeom>
          <a:noFill/>
          <a:ln w="19050" cap="flat" cmpd="sng">
            <a:solidFill>
              <a:schemeClr val="dk1"/>
            </a:solidFill>
            <a:prstDash val="solid"/>
            <a:round/>
            <a:headEnd type="none" w="med" len="med"/>
            <a:tailEnd type="oval"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51"/>
          <p:cNvSpPr/>
          <p:nvPr/>
        </p:nvSpPr>
        <p:spPr>
          <a:xfrm>
            <a:off x="881324" y="3050975"/>
            <a:ext cx="1636500" cy="1497900"/>
          </a:xfrm>
          <a:prstGeom prst="rect">
            <a:avLst/>
          </a:pr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1"/>
          <p:cNvSpPr/>
          <p:nvPr/>
        </p:nvSpPr>
        <p:spPr>
          <a:xfrm>
            <a:off x="2985950" y="2068025"/>
            <a:ext cx="1636500" cy="14979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1"/>
          <p:cNvSpPr/>
          <p:nvPr/>
        </p:nvSpPr>
        <p:spPr>
          <a:xfrm>
            <a:off x="4965551" y="3041625"/>
            <a:ext cx="1636500" cy="1497900"/>
          </a:xfrm>
          <a:prstGeom prst="rect">
            <a:avLst/>
          </a:pr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1"/>
          <p:cNvSpPr/>
          <p:nvPr/>
        </p:nvSpPr>
        <p:spPr>
          <a:xfrm>
            <a:off x="6816500" y="2068025"/>
            <a:ext cx="1636500" cy="14979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1"/>
          <p:cNvSpPr/>
          <p:nvPr/>
        </p:nvSpPr>
        <p:spPr>
          <a:xfrm>
            <a:off x="729825" y="2691952"/>
            <a:ext cx="746700" cy="7467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1"/>
          <p:cNvSpPr/>
          <p:nvPr/>
        </p:nvSpPr>
        <p:spPr>
          <a:xfrm>
            <a:off x="6604008" y="1715367"/>
            <a:ext cx="746700" cy="7467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79" name="Google Shape;479;p51"/>
          <p:cNvSpPr/>
          <p:nvPr/>
        </p:nvSpPr>
        <p:spPr>
          <a:xfrm>
            <a:off x="2517724" y="1797267"/>
            <a:ext cx="746700" cy="7467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1"/>
          <p:cNvSpPr/>
          <p:nvPr/>
        </p:nvSpPr>
        <p:spPr>
          <a:xfrm>
            <a:off x="4614848" y="2617014"/>
            <a:ext cx="746700" cy="7467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1"/>
          <p:cNvSpPr txBox="1"/>
          <p:nvPr/>
        </p:nvSpPr>
        <p:spPr>
          <a:xfrm>
            <a:off x="3125850" y="1921775"/>
            <a:ext cx="850500" cy="395100"/>
          </a:xfrm>
          <a:prstGeom prst="rect">
            <a:avLst/>
          </a:prstGeom>
          <a:solidFill>
            <a:schemeClr val="lt1"/>
          </a:solid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sz="1800" b="1">
                <a:solidFill>
                  <a:schemeClr val="dk1"/>
                </a:solidFill>
                <a:highlight>
                  <a:srgbClr val="FFFFFF"/>
                </a:highlight>
                <a:latin typeface="Roboto"/>
                <a:ea typeface="Roboto"/>
                <a:cs typeface="Roboto"/>
                <a:sym typeface="Roboto"/>
              </a:rPr>
              <a:t>DAY 2</a:t>
            </a:r>
            <a:endParaRPr sz="1800" b="1">
              <a:solidFill>
                <a:schemeClr val="dk1"/>
              </a:solidFill>
              <a:highlight>
                <a:srgbClr val="FFFFFF"/>
              </a:highlight>
              <a:latin typeface="Roboto"/>
              <a:ea typeface="Roboto"/>
              <a:cs typeface="Roboto"/>
              <a:sym typeface="Roboto"/>
            </a:endParaRPr>
          </a:p>
          <a:p>
            <a:pPr marL="0" lvl="0" indent="0" algn="just" rtl="0">
              <a:spcBef>
                <a:spcPts val="0"/>
              </a:spcBef>
              <a:spcAft>
                <a:spcPts val="0"/>
              </a:spcAft>
              <a:buNone/>
            </a:pPr>
            <a:endParaRPr sz="1200">
              <a:highlight>
                <a:srgbClr val="A8DCDC"/>
              </a:highlight>
              <a:latin typeface="Montserrat"/>
              <a:ea typeface="Montserrat"/>
              <a:cs typeface="Montserrat"/>
              <a:sym typeface="Montserrat"/>
            </a:endParaRPr>
          </a:p>
          <a:p>
            <a:pPr marL="0" lvl="0" indent="0" algn="just" rtl="0">
              <a:spcBef>
                <a:spcPts val="0"/>
              </a:spcBef>
              <a:spcAft>
                <a:spcPts val="0"/>
              </a:spcAft>
              <a:buNone/>
            </a:pPr>
            <a:endParaRPr>
              <a:latin typeface="Montserrat"/>
              <a:ea typeface="Montserrat"/>
              <a:cs typeface="Montserrat"/>
              <a:sym typeface="Montserrat"/>
            </a:endParaRPr>
          </a:p>
        </p:txBody>
      </p:sp>
      <p:sp>
        <p:nvSpPr>
          <p:cNvPr id="482" name="Google Shape;482;p51"/>
          <p:cNvSpPr txBox="1"/>
          <p:nvPr/>
        </p:nvSpPr>
        <p:spPr>
          <a:xfrm>
            <a:off x="1331850" y="2906075"/>
            <a:ext cx="850500" cy="395100"/>
          </a:xfrm>
          <a:prstGeom prst="rect">
            <a:avLst/>
          </a:prstGeom>
          <a:solidFill>
            <a:schemeClr val="lt1"/>
          </a:solid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sz="1800" b="1">
                <a:solidFill>
                  <a:schemeClr val="dk1"/>
                </a:solidFill>
                <a:highlight>
                  <a:srgbClr val="FFFFFF"/>
                </a:highlight>
                <a:latin typeface="Roboto"/>
                <a:ea typeface="Roboto"/>
                <a:cs typeface="Roboto"/>
                <a:sym typeface="Roboto"/>
              </a:rPr>
              <a:t>DAY 1</a:t>
            </a:r>
            <a:endParaRPr sz="1800" b="1">
              <a:solidFill>
                <a:schemeClr val="dk1"/>
              </a:solidFill>
              <a:highlight>
                <a:srgbClr val="FFFFFF"/>
              </a:highlight>
              <a:latin typeface="Roboto"/>
              <a:ea typeface="Roboto"/>
              <a:cs typeface="Roboto"/>
              <a:sym typeface="Roboto"/>
            </a:endParaRPr>
          </a:p>
          <a:p>
            <a:pPr marL="0" lvl="0" indent="0" algn="just" rtl="0">
              <a:spcBef>
                <a:spcPts val="0"/>
              </a:spcBef>
              <a:spcAft>
                <a:spcPts val="0"/>
              </a:spcAft>
              <a:buNone/>
            </a:pPr>
            <a:endParaRPr sz="1200">
              <a:highlight>
                <a:srgbClr val="A8DCDC"/>
              </a:highlight>
              <a:latin typeface="Montserrat"/>
              <a:ea typeface="Montserrat"/>
              <a:cs typeface="Montserrat"/>
              <a:sym typeface="Montserrat"/>
            </a:endParaRPr>
          </a:p>
          <a:p>
            <a:pPr marL="0" lvl="0" indent="0" algn="just" rtl="0">
              <a:spcBef>
                <a:spcPts val="0"/>
              </a:spcBef>
              <a:spcAft>
                <a:spcPts val="0"/>
              </a:spcAft>
              <a:buNone/>
            </a:pPr>
            <a:endParaRPr>
              <a:latin typeface="Montserrat"/>
              <a:ea typeface="Montserrat"/>
              <a:cs typeface="Montserrat"/>
              <a:sym typeface="Montserrat"/>
            </a:endParaRPr>
          </a:p>
        </p:txBody>
      </p:sp>
      <p:sp>
        <p:nvSpPr>
          <p:cNvPr id="483" name="Google Shape;483;p51"/>
          <p:cNvSpPr txBox="1"/>
          <p:nvPr/>
        </p:nvSpPr>
        <p:spPr>
          <a:xfrm>
            <a:off x="5195700" y="2906050"/>
            <a:ext cx="850500" cy="395100"/>
          </a:xfrm>
          <a:prstGeom prst="rect">
            <a:avLst/>
          </a:prstGeom>
          <a:solidFill>
            <a:schemeClr val="lt1"/>
          </a:solid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sz="1800" b="1">
                <a:solidFill>
                  <a:schemeClr val="dk1"/>
                </a:solidFill>
                <a:highlight>
                  <a:srgbClr val="FFFFFF"/>
                </a:highlight>
                <a:latin typeface="Roboto"/>
                <a:ea typeface="Roboto"/>
                <a:cs typeface="Roboto"/>
                <a:sym typeface="Roboto"/>
              </a:rPr>
              <a:t>DAY 3</a:t>
            </a:r>
            <a:endParaRPr sz="1800" b="1">
              <a:solidFill>
                <a:schemeClr val="dk1"/>
              </a:solidFill>
              <a:highlight>
                <a:srgbClr val="FFFFFF"/>
              </a:highlight>
              <a:latin typeface="Roboto"/>
              <a:ea typeface="Roboto"/>
              <a:cs typeface="Roboto"/>
              <a:sym typeface="Roboto"/>
            </a:endParaRPr>
          </a:p>
          <a:p>
            <a:pPr marL="0" lvl="0" indent="0" algn="just" rtl="0">
              <a:spcBef>
                <a:spcPts val="0"/>
              </a:spcBef>
              <a:spcAft>
                <a:spcPts val="0"/>
              </a:spcAft>
              <a:buNone/>
            </a:pPr>
            <a:endParaRPr sz="1000">
              <a:highlight>
                <a:srgbClr val="A8DCDC"/>
              </a:highlight>
              <a:latin typeface="Montserrat"/>
              <a:ea typeface="Montserrat"/>
              <a:cs typeface="Montserrat"/>
              <a:sym typeface="Montserrat"/>
            </a:endParaRPr>
          </a:p>
          <a:p>
            <a:pPr marL="0" lvl="0" indent="0" algn="just" rtl="0">
              <a:spcBef>
                <a:spcPts val="0"/>
              </a:spcBef>
              <a:spcAft>
                <a:spcPts val="0"/>
              </a:spcAft>
              <a:buNone/>
            </a:pPr>
            <a:endParaRPr sz="1200">
              <a:latin typeface="Montserrat"/>
              <a:ea typeface="Montserrat"/>
              <a:cs typeface="Montserrat"/>
              <a:sym typeface="Montserrat"/>
            </a:endParaRPr>
          </a:p>
        </p:txBody>
      </p:sp>
      <p:sp>
        <p:nvSpPr>
          <p:cNvPr id="484" name="Google Shape;484;p51"/>
          <p:cNvSpPr txBox="1"/>
          <p:nvPr/>
        </p:nvSpPr>
        <p:spPr>
          <a:xfrm>
            <a:off x="7230450" y="1926050"/>
            <a:ext cx="850500" cy="395100"/>
          </a:xfrm>
          <a:prstGeom prst="rect">
            <a:avLst/>
          </a:prstGeom>
          <a:solidFill>
            <a:schemeClr val="lt1"/>
          </a:solid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sz="1800" b="1">
                <a:solidFill>
                  <a:schemeClr val="dk1"/>
                </a:solidFill>
                <a:highlight>
                  <a:srgbClr val="FFFFFF"/>
                </a:highlight>
                <a:latin typeface="Roboto"/>
                <a:ea typeface="Roboto"/>
                <a:cs typeface="Roboto"/>
                <a:sym typeface="Roboto"/>
              </a:rPr>
              <a:t>DAY 4</a:t>
            </a:r>
            <a:endParaRPr sz="1800" b="1">
              <a:solidFill>
                <a:schemeClr val="dk1"/>
              </a:solidFill>
              <a:highlight>
                <a:srgbClr val="FFFFFF"/>
              </a:highlight>
              <a:latin typeface="Roboto"/>
              <a:ea typeface="Roboto"/>
              <a:cs typeface="Roboto"/>
              <a:sym typeface="Roboto"/>
            </a:endParaRPr>
          </a:p>
          <a:p>
            <a:pPr marL="0" lvl="0" indent="0" algn="just" rtl="0">
              <a:spcBef>
                <a:spcPts val="0"/>
              </a:spcBef>
              <a:spcAft>
                <a:spcPts val="0"/>
              </a:spcAft>
              <a:buNone/>
            </a:pPr>
            <a:endParaRPr sz="1000">
              <a:highlight>
                <a:srgbClr val="A8DCDC"/>
              </a:highlight>
              <a:latin typeface="Montserrat"/>
              <a:ea typeface="Montserrat"/>
              <a:cs typeface="Montserrat"/>
              <a:sym typeface="Montserrat"/>
            </a:endParaRPr>
          </a:p>
          <a:p>
            <a:pPr marL="0" lvl="0" indent="0" algn="just" rtl="0">
              <a:spcBef>
                <a:spcPts val="0"/>
              </a:spcBef>
              <a:spcAft>
                <a:spcPts val="0"/>
              </a:spcAft>
              <a:buNone/>
            </a:pPr>
            <a:endParaRPr sz="1200">
              <a:latin typeface="Montserrat"/>
              <a:ea typeface="Montserrat"/>
              <a:cs typeface="Montserrat"/>
              <a:sym typeface="Montserrat"/>
            </a:endParaRPr>
          </a:p>
        </p:txBody>
      </p:sp>
      <p:sp>
        <p:nvSpPr>
          <p:cNvPr id="485" name="Google Shape;485;p51"/>
          <p:cNvSpPr txBox="1">
            <a:spLocks noGrp="1"/>
          </p:cNvSpPr>
          <p:nvPr>
            <p:ph type="title"/>
          </p:nvPr>
        </p:nvSpPr>
        <p:spPr>
          <a:xfrm>
            <a:off x="725034" y="647675"/>
            <a:ext cx="77427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rgbClr val="000000"/>
                </a:solidFill>
              </a:rPr>
              <a:t>A TIMELINE ALWAYS</a:t>
            </a:r>
            <a:r>
              <a:rPr lang="en" dirty="0">
                <a:solidFill>
                  <a:srgbClr val="000000"/>
                </a:solidFill>
              </a:rPr>
              <a:t> </a:t>
            </a:r>
            <a:endParaRPr dirty="0">
              <a:solidFill>
                <a:srgbClr val="000000"/>
              </a:solidFill>
            </a:endParaRPr>
          </a:p>
          <a:p>
            <a:pPr marL="0" lvl="0" indent="0" algn="ctr" rtl="0">
              <a:spcBef>
                <a:spcPts val="0"/>
              </a:spcBef>
              <a:spcAft>
                <a:spcPts val="0"/>
              </a:spcAft>
              <a:buClr>
                <a:schemeClr val="dk1"/>
              </a:buClr>
              <a:buSzPts val="1100"/>
              <a:buFont typeface="Arial"/>
              <a:buNone/>
            </a:pPr>
            <a:r>
              <a:rPr lang="en" dirty="0">
                <a:solidFill>
                  <a:srgbClr val="000000"/>
                </a:solidFill>
                <a:highlight>
                  <a:schemeClr val="accent1"/>
                </a:highlight>
                <a:latin typeface="Montserrat"/>
                <a:ea typeface="Montserrat"/>
                <a:cs typeface="Montserrat"/>
                <a:sym typeface="Montserrat"/>
              </a:rPr>
              <a:t>WORKS WELL</a:t>
            </a:r>
            <a:endParaRPr sz="3000" dirty="0">
              <a:solidFill>
                <a:srgbClr val="000000"/>
              </a:solidFill>
              <a:highlight>
                <a:schemeClr val="accent1"/>
              </a:highlight>
              <a:latin typeface="Montserrat"/>
              <a:ea typeface="Montserrat"/>
              <a:cs typeface="Montserrat"/>
              <a:sym typeface="Montserrat"/>
            </a:endParaRPr>
          </a:p>
        </p:txBody>
      </p:sp>
      <p:grpSp>
        <p:nvGrpSpPr>
          <p:cNvPr id="486" name="Google Shape;486;p51"/>
          <p:cNvGrpSpPr/>
          <p:nvPr/>
        </p:nvGrpSpPr>
        <p:grpSpPr>
          <a:xfrm>
            <a:off x="6710851" y="1832389"/>
            <a:ext cx="532981" cy="512678"/>
            <a:chOff x="1186775" y="237625"/>
            <a:chExt cx="5410975" cy="5204850"/>
          </a:xfrm>
        </p:grpSpPr>
        <p:sp>
          <p:nvSpPr>
            <p:cNvPr id="487" name="Google Shape;487;p51"/>
            <p:cNvSpPr/>
            <p:nvPr/>
          </p:nvSpPr>
          <p:spPr>
            <a:xfrm>
              <a:off x="1186775" y="237625"/>
              <a:ext cx="5410975" cy="5204850"/>
            </a:xfrm>
            <a:custGeom>
              <a:avLst/>
              <a:gdLst/>
              <a:ahLst/>
              <a:cxnLst/>
              <a:rect l="l" t="t" r="r" b="b"/>
              <a:pathLst>
                <a:path w="216439" h="208194" extrusionOk="0">
                  <a:moveTo>
                    <a:pt x="114625" y="5511"/>
                  </a:moveTo>
                  <a:cubicBezTo>
                    <a:pt x="114729" y="5511"/>
                    <a:pt x="114839" y="5518"/>
                    <a:pt x="114955" y="5530"/>
                  </a:cubicBezTo>
                  <a:cubicBezTo>
                    <a:pt x="118016" y="5990"/>
                    <a:pt x="121078" y="6296"/>
                    <a:pt x="124139" y="6908"/>
                  </a:cubicBezTo>
                  <a:cubicBezTo>
                    <a:pt x="141130" y="10429"/>
                    <a:pt x="157049" y="18388"/>
                    <a:pt x="170212" y="30021"/>
                  </a:cubicBezTo>
                  <a:cubicBezTo>
                    <a:pt x="170825" y="30634"/>
                    <a:pt x="171590" y="30940"/>
                    <a:pt x="171896" y="32164"/>
                  </a:cubicBezTo>
                  <a:cubicBezTo>
                    <a:pt x="171249" y="32252"/>
                    <a:pt x="170597" y="32296"/>
                    <a:pt x="169944" y="32296"/>
                  </a:cubicBezTo>
                  <a:cubicBezTo>
                    <a:pt x="167199" y="32296"/>
                    <a:pt x="164449" y="31535"/>
                    <a:pt x="162100" y="30174"/>
                  </a:cubicBezTo>
                  <a:cubicBezTo>
                    <a:pt x="161488" y="29868"/>
                    <a:pt x="160722" y="29409"/>
                    <a:pt x="160110" y="28950"/>
                  </a:cubicBezTo>
                  <a:cubicBezTo>
                    <a:pt x="155977" y="25582"/>
                    <a:pt x="151079" y="23439"/>
                    <a:pt x="145875" y="22521"/>
                  </a:cubicBezTo>
                  <a:cubicBezTo>
                    <a:pt x="142813" y="21909"/>
                    <a:pt x="139752" y="20531"/>
                    <a:pt x="137303" y="18541"/>
                  </a:cubicBezTo>
                  <a:cubicBezTo>
                    <a:pt x="131333" y="13796"/>
                    <a:pt x="124139" y="10888"/>
                    <a:pt x="116639" y="10276"/>
                  </a:cubicBezTo>
                  <a:cubicBezTo>
                    <a:pt x="114190" y="10122"/>
                    <a:pt x="113118" y="9204"/>
                    <a:pt x="113118" y="7520"/>
                  </a:cubicBezTo>
                  <a:cubicBezTo>
                    <a:pt x="113118" y="6259"/>
                    <a:pt x="113503" y="5511"/>
                    <a:pt x="114625" y="5511"/>
                  </a:cubicBezTo>
                  <a:close/>
                  <a:moveTo>
                    <a:pt x="59130" y="16148"/>
                  </a:moveTo>
                  <a:cubicBezTo>
                    <a:pt x="59844" y="16148"/>
                    <a:pt x="60571" y="16339"/>
                    <a:pt x="61228" y="16704"/>
                  </a:cubicBezTo>
                  <a:cubicBezTo>
                    <a:pt x="64289" y="18082"/>
                    <a:pt x="67351" y="19000"/>
                    <a:pt x="70718" y="19307"/>
                  </a:cubicBezTo>
                  <a:cubicBezTo>
                    <a:pt x="72249" y="19460"/>
                    <a:pt x="73780" y="19919"/>
                    <a:pt x="75157" y="20684"/>
                  </a:cubicBezTo>
                  <a:cubicBezTo>
                    <a:pt x="76841" y="21756"/>
                    <a:pt x="76841" y="22674"/>
                    <a:pt x="75157" y="23439"/>
                  </a:cubicBezTo>
                  <a:cubicBezTo>
                    <a:pt x="74086" y="24052"/>
                    <a:pt x="72861" y="24511"/>
                    <a:pt x="71790" y="25123"/>
                  </a:cubicBezTo>
                  <a:cubicBezTo>
                    <a:pt x="68422" y="26501"/>
                    <a:pt x="67351" y="30787"/>
                    <a:pt x="69800" y="33389"/>
                  </a:cubicBezTo>
                  <a:cubicBezTo>
                    <a:pt x="71024" y="35073"/>
                    <a:pt x="72555" y="36297"/>
                    <a:pt x="74392" y="37062"/>
                  </a:cubicBezTo>
                  <a:cubicBezTo>
                    <a:pt x="81127" y="40736"/>
                    <a:pt x="88627" y="42573"/>
                    <a:pt x="96128" y="42573"/>
                  </a:cubicBezTo>
                  <a:cubicBezTo>
                    <a:pt x="101179" y="42573"/>
                    <a:pt x="106077" y="43950"/>
                    <a:pt x="110210" y="46706"/>
                  </a:cubicBezTo>
                  <a:cubicBezTo>
                    <a:pt x="112812" y="48389"/>
                    <a:pt x="115720" y="49920"/>
                    <a:pt x="118629" y="51145"/>
                  </a:cubicBezTo>
                  <a:cubicBezTo>
                    <a:pt x="120005" y="51661"/>
                    <a:pt x="121429" y="52177"/>
                    <a:pt x="122821" y="52177"/>
                  </a:cubicBezTo>
                  <a:cubicBezTo>
                    <a:pt x="123906" y="52177"/>
                    <a:pt x="124970" y="51863"/>
                    <a:pt x="125976" y="50992"/>
                  </a:cubicBezTo>
                  <a:cubicBezTo>
                    <a:pt x="128272" y="48849"/>
                    <a:pt x="127813" y="46093"/>
                    <a:pt x="127353" y="43491"/>
                  </a:cubicBezTo>
                  <a:cubicBezTo>
                    <a:pt x="126741" y="40889"/>
                    <a:pt x="125976" y="38440"/>
                    <a:pt x="124751" y="36144"/>
                  </a:cubicBezTo>
                  <a:cubicBezTo>
                    <a:pt x="123819" y="33747"/>
                    <a:pt x="124393" y="33204"/>
                    <a:pt x="126271" y="33204"/>
                  </a:cubicBezTo>
                  <a:cubicBezTo>
                    <a:pt x="126552" y="33204"/>
                    <a:pt x="126862" y="33216"/>
                    <a:pt x="127200" y="33236"/>
                  </a:cubicBezTo>
                  <a:cubicBezTo>
                    <a:pt x="129956" y="33542"/>
                    <a:pt x="132558" y="34460"/>
                    <a:pt x="134854" y="36144"/>
                  </a:cubicBezTo>
                  <a:cubicBezTo>
                    <a:pt x="138680" y="38287"/>
                    <a:pt x="142201" y="41042"/>
                    <a:pt x="145415" y="44104"/>
                  </a:cubicBezTo>
                  <a:cubicBezTo>
                    <a:pt x="149089" y="47624"/>
                    <a:pt x="153528" y="50379"/>
                    <a:pt x="158579" y="51910"/>
                  </a:cubicBezTo>
                  <a:cubicBezTo>
                    <a:pt x="159957" y="52369"/>
                    <a:pt x="161335" y="52828"/>
                    <a:pt x="162712" y="53441"/>
                  </a:cubicBezTo>
                  <a:cubicBezTo>
                    <a:pt x="165774" y="54512"/>
                    <a:pt x="168070" y="57114"/>
                    <a:pt x="168988" y="60176"/>
                  </a:cubicBezTo>
                  <a:cubicBezTo>
                    <a:pt x="169600" y="62625"/>
                    <a:pt x="169447" y="63237"/>
                    <a:pt x="167457" y="64768"/>
                  </a:cubicBezTo>
                  <a:cubicBezTo>
                    <a:pt x="164732" y="66632"/>
                    <a:pt x="161604" y="67690"/>
                    <a:pt x="158324" y="67690"/>
                  </a:cubicBezTo>
                  <a:cubicBezTo>
                    <a:pt x="158104" y="67690"/>
                    <a:pt x="157883" y="67686"/>
                    <a:pt x="157661" y="67676"/>
                  </a:cubicBezTo>
                  <a:cubicBezTo>
                    <a:pt x="157049" y="67676"/>
                    <a:pt x="156283" y="67523"/>
                    <a:pt x="155518" y="67523"/>
                  </a:cubicBezTo>
                  <a:cubicBezTo>
                    <a:pt x="151787" y="66732"/>
                    <a:pt x="147889" y="66274"/>
                    <a:pt x="144009" y="66274"/>
                  </a:cubicBezTo>
                  <a:cubicBezTo>
                    <a:pt x="142636" y="66274"/>
                    <a:pt x="141265" y="66331"/>
                    <a:pt x="139905" y="66451"/>
                  </a:cubicBezTo>
                  <a:cubicBezTo>
                    <a:pt x="139249" y="66495"/>
                    <a:pt x="138596" y="66517"/>
                    <a:pt x="137947" y="66517"/>
                  </a:cubicBezTo>
                  <a:cubicBezTo>
                    <a:pt x="134051" y="66517"/>
                    <a:pt x="130284" y="65730"/>
                    <a:pt x="126741" y="64155"/>
                  </a:cubicBezTo>
                  <a:cubicBezTo>
                    <a:pt x="125057" y="63390"/>
                    <a:pt x="123374" y="62931"/>
                    <a:pt x="121690" y="62625"/>
                  </a:cubicBezTo>
                  <a:cubicBezTo>
                    <a:pt x="115414" y="61247"/>
                    <a:pt x="109291" y="59716"/>
                    <a:pt x="103169" y="58339"/>
                  </a:cubicBezTo>
                  <a:cubicBezTo>
                    <a:pt x="102210" y="58083"/>
                    <a:pt x="101252" y="57961"/>
                    <a:pt x="100293" y="57961"/>
                  </a:cubicBezTo>
                  <a:cubicBezTo>
                    <a:pt x="98956" y="57961"/>
                    <a:pt x="97618" y="58199"/>
                    <a:pt x="96281" y="58645"/>
                  </a:cubicBezTo>
                  <a:cubicBezTo>
                    <a:pt x="92913" y="59410"/>
                    <a:pt x="91536" y="63543"/>
                    <a:pt x="93832" y="66298"/>
                  </a:cubicBezTo>
                  <a:cubicBezTo>
                    <a:pt x="94903" y="67676"/>
                    <a:pt x="96281" y="68901"/>
                    <a:pt x="97811" y="69819"/>
                  </a:cubicBezTo>
                  <a:cubicBezTo>
                    <a:pt x="99648" y="70890"/>
                    <a:pt x="101485" y="71962"/>
                    <a:pt x="103322" y="72880"/>
                  </a:cubicBezTo>
                  <a:cubicBezTo>
                    <a:pt x="105159" y="73952"/>
                    <a:pt x="106842" y="75482"/>
                    <a:pt x="108220" y="77166"/>
                  </a:cubicBezTo>
                  <a:cubicBezTo>
                    <a:pt x="112343" y="82578"/>
                    <a:pt x="118636" y="85604"/>
                    <a:pt x="125272" y="85604"/>
                  </a:cubicBezTo>
                  <a:cubicBezTo>
                    <a:pt x="126519" y="85604"/>
                    <a:pt x="127778" y="85497"/>
                    <a:pt x="129037" y="85279"/>
                  </a:cubicBezTo>
                  <a:cubicBezTo>
                    <a:pt x="131180" y="84667"/>
                    <a:pt x="133476" y="84360"/>
                    <a:pt x="135772" y="84207"/>
                  </a:cubicBezTo>
                  <a:cubicBezTo>
                    <a:pt x="135899" y="84192"/>
                    <a:pt x="136023" y="84184"/>
                    <a:pt x="136146" y="84184"/>
                  </a:cubicBezTo>
                  <a:cubicBezTo>
                    <a:pt x="137211" y="84184"/>
                    <a:pt x="138116" y="84761"/>
                    <a:pt x="138527" y="85585"/>
                  </a:cubicBezTo>
                  <a:cubicBezTo>
                    <a:pt x="138987" y="86656"/>
                    <a:pt x="138834" y="87881"/>
                    <a:pt x="138068" y="88646"/>
                  </a:cubicBezTo>
                  <a:cubicBezTo>
                    <a:pt x="137609" y="89412"/>
                    <a:pt x="136997" y="89871"/>
                    <a:pt x="136231" y="90330"/>
                  </a:cubicBezTo>
                  <a:cubicBezTo>
                    <a:pt x="130109" y="94310"/>
                    <a:pt x="123221" y="97524"/>
                    <a:pt x="116026" y="99514"/>
                  </a:cubicBezTo>
                  <a:cubicBezTo>
                    <a:pt x="114432" y="99997"/>
                    <a:pt x="112807" y="100236"/>
                    <a:pt x="111200" y="100236"/>
                  </a:cubicBezTo>
                  <a:cubicBezTo>
                    <a:pt x="107715" y="100236"/>
                    <a:pt x="104313" y="99112"/>
                    <a:pt x="101485" y="96912"/>
                  </a:cubicBezTo>
                  <a:cubicBezTo>
                    <a:pt x="98577" y="94769"/>
                    <a:pt x="95209" y="93391"/>
                    <a:pt x="91842" y="92626"/>
                  </a:cubicBezTo>
                  <a:cubicBezTo>
                    <a:pt x="85260" y="91095"/>
                    <a:pt x="78984" y="88340"/>
                    <a:pt x="73320" y="84667"/>
                  </a:cubicBezTo>
                  <a:cubicBezTo>
                    <a:pt x="71790" y="83748"/>
                    <a:pt x="70106" y="82830"/>
                    <a:pt x="68422" y="82064"/>
                  </a:cubicBezTo>
                  <a:cubicBezTo>
                    <a:pt x="65864" y="80785"/>
                    <a:pt x="63130" y="80213"/>
                    <a:pt x="60352" y="80213"/>
                  </a:cubicBezTo>
                  <a:cubicBezTo>
                    <a:pt x="59474" y="80213"/>
                    <a:pt x="58591" y="80270"/>
                    <a:pt x="57708" y="80381"/>
                  </a:cubicBezTo>
                  <a:cubicBezTo>
                    <a:pt x="55970" y="80581"/>
                    <a:pt x="54233" y="80694"/>
                    <a:pt x="52509" y="80694"/>
                  </a:cubicBezTo>
                  <a:cubicBezTo>
                    <a:pt x="50283" y="80694"/>
                    <a:pt x="48078" y="80506"/>
                    <a:pt x="45921" y="80075"/>
                  </a:cubicBezTo>
                  <a:cubicBezTo>
                    <a:pt x="41635" y="79768"/>
                    <a:pt x="37809" y="77319"/>
                    <a:pt x="35513" y="73799"/>
                  </a:cubicBezTo>
                  <a:cubicBezTo>
                    <a:pt x="31992" y="67523"/>
                    <a:pt x="26482" y="62625"/>
                    <a:pt x="19900" y="59563"/>
                  </a:cubicBezTo>
                  <a:cubicBezTo>
                    <a:pt x="16379" y="57880"/>
                    <a:pt x="16532" y="57574"/>
                    <a:pt x="18522" y="54206"/>
                  </a:cubicBezTo>
                  <a:cubicBezTo>
                    <a:pt x="27553" y="38440"/>
                    <a:pt x="40870" y="25582"/>
                    <a:pt x="56942" y="16857"/>
                  </a:cubicBezTo>
                  <a:cubicBezTo>
                    <a:pt x="57582" y="16377"/>
                    <a:pt x="58348" y="16148"/>
                    <a:pt x="59130" y="16148"/>
                  </a:cubicBezTo>
                  <a:close/>
                  <a:moveTo>
                    <a:pt x="8135" y="82484"/>
                  </a:moveTo>
                  <a:cubicBezTo>
                    <a:pt x="8264" y="82484"/>
                    <a:pt x="8409" y="82496"/>
                    <a:pt x="8573" y="82524"/>
                  </a:cubicBezTo>
                  <a:cubicBezTo>
                    <a:pt x="10256" y="82677"/>
                    <a:pt x="11634" y="83748"/>
                    <a:pt x="11481" y="85432"/>
                  </a:cubicBezTo>
                  <a:cubicBezTo>
                    <a:pt x="11328" y="87116"/>
                    <a:pt x="11328" y="88952"/>
                    <a:pt x="11481" y="90789"/>
                  </a:cubicBezTo>
                  <a:cubicBezTo>
                    <a:pt x="11481" y="93522"/>
                    <a:pt x="13914" y="95715"/>
                    <a:pt x="16621" y="95715"/>
                  </a:cubicBezTo>
                  <a:cubicBezTo>
                    <a:pt x="16795" y="95715"/>
                    <a:pt x="16969" y="95706"/>
                    <a:pt x="17145" y="95687"/>
                  </a:cubicBezTo>
                  <a:cubicBezTo>
                    <a:pt x="18714" y="95374"/>
                    <a:pt x="20270" y="95244"/>
                    <a:pt x="21813" y="95244"/>
                  </a:cubicBezTo>
                  <a:cubicBezTo>
                    <a:pt x="25537" y="95244"/>
                    <a:pt x="29186" y="96001"/>
                    <a:pt x="32757" y="96759"/>
                  </a:cubicBezTo>
                  <a:cubicBezTo>
                    <a:pt x="39646" y="98137"/>
                    <a:pt x="46227" y="100126"/>
                    <a:pt x="52656" y="102729"/>
                  </a:cubicBezTo>
                  <a:cubicBezTo>
                    <a:pt x="56330" y="104259"/>
                    <a:pt x="59697" y="106249"/>
                    <a:pt x="62912" y="108851"/>
                  </a:cubicBezTo>
                  <a:cubicBezTo>
                    <a:pt x="64596" y="110076"/>
                    <a:pt x="65973" y="111607"/>
                    <a:pt x="66892" y="113596"/>
                  </a:cubicBezTo>
                  <a:cubicBezTo>
                    <a:pt x="67810" y="114974"/>
                    <a:pt x="67198" y="116964"/>
                    <a:pt x="65667" y="117576"/>
                  </a:cubicBezTo>
                  <a:cubicBezTo>
                    <a:pt x="63896" y="118462"/>
                    <a:pt x="61998" y="118905"/>
                    <a:pt x="60096" y="118905"/>
                  </a:cubicBezTo>
                  <a:cubicBezTo>
                    <a:pt x="59039" y="118905"/>
                    <a:pt x="57981" y="118768"/>
                    <a:pt x="56942" y="118495"/>
                  </a:cubicBezTo>
                  <a:cubicBezTo>
                    <a:pt x="54493" y="117882"/>
                    <a:pt x="52044" y="117117"/>
                    <a:pt x="49595" y="116045"/>
                  </a:cubicBezTo>
                  <a:cubicBezTo>
                    <a:pt x="46074" y="114362"/>
                    <a:pt x="42401" y="112831"/>
                    <a:pt x="38727" y="111147"/>
                  </a:cubicBezTo>
                  <a:cubicBezTo>
                    <a:pt x="36136" y="109977"/>
                    <a:pt x="33317" y="109355"/>
                    <a:pt x="30469" y="109355"/>
                  </a:cubicBezTo>
                  <a:cubicBezTo>
                    <a:pt x="28101" y="109355"/>
                    <a:pt x="25713" y="109785"/>
                    <a:pt x="23420" y="110688"/>
                  </a:cubicBezTo>
                  <a:cubicBezTo>
                    <a:pt x="19441" y="111913"/>
                    <a:pt x="16379" y="115280"/>
                    <a:pt x="15308" y="119566"/>
                  </a:cubicBezTo>
                  <a:cubicBezTo>
                    <a:pt x="15155" y="120484"/>
                    <a:pt x="15002" y="121403"/>
                    <a:pt x="14695" y="122321"/>
                  </a:cubicBezTo>
                  <a:cubicBezTo>
                    <a:pt x="14236" y="124770"/>
                    <a:pt x="12246" y="126454"/>
                    <a:pt x="9950" y="126454"/>
                  </a:cubicBezTo>
                  <a:cubicBezTo>
                    <a:pt x="9415" y="126531"/>
                    <a:pt x="9003" y="126578"/>
                    <a:pt x="8680" y="126578"/>
                  </a:cubicBezTo>
                  <a:cubicBezTo>
                    <a:pt x="7712" y="126578"/>
                    <a:pt x="7540" y="126148"/>
                    <a:pt x="7195" y="124770"/>
                  </a:cubicBezTo>
                  <a:cubicBezTo>
                    <a:pt x="5818" y="117882"/>
                    <a:pt x="5052" y="110994"/>
                    <a:pt x="5052" y="103953"/>
                  </a:cubicBezTo>
                  <a:cubicBezTo>
                    <a:pt x="5052" y="97371"/>
                    <a:pt x="5664" y="90942"/>
                    <a:pt x="7042" y="84514"/>
                  </a:cubicBezTo>
                  <a:cubicBezTo>
                    <a:pt x="7182" y="83816"/>
                    <a:pt x="6813" y="82484"/>
                    <a:pt x="8135" y="82484"/>
                  </a:cubicBezTo>
                  <a:close/>
                  <a:moveTo>
                    <a:pt x="191030" y="56196"/>
                  </a:moveTo>
                  <a:cubicBezTo>
                    <a:pt x="204653" y="80534"/>
                    <a:pt x="207102" y="109617"/>
                    <a:pt x="198071" y="136097"/>
                  </a:cubicBezTo>
                  <a:cubicBezTo>
                    <a:pt x="197387" y="138035"/>
                    <a:pt x="197212" y="138530"/>
                    <a:pt x="195967" y="138530"/>
                  </a:cubicBezTo>
                  <a:cubicBezTo>
                    <a:pt x="195540" y="138530"/>
                    <a:pt x="194987" y="138472"/>
                    <a:pt x="194244" y="138393"/>
                  </a:cubicBezTo>
                  <a:cubicBezTo>
                    <a:pt x="192713" y="138087"/>
                    <a:pt x="191030" y="137781"/>
                    <a:pt x="189346" y="137475"/>
                  </a:cubicBezTo>
                  <a:cubicBezTo>
                    <a:pt x="187662" y="137322"/>
                    <a:pt x="186285" y="136097"/>
                    <a:pt x="185825" y="134414"/>
                  </a:cubicBezTo>
                  <a:cubicBezTo>
                    <a:pt x="185366" y="133495"/>
                    <a:pt x="185060" y="132424"/>
                    <a:pt x="184907" y="131505"/>
                  </a:cubicBezTo>
                  <a:cubicBezTo>
                    <a:pt x="183836" y="127832"/>
                    <a:pt x="182458" y="124158"/>
                    <a:pt x="180774" y="120791"/>
                  </a:cubicBezTo>
                  <a:cubicBezTo>
                    <a:pt x="178288" y="115165"/>
                    <a:pt x="175020" y="112782"/>
                    <a:pt x="169630" y="112782"/>
                  </a:cubicBezTo>
                  <a:cubicBezTo>
                    <a:pt x="168714" y="112782"/>
                    <a:pt x="167737" y="112851"/>
                    <a:pt x="166692" y="112984"/>
                  </a:cubicBezTo>
                  <a:cubicBezTo>
                    <a:pt x="165467" y="113137"/>
                    <a:pt x="164090" y="113443"/>
                    <a:pt x="162865" y="113903"/>
                  </a:cubicBezTo>
                  <a:cubicBezTo>
                    <a:pt x="156130" y="116199"/>
                    <a:pt x="149089" y="117576"/>
                    <a:pt x="142813" y="120638"/>
                  </a:cubicBezTo>
                  <a:cubicBezTo>
                    <a:pt x="137303" y="122934"/>
                    <a:pt x="131333" y="124005"/>
                    <a:pt x="125364" y="124005"/>
                  </a:cubicBezTo>
                  <a:cubicBezTo>
                    <a:pt x="123524" y="124113"/>
                    <a:pt x="121760" y="124222"/>
                    <a:pt x="119965" y="124222"/>
                  </a:cubicBezTo>
                  <a:cubicBezTo>
                    <a:pt x="119221" y="124222"/>
                    <a:pt x="118472" y="124203"/>
                    <a:pt x="117710" y="124158"/>
                  </a:cubicBezTo>
                  <a:cubicBezTo>
                    <a:pt x="116945" y="124158"/>
                    <a:pt x="116026" y="124158"/>
                    <a:pt x="115567" y="123240"/>
                  </a:cubicBezTo>
                  <a:cubicBezTo>
                    <a:pt x="115261" y="122321"/>
                    <a:pt x="116026" y="121709"/>
                    <a:pt x="116486" y="121097"/>
                  </a:cubicBezTo>
                  <a:cubicBezTo>
                    <a:pt x="117710" y="119719"/>
                    <a:pt x="119088" y="118495"/>
                    <a:pt x="120772" y="117423"/>
                  </a:cubicBezTo>
                  <a:cubicBezTo>
                    <a:pt x="124139" y="115280"/>
                    <a:pt x="127660" y="113290"/>
                    <a:pt x="131486" y="111760"/>
                  </a:cubicBezTo>
                  <a:cubicBezTo>
                    <a:pt x="137456" y="109157"/>
                    <a:pt x="143273" y="106249"/>
                    <a:pt x="148936" y="102882"/>
                  </a:cubicBezTo>
                  <a:cubicBezTo>
                    <a:pt x="150926" y="101504"/>
                    <a:pt x="153069" y="100433"/>
                    <a:pt x="155212" y="99514"/>
                  </a:cubicBezTo>
                  <a:cubicBezTo>
                    <a:pt x="156613" y="98954"/>
                    <a:pt x="158071" y="98621"/>
                    <a:pt x="159517" y="98621"/>
                  </a:cubicBezTo>
                  <a:cubicBezTo>
                    <a:pt x="160440" y="98621"/>
                    <a:pt x="161358" y="98757"/>
                    <a:pt x="162253" y="99055"/>
                  </a:cubicBezTo>
                  <a:cubicBezTo>
                    <a:pt x="163434" y="99449"/>
                    <a:pt x="164643" y="99645"/>
                    <a:pt x="165856" y="99645"/>
                  </a:cubicBezTo>
                  <a:cubicBezTo>
                    <a:pt x="167473" y="99645"/>
                    <a:pt x="169097" y="99295"/>
                    <a:pt x="170672" y="98596"/>
                  </a:cubicBezTo>
                  <a:cubicBezTo>
                    <a:pt x="174192" y="97218"/>
                    <a:pt x="177866" y="96453"/>
                    <a:pt x="181693" y="96147"/>
                  </a:cubicBezTo>
                  <a:cubicBezTo>
                    <a:pt x="185825" y="95994"/>
                    <a:pt x="189499" y="93238"/>
                    <a:pt x="190724" y="89106"/>
                  </a:cubicBezTo>
                  <a:cubicBezTo>
                    <a:pt x="191948" y="86350"/>
                    <a:pt x="191183" y="82983"/>
                    <a:pt x="188887" y="80993"/>
                  </a:cubicBezTo>
                  <a:cubicBezTo>
                    <a:pt x="187968" y="80075"/>
                    <a:pt x="186897" y="79309"/>
                    <a:pt x="186132" y="78238"/>
                  </a:cubicBezTo>
                  <a:cubicBezTo>
                    <a:pt x="185213" y="77319"/>
                    <a:pt x="185366" y="75636"/>
                    <a:pt x="186438" y="74870"/>
                  </a:cubicBezTo>
                  <a:cubicBezTo>
                    <a:pt x="189346" y="72268"/>
                    <a:pt x="189499" y="69207"/>
                    <a:pt x="187968" y="65686"/>
                  </a:cubicBezTo>
                  <a:cubicBezTo>
                    <a:pt x="187662" y="65074"/>
                    <a:pt x="187356" y="64462"/>
                    <a:pt x="187050" y="63849"/>
                  </a:cubicBezTo>
                  <a:cubicBezTo>
                    <a:pt x="186438" y="62625"/>
                    <a:pt x="186591" y="61094"/>
                    <a:pt x="187662" y="60176"/>
                  </a:cubicBezTo>
                  <a:cubicBezTo>
                    <a:pt x="188887" y="58951"/>
                    <a:pt x="190111" y="57574"/>
                    <a:pt x="191030" y="56196"/>
                  </a:cubicBezTo>
                  <a:close/>
                  <a:moveTo>
                    <a:pt x="103651" y="4946"/>
                  </a:moveTo>
                  <a:cubicBezTo>
                    <a:pt x="105275" y="4946"/>
                    <a:pt x="106901" y="4987"/>
                    <a:pt x="108526" y="5071"/>
                  </a:cubicBezTo>
                  <a:cubicBezTo>
                    <a:pt x="108526" y="5377"/>
                    <a:pt x="108526" y="5684"/>
                    <a:pt x="108679" y="5990"/>
                  </a:cubicBezTo>
                  <a:cubicBezTo>
                    <a:pt x="108373" y="11500"/>
                    <a:pt x="110669" y="14255"/>
                    <a:pt x="116180" y="15021"/>
                  </a:cubicBezTo>
                  <a:cubicBezTo>
                    <a:pt x="117863" y="15327"/>
                    <a:pt x="119700" y="15480"/>
                    <a:pt x="121384" y="15939"/>
                  </a:cubicBezTo>
                  <a:cubicBezTo>
                    <a:pt x="125670" y="17011"/>
                    <a:pt x="129649" y="18847"/>
                    <a:pt x="133170" y="21603"/>
                  </a:cubicBezTo>
                  <a:cubicBezTo>
                    <a:pt x="137150" y="24664"/>
                    <a:pt x="141895" y="26807"/>
                    <a:pt x="146793" y="27878"/>
                  </a:cubicBezTo>
                  <a:cubicBezTo>
                    <a:pt x="150314" y="28491"/>
                    <a:pt x="153528" y="29868"/>
                    <a:pt x="156130" y="32164"/>
                  </a:cubicBezTo>
                  <a:cubicBezTo>
                    <a:pt x="160467" y="35538"/>
                    <a:pt x="165753" y="37299"/>
                    <a:pt x="171166" y="37299"/>
                  </a:cubicBezTo>
                  <a:cubicBezTo>
                    <a:pt x="172630" y="37299"/>
                    <a:pt x="174103" y="37170"/>
                    <a:pt x="175570" y="36909"/>
                  </a:cubicBezTo>
                  <a:cubicBezTo>
                    <a:pt x="175766" y="36844"/>
                    <a:pt x="175969" y="36813"/>
                    <a:pt x="176172" y="36813"/>
                  </a:cubicBezTo>
                  <a:cubicBezTo>
                    <a:pt x="176918" y="36813"/>
                    <a:pt x="177658" y="37226"/>
                    <a:pt x="178019" y="37828"/>
                  </a:cubicBezTo>
                  <a:cubicBezTo>
                    <a:pt x="181080" y="41195"/>
                    <a:pt x="183836" y="44716"/>
                    <a:pt x="186285" y="48389"/>
                  </a:cubicBezTo>
                  <a:cubicBezTo>
                    <a:pt x="187815" y="50073"/>
                    <a:pt x="187815" y="52675"/>
                    <a:pt x="186285" y="54359"/>
                  </a:cubicBezTo>
                  <a:cubicBezTo>
                    <a:pt x="185672" y="55124"/>
                    <a:pt x="185060" y="55890"/>
                    <a:pt x="184448" y="56655"/>
                  </a:cubicBezTo>
                  <a:cubicBezTo>
                    <a:pt x="181693" y="58951"/>
                    <a:pt x="180927" y="62931"/>
                    <a:pt x="182764" y="66145"/>
                  </a:cubicBezTo>
                  <a:cubicBezTo>
                    <a:pt x="182917" y="66758"/>
                    <a:pt x="183223" y="67370"/>
                    <a:pt x="183529" y="68135"/>
                  </a:cubicBezTo>
                  <a:cubicBezTo>
                    <a:pt x="184142" y="69207"/>
                    <a:pt x="183989" y="70737"/>
                    <a:pt x="182917" y="71503"/>
                  </a:cubicBezTo>
                  <a:cubicBezTo>
                    <a:pt x="179703" y="75023"/>
                    <a:pt x="179856" y="78544"/>
                    <a:pt x="182917" y="82064"/>
                  </a:cubicBezTo>
                  <a:cubicBezTo>
                    <a:pt x="183682" y="82983"/>
                    <a:pt x="184601" y="83595"/>
                    <a:pt x="185366" y="84360"/>
                  </a:cubicBezTo>
                  <a:cubicBezTo>
                    <a:pt x="186744" y="85432"/>
                    <a:pt x="186897" y="87575"/>
                    <a:pt x="185519" y="88799"/>
                  </a:cubicBezTo>
                  <a:cubicBezTo>
                    <a:pt x="184601" y="90330"/>
                    <a:pt x="182917" y="91402"/>
                    <a:pt x="181080" y="91402"/>
                  </a:cubicBezTo>
                  <a:cubicBezTo>
                    <a:pt x="176947" y="91555"/>
                    <a:pt x="172815" y="92473"/>
                    <a:pt x="168988" y="94157"/>
                  </a:cubicBezTo>
                  <a:cubicBezTo>
                    <a:pt x="167956" y="94501"/>
                    <a:pt x="166877" y="94700"/>
                    <a:pt x="165830" y="94700"/>
                  </a:cubicBezTo>
                  <a:cubicBezTo>
                    <a:pt x="165013" y="94700"/>
                    <a:pt x="164216" y="94578"/>
                    <a:pt x="163477" y="94310"/>
                  </a:cubicBezTo>
                  <a:cubicBezTo>
                    <a:pt x="162165" y="93916"/>
                    <a:pt x="160797" y="93719"/>
                    <a:pt x="159433" y="93719"/>
                  </a:cubicBezTo>
                  <a:cubicBezTo>
                    <a:pt x="157614" y="93719"/>
                    <a:pt x="155802" y="94069"/>
                    <a:pt x="154140" y="94769"/>
                  </a:cubicBezTo>
                  <a:cubicBezTo>
                    <a:pt x="151538" y="95687"/>
                    <a:pt x="149242" y="96912"/>
                    <a:pt x="146946" y="98443"/>
                  </a:cubicBezTo>
                  <a:cubicBezTo>
                    <a:pt x="141130" y="101963"/>
                    <a:pt x="135160" y="105025"/>
                    <a:pt x="128884" y="107627"/>
                  </a:cubicBezTo>
                  <a:cubicBezTo>
                    <a:pt x="125057" y="109311"/>
                    <a:pt x="121231" y="111300"/>
                    <a:pt x="117710" y="113749"/>
                  </a:cubicBezTo>
                  <a:cubicBezTo>
                    <a:pt x="115108" y="115280"/>
                    <a:pt x="112965" y="117423"/>
                    <a:pt x="111434" y="120025"/>
                  </a:cubicBezTo>
                  <a:cubicBezTo>
                    <a:pt x="109291" y="123087"/>
                    <a:pt x="110822" y="127373"/>
                    <a:pt x="114496" y="128444"/>
                  </a:cubicBezTo>
                  <a:cubicBezTo>
                    <a:pt x="116180" y="129056"/>
                    <a:pt x="117863" y="129209"/>
                    <a:pt x="119547" y="129209"/>
                  </a:cubicBezTo>
                  <a:cubicBezTo>
                    <a:pt x="124292" y="128903"/>
                    <a:pt x="129190" y="128750"/>
                    <a:pt x="134088" y="128291"/>
                  </a:cubicBezTo>
                  <a:cubicBezTo>
                    <a:pt x="137303" y="127985"/>
                    <a:pt x="140364" y="127066"/>
                    <a:pt x="143119" y="125689"/>
                  </a:cubicBezTo>
                  <a:cubicBezTo>
                    <a:pt x="149854" y="122627"/>
                    <a:pt x="156896" y="121250"/>
                    <a:pt x="163784" y="118801"/>
                  </a:cubicBezTo>
                  <a:cubicBezTo>
                    <a:pt x="165620" y="118035"/>
                    <a:pt x="167610" y="117729"/>
                    <a:pt x="169600" y="117729"/>
                  </a:cubicBezTo>
                  <a:cubicBezTo>
                    <a:pt x="169817" y="117705"/>
                    <a:pt x="170034" y="117693"/>
                    <a:pt x="170248" y="117693"/>
                  </a:cubicBezTo>
                  <a:cubicBezTo>
                    <a:pt x="172756" y="117693"/>
                    <a:pt x="175042" y="119300"/>
                    <a:pt x="176029" y="121556"/>
                  </a:cubicBezTo>
                  <a:cubicBezTo>
                    <a:pt x="177407" y="124617"/>
                    <a:pt x="178631" y="127679"/>
                    <a:pt x="179703" y="130740"/>
                  </a:cubicBezTo>
                  <a:cubicBezTo>
                    <a:pt x="179856" y="131352"/>
                    <a:pt x="180009" y="131811"/>
                    <a:pt x="180162" y="132424"/>
                  </a:cubicBezTo>
                  <a:cubicBezTo>
                    <a:pt x="181540" y="139006"/>
                    <a:pt x="185366" y="142373"/>
                    <a:pt x="192101" y="142526"/>
                  </a:cubicBezTo>
                  <a:cubicBezTo>
                    <a:pt x="196387" y="142679"/>
                    <a:pt x="195622" y="143292"/>
                    <a:pt x="194244" y="146047"/>
                  </a:cubicBezTo>
                  <a:cubicBezTo>
                    <a:pt x="178784" y="177273"/>
                    <a:pt x="153987" y="195947"/>
                    <a:pt x="119700" y="202070"/>
                  </a:cubicBezTo>
                  <a:cubicBezTo>
                    <a:pt x="119241" y="202223"/>
                    <a:pt x="118782" y="202223"/>
                    <a:pt x="118169" y="202223"/>
                  </a:cubicBezTo>
                  <a:cubicBezTo>
                    <a:pt x="118016" y="202223"/>
                    <a:pt x="117710" y="202223"/>
                    <a:pt x="117404" y="202070"/>
                  </a:cubicBezTo>
                  <a:cubicBezTo>
                    <a:pt x="117557" y="199927"/>
                    <a:pt x="118629" y="197784"/>
                    <a:pt x="120312" y="196406"/>
                  </a:cubicBezTo>
                  <a:cubicBezTo>
                    <a:pt x="121384" y="195488"/>
                    <a:pt x="122608" y="194722"/>
                    <a:pt x="123680" y="193957"/>
                  </a:cubicBezTo>
                  <a:cubicBezTo>
                    <a:pt x="127507" y="191508"/>
                    <a:pt x="130568" y="188294"/>
                    <a:pt x="132711" y="184467"/>
                  </a:cubicBezTo>
                  <a:cubicBezTo>
                    <a:pt x="136078" y="178497"/>
                    <a:pt x="141436" y="173752"/>
                    <a:pt x="147865" y="171150"/>
                  </a:cubicBezTo>
                  <a:cubicBezTo>
                    <a:pt x="157508" y="167017"/>
                    <a:pt x="163171" y="159058"/>
                    <a:pt x="166080" y="149261"/>
                  </a:cubicBezTo>
                  <a:cubicBezTo>
                    <a:pt x="166845" y="147118"/>
                    <a:pt x="166845" y="144975"/>
                    <a:pt x="166386" y="142832"/>
                  </a:cubicBezTo>
                  <a:cubicBezTo>
                    <a:pt x="165458" y="138062"/>
                    <a:pt x="161318" y="134783"/>
                    <a:pt x="156648" y="134783"/>
                  </a:cubicBezTo>
                  <a:cubicBezTo>
                    <a:pt x="155923" y="134783"/>
                    <a:pt x="155186" y="134862"/>
                    <a:pt x="154446" y="135026"/>
                  </a:cubicBezTo>
                  <a:cubicBezTo>
                    <a:pt x="150926" y="135485"/>
                    <a:pt x="147405" y="136557"/>
                    <a:pt x="144191" y="138087"/>
                  </a:cubicBezTo>
                  <a:cubicBezTo>
                    <a:pt x="140977" y="139465"/>
                    <a:pt x="137762" y="141149"/>
                    <a:pt x="134701" y="142985"/>
                  </a:cubicBezTo>
                  <a:cubicBezTo>
                    <a:pt x="128391" y="146728"/>
                    <a:pt x="121260" y="148678"/>
                    <a:pt x="114089" y="148678"/>
                  </a:cubicBezTo>
                  <a:cubicBezTo>
                    <a:pt x="110997" y="148678"/>
                    <a:pt x="107897" y="148316"/>
                    <a:pt x="104852" y="147577"/>
                  </a:cubicBezTo>
                  <a:cubicBezTo>
                    <a:pt x="102720" y="147080"/>
                    <a:pt x="100587" y="146846"/>
                    <a:pt x="98469" y="146846"/>
                  </a:cubicBezTo>
                  <a:cubicBezTo>
                    <a:pt x="96028" y="146846"/>
                    <a:pt x="93607" y="147157"/>
                    <a:pt x="91229" y="147731"/>
                  </a:cubicBezTo>
                  <a:cubicBezTo>
                    <a:pt x="89852" y="148190"/>
                    <a:pt x="88321" y="148496"/>
                    <a:pt x="86790" y="148649"/>
                  </a:cubicBezTo>
                  <a:cubicBezTo>
                    <a:pt x="86441" y="148693"/>
                    <a:pt x="86084" y="148715"/>
                    <a:pt x="85726" y="148715"/>
                  </a:cubicBezTo>
                  <a:cubicBezTo>
                    <a:pt x="83573" y="148715"/>
                    <a:pt x="81324" y="147927"/>
                    <a:pt x="79749" y="146353"/>
                  </a:cubicBezTo>
                  <a:cubicBezTo>
                    <a:pt x="72555" y="140383"/>
                    <a:pt x="64136" y="135944"/>
                    <a:pt x="55105" y="133648"/>
                  </a:cubicBezTo>
                  <a:cubicBezTo>
                    <a:pt x="50054" y="132271"/>
                    <a:pt x="45309" y="130434"/>
                    <a:pt x="40564" y="128291"/>
                  </a:cubicBezTo>
                  <a:cubicBezTo>
                    <a:pt x="39492" y="127679"/>
                    <a:pt x="38421" y="127219"/>
                    <a:pt x="37196" y="126913"/>
                  </a:cubicBezTo>
                  <a:cubicBezTo>
                    <a:pt x="36291" y="126574"/>
                    <a:pt x="35358" y="126411"/>
                    <a:pt x="34438" y="126411"/>
                  </a:cubicBezTo>
                  <a:cubicBezTo>
                    <a:pt x="31625" y="126411"/>
                    <a:pt x="28937" y="127934"/>
                    <a:pt x="27553" y="130587"/>
                  </a:cubicBezTo>
                  <a:cubicBezTo>
                    <a:pt x="23726" y="136710"/>
                    <a:pt x="24951" y="144516"/>
                    <a:pt x="30308" y="149261"/>
                  </a:cubicBezTo>
                  <a:cubicBezTo>
                    <a:pt x="31839" y="150486"/>
                    <a:pt x="33370" y="151557"/>
                    <a:pt x="35053" y="152476"/>
                  </a:cubicBezTo>
                  <a:cubicBezTo>
                    <a:pt x="37350" y="153700"/>
                    <a:pt x="39646" y="155078"/>
                    <a:pt x="42095" y="156455"/>
                  </a:cubicBezTo>
                  <a:cubicBezTo>
                    <a:pt x="44697" y="157986"/>
                    <a:pt x="46993" y="160129"/>
                    <a:pt x="48830" y="162731"/>
                  </a:cubicBezTo>
                  <a:cubicBezTo>
                    <a:pt x="54666" y="170902"/>
                    <a:pt x="62867" y="173927"/>
                    <a:pt x="72503" y="173927"/>
                  </a:cubicBezTo>
                  <a:cubicBezTo>
                    <a:pt x="72976" y="173927"/>
                    <a:pt x="73453" y="173920"/>
                    <a:pt x="73933" y="173905"/>
                  </a:cubicBezTo>
                  <a:cubicBezTo>
                    <a:pt x="76229" y="173752"/>
                    <a:pt x="78525" y="173446"/>
                    <a:pt x="80668" y="172987"/>
                  </a:cubicBezTo>
                  <a:cubicBezTo>
                    <a:pt x="81597" y="172900"/>
                    <a:pt x="82527" y="172857"/>
                    <a:pt x="83454" y="172857"/>
                  </a:cubicBezTo>
                  <a:cubicBezTo>
                    <a:pt x="87414" y="172857"/>
                    <a:pt x="91335" y="173641"/>
                    <a:pt x="95056" y="175130"/>
                  </a:cubicBezTo>
                  <a:cubicBezTo>
                    <a:pt x="95362" y="175130"/>
                    <a:pt x="95515" y="175283"/>
                    <a:pt x="95821" y="175436"/>
                  </a:cubicBezTo>
                  <a:cubicBezTo>
                    <a:pt x="96740" y="175742"/>
                    <a:pt x="97352" y="176354"/>
                    <a:pt x="97352" y="177273"/>
                  </a:cubicBezTo>
                  <a:cubicBezTo>
                    <a:pt x="97199" y="178344"/>
                    <a:pt x="96434" y="178650"/>
                    <a:pt x="95668" y="178956"/>
                  </a:cubicBezTo>
                  <a:cubicBezTo>
                    <a:pt x="94233" y="179435"/>
                    <a:pt x="92679" y="179674"/>
                    <a:pt x="91117" y="179674"/>
                  </a:cubicBezTo>
                  <a:cubicBezTo>
                    <a:pt x="90179" y="179674"/>
                    <a:pt x="89240" y="179588"/>
                    <a:pt x="88321" y="179416"/>
                  </a:cubicBezTo>
                  <a:cubicBezTo>
                    <a:pt x="86484" y="179109"/>
                    <a:pt x="84648" y="178956"/>
                    <a:pt x="82811" y="178803"/>
                  </a:cubicBezTo>
                  <a:cubicBezTo>
                    <a:pt x="82568" y="178788"/>
                    <a:pt x="82324" y="178781"/>
                    <a:pt x="82079" y="178781"/>
                  </a:cubicBezTo>
                  <a:cubicBezTo>
                    <a:pt x="79852" y="178781"/>
                    <a:pt x="77562" y="179414"/>
                    <a:pt x="75770" y="180793"/>
                  </a:cubicBezTo>
                  <a:cubicBezTo>
                    <a:pt x="75310" y="181099"/>
                    <a:pt x="74851" y="181559"/>
                    <a:pt x="74392" y="181865"/>
                  </a:cubicBezTo>
                  <a:cubicBezTo>
                    <a:pt x="73222" y="182937"/>
                    <a:pt x="71742" y="183513"/>
                    <a:pt x="70228" y="183513"/>
                  </a:cubicBezTo>
                  <a:cubicBezTo>
                    <a:pt x="69365" y="183513"/>
                    <a:pt x="68491" y="183325"/>
                    <a:pt x="67657" y="182936"/>
                  </a:cubicBezTo>
                  <a:cubicBezTo>
                    <a:pt x="66432" y="182630"/>
                    <a:pt x="65055" y="182171"/>
                    <a:pt x="63677" y="182018"/>
                  </a:cubicBezTo>
                  <a:cubicBezTo>
                    <a:pt x="62854" y="181841"/>
                    <a:pt x="62025" y="181755"/>
                    <a:pt x="61203" y="181755"/>
                  </a:cubicBezTo>
                  <a:cubicBezTo>
                    <a:pt x="57748" y="181755"/>
                    <a:pt x="54423" y="183277"/>
                    <a:pt x="52197" y="185998"/>
                  </a:cubicBezTo>
                  <a:cubicBezTo>
                    <a:pt x="51371" y="186906"/>
                    <a:pt x="50991" y="187325"/>
                    <a:pt x="50551" y="187325"/>
                  </a:cubicBezTo>
                  <a:cubicBezTo>
                    <a:pt x="50176" y="187325"/>
                    <a:pt x="49758" y="187020"/>
                    <a:pt x="48983" y="186457"/>
                  </a:cubicBezTo>
                  <a:cubicBezTo>
                    <a:pt x="29849" y="173599"/>
                    <a:pt x="15767" y="154619"/>
                    <a:pt x="9185" y="132577"/>
                  </a:cubicBezTo>
                  <a:cubicBezTo>
                    <a:pt x="9185" y="132271"/>
                    <a:pt x="9032" y="131965"/>
                    <a:pt x="9032" y="131811"/>
                  </a:cubicBezTo>
                  <a:cubicBezTo>
                    <a:pt x="9032" y="131811"/>
                    <a:pt x="9032" y="131505"/>
                    <a:pt x="9185" y="131199"/>
                  </a:cubicBezTo>
                  <a:cubicBezTo>
                    <a:pt x="9491" y="131046"/>
                    <a:pt x="9950" y="131046"/>
                    <a:pt x="10410" y="130893"/>
                  </a:cubicBezTo>
                  <a:cubicBezTo>
                    <a:pt x="15461" y="130587"/>
                    <a:pt x="18216" y="127526"/>
                    <a:pt x="19441" y="122780"/>
                  </a:cubicBezTo>
                  <a:cubicBezTo>
                    <a:pt x="19594" y="121403"/>
                    <a:pt x="20053" y="119872"/>
                    <a:pt x="20818" y="118648"/>
                  </a:cubicBezTo>
                  <a:cubicBezTo>
                    <a:pt x="22196" y="116658"/>
                    <a:pt x="24492" y="115280"/>
                    <a:pt x="26941" y="114821"/>
                  </a:cubicBezTo>
                  <a:cubicBezTo>
                    <a:pt x="28168" y="114554"/>
                    <a:pt x="29413" y="114418"/>
                    <a:pt x="30651" y="114418"/>
                  </a:cubicBezTo>
                  <a:cubicBezTo>
                    <a:pt x="32966" y="114418"/>
                    <a:pt x="35255" y="114895"/>
                    <a:pt x="37350" y="115892"/>
                  </a:cubicBezTo>
                  <a:cubicBezTo>
                    <a:pt x="41788" y="118035"/>
                    <a:pt x="46074" y="119872"/>
                    <a:pt x="50513" y="121709"/>
                  </a:cubicBezTo>
                  <a:cubicBezTo>
                    <a:pt x="53598" y="123111"/>
                    <a:pt x="57069" y="123871"/>
                    <a:pt x="60453" y="123871"/>
                  </a:cubicBezTo>
                  <a:cubicBezTo>
                    <a:pt x="60764" y="123871"/>
                    <a:pt x="61073" y="123865"/>
                    <a:pt x="61381" y="123852"/>
                  </a:cubicBezTo>
                  <a:cubicBezTo>
                    <a:pt x="64443" y="123699"/>
                    <a:pt x="67351" y="122474"/>
                    <a:pt x="69647" y="120638"/>
                  </a:cubicBezTo>
                  <a:cubicBezTo>
                    <a:pt x="71943" y="118801"/>
                    <a:pt x="72861" y="115739"/>
                    <a:pt x="71790" y="112984"/>
                  </a:cubicBezTo>
                  <a:cubicBezTo>
                    <a:pt x="71024" y="110688"/>
                    <a:pt x="69800" y="108545"/>
                    <a:pt x="67963" y="107014"/>
                  </a:cubicBezTo>
                  <a:cubicBezTo>
                    <a:pt x="65361" y="104259"/>
                    <a:pt x="62147" y="102116"/>
                    <a:pt x="58779" y="100433"/>
                  </a:cubicBezTo>
                  <a:cubicBezTo>
                    <a:pt x="54187" y="97983"/>
                    <a:pt x="49442" y="96147"/>
                    <a:pt x="44391" y="94769"/>
                  </a:cubicBezTo>
                  <a:cubicBezTo>
                    <a:pt x="38268" y="92932"/>
                    <a:pt x="31992" y="91555"/>
                    <a:pt x="25563" y="90636"/>
                  </a:cubicBezTo>
                  <a:cubicBezTo>
                    <a:pt x="24339" y="90483"/>
                    <a:pt x="23114" y="90407"/>
                    <a:pt x="21890" y="90407"/>
                  </a:cubicBezTo>
                  <a:cubicBezTo>
                    <a:pt x="20665" y="90407"/>
                    <a:pt x="19441" y="90483"/>
                    <a:pt x="18216" y="90636"/>
                  </a:cubicBezTo>
                  <a:cubicBezTo>
                    <a:pt x="17655" y="90722"/>
                    <a:pt x="17253" y="90784"/>
                    <a:pt x="16960" y="90784"/>
                  </a:cubicBezTo>
                  <a:cubicBezTo>
                    <a:pt x="16214" y="90784"/>
                    <a:pt x="16183" y="90382"/>
                    <a:pt x="16073" y="88952"/>
                  </a:cubicBezTo>
                  <a:cubicBezTo>
                    <a:pt x="16073" y="87881"/>
                    <a:pt x="16073" y="86963"/>
                    <a:pt x="16226" y="86197"/>
                  </a:cubicBezTo>
                  <a:cubicBezTo>
                    <a:pt x="16838" y="81911"/>
                    <a:pt x="15920" y="80381"/>
                    <a:pt x="12246" y="78544"/>
                  </a:cubicBezTo>
                  <a:cubicBezTo>
                    <a:pt x="11175" y="77932"/>
                    <a:pt x="9491" y="78085"/>
                    <a:pt x="9032" y="77013"/>
                  </a:cubicBezTo>
                  <a:cubicBezTo>
                    <a:pt x="8573" y="75942"/>
                    <a:pt x="9491" y="74564"/>
                    <a:pt x="9950" y="73340"/>
                  </a:cubicBezTo>
                  <a:cubicBezTo>
                    <a:pt x="11022" y="69972"/>
                    <a:pt x="12246" y="66605"/>
                    <a:pt x="13777" y="63390"/>
                  </a:cubicBezTo>
                  <a:cubicBezTo>
                    <a:pt x="13930" y="62778"/>
                    <a:pt x="14236" y="62319"/>
                    <a:pt x="14695" y="62166"/>
                  </a:cubicBezTo>
                  <a:cubicBezTo>
                    <a:pt x="17451" y="63696"/>
                    <a:pt x="20359" y="65227"/>
                    <a:pt x="23114" y="66911"/>
                  </a:cubicBezTo>
                  <a:cubicBezTo>
                    <a:pt x="25104" y="68135"/>
                    <a:pt x="26941" y="69819"/>
                    <a:pt x="28319" y="71656"/>
                  </a:cubicBezTo>
                  <a:cubicBezTo>
                    <a:pt x="29390" y="73033"/>
                    <a:pt x="30308" y="74411"/>
                    <a:pt x="31227" y="75942"/>
                  </a:cubicBezTo>
                  <a:cubicBezTo>
                    <a:pt x="34135" y="80687"/>
                    <a:pt x="39186" y="83901"/>
                    <a:pt x="44697" y="84667"/>
                  </a:cubicBezTo>
                  <a:cubicBezTo>
                    <a:pt x="47471" y="85145"/>
                    <a:pt x="50305" y="85384"/>
                    <a:pt x="53124" y="85384"/>
                  </a:cubicBezTo>
                  <a:cubicBezTo>
                    <a:pt x="54816" y="85384"/>
                    <a:pt x="56502" y="85298"/>
                    <a:pt x="58167" y="85126"/>
                  </a:cubicBezTo>
                  <a:cubicBezTo>
                    <a:pt x="58945" y="84984"/>
                    <a:pt x="59723" y="84916"/>
                    <a:pt x="60496" y="84916"/>
                  </a:cubicBezTo>
                  <a:cubicBezTo>
                    <a:pt x="63066" y="84916"/>
                    <a:pt x="65574" y="85668"/>
                    <a:pt x="67810" y="86963"/>
                  </a:cubicBezTo>
                  <a:cubicBezTo>
                    <a:pt x="68422" y="87269"/>
                    <a:pt x="69035" y="87422"/>
                    <a:pt x="69494" y="87881"/>
                  </a:cubicBezTo>
                  <a:cubicBezTo>
                    <a:pt x="76382" y="92320"/>
                    <a:pt x="84035" y="95687"/>
                    <a:pt x="91995" y="97677"/>
                  </a:cubicBezTo>
                  <a:cubicBezTo>
                    <a:pt x="94291" y="98290"/>
                    <a:pt x="96587" y="99208"/>
                    <a:pt x="98424" y="100739"/>
                  </a:cubicBezTo>
                  <a:cubicBezTo>
                    <a:pt x="102380" y="103753"/>
                    <a:pt x="106568" y="105028"/>
                    <a:pt x="110881" y="105028"/>
                  </a:cubicBezTo>
                  <a:cubicBezTo>
                    <a:pt x="113576" y="105028"/>
                    <a:pt x="116321" y="104530"/>
                    <a:pt x="119088" y="103647"/>
                  </a:cubicBezTo>
                  <a:cubicBezTo>
                    <a:pt x="126282" y="101351"/>
                    <a:pt x="133170" y="97830"/>
                    <a:pt x="139446" y="93391"/>
                  </a:cubicBezTo>
                  <a:cubicBezTo>
                    <a:pt x="140823" y="92473"/>
                    <a:pt x="141895" y="91095"/>
                    <a:pt x="142660" y="89565"/>
                  </a:cubicBezTo>
                  <a:cubicBezTo>
                    <a:pt x="144650" y="85585"/>
                    <a:pt x="142354" y="80687"/>
                    <a:pt x="137915" y="79768"/>
                  </a:cubicBezTo>
                  <a:cubicBezTo>
                    <a:pt x="136997" y="79615"/>
                    <a:pt x="136040" y="79539"/>
                    <a:pt x="135083" y="79539"/>
                  </a:cubicBezTo>
                  <a:cubicBezTo>
                    <a:pt x="134127" y="79539"/>
                    <a:pt x="133170" y="79615"/>
                    <a:pt x="132252" y="79768"/>
                  </a:cubicBezTo>
                  <a:cubicBezTo>
                    <a:pt x="131333" y="79921"/>
                    <a:pt x="130262" y="80075"/>
                    <a:pt x="129343" y="80228"/>
                  </a:cubicBezTo>
                  <a:cubicBezTo>
                    <a:pt x="128004" y="80610"/>
                    <a:pt x="126712" y="80782"/>
                    <a:pt x="125459" y="80782"/>
                  </a:cubicBezTo>
                  <a:cubicBezTo>
                    <a:pt x="121700" y="80782"/>
                    <a:pt x="118284" y="79233"/>
                    <a:pt x="114955" y="77166"/>
                  </a:cubicBezTo>
                  <a:cubicBezTo>
                    <a:pt x="113883" y="76554"/>
                    <a:pt x="113118" y="75636"/>
                    <a:pt x="112506" y="74717"/>
                  </a:cubicBezTo>
                  <a:cubicBezTo>
                    <a:pt x="110363" y="71656"/>
                    <a:pt x="107608" y="69207"/>
                    <a:pt x="104393" y="67676"/>
                  </a:cubicBezTo>
                  <a:cubicBezTo>
                    <a:pt x="103016" y="67064"/>
                    <a:pt x="101638" y="66298"/>
                    <a:pt x="100260" y="65380"/>
                  </a:cubicBezTo>
                  <a:cubicBezTo>
                    <a:pt x="99495" y="64921"/>
                    <a:pt x="98424" y="64462"/>
                    <a:pt x="98271" y="63237"/>
                  </a:cubicBezTo>
                  <a:cubicBezTo>
                    <a:pt x="99165" y="62981"/>
                    <a:pt x="100060" y="62859"/>
                    <a:pt x="100943" y="62859"/>
                  </a:cubicBezTo>
                  <a:cubicBezTo>
                    <a:pt x="102176" y="62859"/>
                    <a:pt x="103387" y="63097"/>
                    <a:pt x="104546" y="63543"/>
                  </a:cubicBezTo>
                  <a:cubicBezTo>
                    <a:pt x="109598" y="64921"/>
                    <a:pt x="114802" y="66145"/>
                    <a:pt x="120159" y="67217"/>
                  </a:cubicBezTo>
                  <a:cubicBezTo>
                    <a:pt x="122302" y="67523"/>
                    <a:pt x="124292" y="68288"/>
                    <a:pt x="126282" y="69054"/>
                  </a:cubicBezTo>
                  <a:cubicBezTo>
                    <a:pt x="129647" y="70456"/>
                    <a:pt x="133141" y="71216"/>
                    <a:pt x="136646" y="71216"/>
                  </a:cubicBezTo>
                  <a:cubicBezTo>
                    <a:pt x="136967" y="71216"/>
                    <a:pt x="137288" y="71209"/>
                    <a:pt x="137609" y="71197"/>
                  </a:cubicBezTo>
                  <a:cubicBezTo>
                    <a:pt x="139101" y="71120"/>
                    <a:pt x="140594" y="71082"/>
                    <a:pt x="142086" y="71082"/>
                  </a:cubicBezTo>
                  <a:cubicBezTo>
                    <a:pt x="146563" y="71082"/>
                    <a:pt x="151041" y="71426"/>
                    <a:pt x="155518" y="72115"/>
                  </a:cubicBezTo>
                  <a:cubicBezTo>
                    <a:pt x="156626" y="72317"/>
                    <a:pt x="157742" y="72415"/>
                    <a:pt x="158853" y="72415"/>
                  </a:cubicBezTo>
                  <a:cubicBezTo>
                    <a:pt x="162802" y="72415"/>
                    <a:pt x="166680" y="71171"/>
                    <a:pt x="169906" y="68901"/>
                  </a:cubicBezTo>
                  <a:cubicBezTo>
                    <a:pt x="174192" y="65992"/>
                    <a:pt x="175111" y="62931"/>
                    <a:pt x="173427" y="58186"/>
                  </a:cubicBezTo>
                  <a:cubicBezTo>
                    <a:pt x="172049" y="53747"/>
                    <a:pt x="168835" y="50379"/>
                    <a:pt x="164549" y="48696"/>
                  </a:cubicBezTo>
                  <a:cubicBezTo>
                    <a:pt x="163018" y="48083"/>
                    <a:pt x="161641" y="47624"/>
                    <a:pt x="160110" y="47165"/>
                  </a:cubicBezTo>
                  <a:cubicBezTo>
                    <a:pt x="155824" y="45787"/>
                    <a:pt x="151997" y="43491"/>
                    <a:pt x="148936" y="40430"/>
                  </a:cubicBezTo>
                  <a:cubicBezTo>
                    <a:pt x="145569" y="37216"/>
                    <a:pt x="141742" y="34460"/>
                    <a:pt x="137762" y="32011"/>
                  </a:cubicBezTo>
                  <a:cubicBezTo>
                    <a:pt x="134854" y="30174"/>
                    <a:pt x="131639" y="28950"/>
                    <a:pt x="128425" y="28491"/>
                  </a:cubicBezTo>
                  <a:cubicBezTo>
                    <a:pt x="127728" y="28364"/>
                    <a:pt x="127004" y="28290"/>
                    <a:pt x="126286" y="28290"/>
                  </a:cubicBezTo>
                  <a:cubicBezTo>
                    <a:pt x="125272" y="28290"/>
                    <a:pt x="124270" y="28438"/>
                    <a:pt x="123374" y="28797"/>
                  </a:cubicBezTo>
                  <a:cubicBezTo>
                    <a:pt x="120159" y="29409"/>
                    <a:pt x="118476" y="32623"/>
                    <a:pt x="119547" y="35685"/>
                  </a:cubicBezTo>
                  <a:cubicBezTo>
                    <a:pt x="120159" y="37981"/>
                    <a:pt x="121231" y="40124"/>
                    <a:pt x="121996" y="42267"/>
                  </a:cubicBezTo>
                  <a:cubicBezTo>
                    <a:pt x="122608" y="43797"/>
                    <a:pt x="122914" y="45481"/>
                    <a:pt x="122608" y="47012"/>
                  </a:cubicBezTo>
                  <a:cubicBezTo>
                    <a:pt x="121078" y="46859"/>
                    <a:pt x="119700" y="46400"/>
                    <a:pt x="118476" y="45634"/>
                  </a:cubicBezTo>
                  <a:cubicBezTo>
                    <a:pt x="115873" y="44410"/>
                    <a:pt x="113424" y="43032"/>
                    <a:pt x="111128" y="41654"/>
                  </a:cubicBezTo>
                  <a:cubicBezTo>
                    <a:pt x="107058" y="39183"/>
                    <a:pt x="102435" y="37816"/>
                    <a:pt x="97653" y="37816"/>
                  </a:cubicBezTo>
                  <a:cubicBezTo>
                    <a:pt x="97400" y="37816"/>
                    <a:pt x="97147" y="37820"/>
                    <a:pt x="96893" y="37828"/>
                  </a:cubicBezTo>
                  <a:cubicBezTo>
                    <a:pt x="90464" y="37828"/>
                    <a:pt x="84035" y="36297"/>
                    <a:pt x="78219" y="33542"/>
                  </a:cubicBezTo>
                  <a:cubicBezTo>
                    <a:pt x="77300" y="33083"/>
                    <a:pt x="76382" y="32623"/>
                    <a:pt x="75616" y="32164"/>
                  </a:cubicBezTo>
                  <a:cubicBezTo>
                    <a:pt x="74698" y="31552"/>
                    <a:pt x="73627" y="31093"/>
                    <a:pt x="73627" y="30021"/>
                  </a:cubicBezTo>
                  <a:cubicBezTo>
                    <a:pt x="73627" y="28950"/>
                    <a:pt x="75004" y="29103"/>
                    <a:pt x="75770" y="28644"/>
                  </a:cubicBezTo>
                  <a:cubicBezTo>
                    <a:pt x="76841" y="28031"/>
                    <a:pt x="77913" y="27419"/>
                    <a:pt x="78984" y="26807"/>
                  </a:cubicBezTo>
                  <a:cubicBezTo>
                    <a:pt x="82198" y="24511"/>
                    <a:pt x="82505" y="21909"/>
                    <a:pt x="80055" y="18694"/>
                  </a:cubicBezTo>
                  <a:cubicBezTo>
                    <a:pt x="78678" y="16704"/>
                    <a:pt x="76535" y="15480"/>
                    <a:pt x="74239" y="15021"/>
                  </a:cubicBezTo>
                  <a:cubicBezTo>
                    <a:pt x="71178" y="14408"/>
                    <a:pt x="68116" y="13796"/>
                    <a:pt x="65208" y="12878"/>
                  </a:cubicBezTo>
                  <a:cubicBezTo>
                    <a:pt x="77340" y="7698"/>
                    <a:pt x="90442" y="4946"/>
                    <a:pt x="103651" y="4946"/>
                  </a:cubicBezTo>
                  <a:close/>
                  <a:moveTo>
                    <a:pt x="34411" y="131329"/>
                  </a:moveTo>
                  <a:cubicBezTo>
                    <a:pt x="34835" y="131329"/>
                    <a:pt x="35264" y="131435"/>
                    <a:pt x="35666" y="131658"/>
                  </a:cubicBezTo>
                  <a:cubicBezTo>
                    <a:pt x="36584" y="131965"/>
                    <a:pt x="37656" y="132271"/>
                    <a:pt x="38421" y="132730"/>
                  </a:cubicBezTo>
                  <a:cubicBezTo>
                    <a:pt x="43472" y="135026"/>
                    <a:pt x="48677" y="137016"/>
                    <a:pt x="54034" y="138393"/>
                  </a:cubicBezTo>
                  <a:cubicBezTo>
                    <a:pt x="62300" y="140689"/>
                    <a:pt x="70106" y="144669"/>
                    <a:pt x="76535" y="150180"/>
                  </a:cubicBezTo>
                  <a:cubicBezTo>
                    <a:pt x="78994" y="152393"/>
                    <a:pt x="82144" y="153618"/>
                    <a:pt x="85351" y="153618"/>
                  </a:cubicBezTo>
                  <a:cubicBezTo>
                    <a:pt x="86137" y="153618"/>
                    <a:pt x="86926" y="153545"/>
                    <a:pt x="87709" y="153394"/>
                  </a:cubicBezTo>
                  <a:cubicBezTo>
                    <a:pt x="89240" y="153241"/>
                    <a:pt x="90770" y="152935"/>
                    <a:pt x="92301" y="152629"/>
                  </a:cubicBezTo>
                  <a:cubicBezTo>
                    <a:pt x="94208" y="152072"/>
                    <a:pt x="96157" y="151805"/>
                    <a:pt x="98105" y="151805"/>
                  </a:cubicBezTo>
                  <a:cubicBezTo>
                    <a:pt x="99907" y="151805"/>
                    <a:pt x="101709" y="152034"/>
                    <a:pt x="103475" y="152476"/>
                  </a:cubicBezTo>
                  <a:cubicBezTo>
                    <a:pt x="106972" y="153315"/>
                    <a:pt x="110526" y="153728"/>
                    <a:pt x="114064" y="153728"/>
                  </a:cubicBezTo>
                  <a:cubicBezTo>
                    <a:pt x="122138" y="153728"/>
                    <a:pt x="130125" y="151575"/>
                    <a:pt x="137150" y="147424"/>
                  </a:cubicBezTo>
                  <a:cubicBezTo>
                    <a:pt x="140670" y="145128"/>
                    <a:pt x="144344" y="143292"/>
                    <a:pt x="148324" y="141761"/>
                  </a:cubicBezTo>
                  <a:cubicBezTo>
                    <a:pt x="150467" y="140843"/>
                    <a:pt x="152763" y="140230"/>
                    <a:pt x="155212" y="139924"/>
                  </a:cubicBezTo>
                  <a:cubicBezTo>
                    <a:pt x="155639" y="139808"/>
                    <a:pt x="156065" y="139753"/>
                    <a:pt x="156485" y="139753"/>
                  </a:cubicBezTo>
                  <a:cubicBezTo>
                    <a:pt x="159374" y="139753"/>
                    <a:pt x="161908" y="142360"/>
                    <a:pt x="161641" y="145435"/>
                  </a:cubicBezTo>
                  <a:cubicBezTo>
                    <a:pt x="161641" y="146353"/>
                    <a:pt x="161641" y="147271"/>
                    <a:pt x="161335" y="148037"/>
                  </a:cubicBezTo>
                  <a:cubicBezTo>
                    <a:pt x="158579" y="156302"/>
                    <a:pt x="153987" y="163037"/>
                    <a:pt x="145875" y="166711"/>
                  </a:cubicBezTo>
                  <a:cubicBezTo>
                    <a:pt x="141436" y="168395"/>
                    <a:pt x="137456" y="170997"/>
                    <a:pt x="134242" y="174364"/>
                  </a:cubicBezTo>
                  <a:cubicBezTo>
                    <a:pt x="132405" y="176048"/>
                    <a:pt x="130874" y="178038"/>
                    <a:pt x="129649" y="180181"/>
                  </a:cubicBezTo>
                  <a:cubicBezTo>
                    <a:pt x="127200" y="184467"/>
                    <a:pt x="123680" y="188140"/>
                    <a:pt x="119547" y="190896"/>
                  </a:cubicBezTo>
                  <a:cubicBezTo>
                    <a:pt x="116026" y="193039"/>
                    <a:pt x="113577" y="196712"/>
                    <a:pt x="112965" y="200845"/>
                  </a:cubicBezTo>
                  <a:cubicBezTo>
                    <a:pt x="112659" y="202835"/>
                    <a:pt x="111587" y="203141"/>
                    <a:pt x="110057" y="203141"/>
                  </a:cubicBezTo>
                  <a:cubicBezTo>
                    <a:pt x="107944" y="203279"/>
                    <a:pt x="105846" y="203348"/>
                    <a:pt x="103757" y="203348"/>
                  </a:cubicBezTo>
                  <a:cubicBezTo>
                    <a:pt x="98883" y="203348"/>
                    <a:pt x="94061" y="202973"/>
                    <a:pt x="89240" y="202223"/>
                  </a:cubicBezTo>
                  <a:cubicBezTo>
                    <a:pt x="77759" y="200386"/>
                    <a:pt x="66739" y="196712"/>
                    <a:pt x="56636" y="191202"/>
                  </a:cubicBezTo>
                  <a:cubicBezTo>
                    <a:pt x="56024" y="190896"/>
                    <a:pt x="55565" y="190437"/>
                    <a:pt x="55412" y="189977"/>
                  </a:cubicBezTo>
                  <a:cubicBezTo>
                    <a:pt x="56761" y="187891"/>
                    <a:pt x="59095" y="186691"/>
                    <a:pt x="61623" y="186691"/>
                  </a:cubicBezTo>
                  <a:cubicBezTo>
                    <a:pt x="62249" y="186691"/>
                    <a:pt x="62887" y="186764"/>
                    <a:pt x="63524" y="186916"/>
                  </a:cubicBezTo>
                  <a:cubicBezTo>
                    <a:pt x="64902" y="187375"/>
                    <a:pt x="66432" y="187681"/>
                    <a:pt x="67810" y="188140"/>
                  </a:cubicBezTo>
                  <a:cubicBezTo>
                    <a:pt x="68728" y="188498"/>
                    <a:pt x="69681" y="188668"/>
                    <a:pt x="70628" y="188668"/>
                  </a:cubicBezTo>
                  <a:cubicBezTo>
                    <a:pt x="72521" y="188668"/>
                    <a:pt x="74392" y="187987"/>
                    <a:pt x="75923" y="186763"/>
                  </a:cubicBezTo>
                  <a:cubicBezTo>
                    <a:pt x="78287" y="184604"/>
                    <a:pt x="80789" y="183826"/>
                    <a:pt x="83476" y="183826"/>
                  </a:cubicBezTo>
                  <a:cubicBezTo>
                    <a:pt x="84790" y="183826"/>
                    <a:pt x="86148" y="184012"/>
                    <a:pt x="87556" y="184314"/>
                  </a:cubicBezTo>
                  <a:cubicBezTo>
                    <a:pt x="88735" y="184550"/>
                    <a:pt x="89959" y="184672"/>
                    <a:pt x="91194" y="184672"/>
                  </a:cubicBezTo>
                  <a:cubicBezTo>
                    <a:pt x="93166" y="184672"/>
                    <a:pt x="95164" y="184360"/>
                    <a:pt x="97046" y="183702"/>
                  </a:cubicBezTo>
                  <a:cubicBezTo>
                    <a:pt x="100414" y="182630"/>
                    <a:pt x="102097" y="180487"/>
                    <a:pt x="102250" y="177579"/>
                  </a:cubicBezTo>
                  <a:cubicBezTo>
                    <a:pt x="102403" y="174517"/>
                    <a:pt x="100567" y="171762"/>
                    <a:pt x="97658" y="170691"/>
                  </a:cubicBezTo>
                  <a:cubicBezTo>
                    <a:pt x="93217" y="168832"/>
                    <a:pt x="88497" y="167878"/>
                    <a:pt x="83733" y="167878"/>
                  </a:cubicBezTo>
                  <a:cubicBezTo>
                    <a:pt x="81437" y="167878"/>
                    <a:pt x="79131" y="168100"/>
                    <a:pt x="76841" y="168548"/>
                  </a:cubicBezTo>
                  <a:cubicBezTo>
                    <a:pt x="75239" y="168868"/>
                    <a:pt x="73609" y="169024"/>
                    <a:pt x="71980" y="169024"/>
                  </a:cubicBezTo>
                  <a:cubicBezTo>
                    <a:pt x="68164" y="169024"/>
                    <a:pt x="64355" y="168167"/>
                    <a:pt x="60922" y="166558"/>
                  </a:cubicBezTo>
                  <a:cubicBezTo>
                    <a:pt x="57708" y="165333"/>
                    <a:pt x="54952" y="163190"/>
                    <a:pt x="53116" y="160282"/>
                  </a:cubicBezTo>
                  <a:cubicBezTo>
                    <a:pt x="50819" y="156609"/>
                    <a:pt x="47452" y="153700"/>
                    <a:pt x="43625" y="151557"/>
                  </a:cubicBezTo>
                  <a:cubicBezTo>
                    <a:pt x="40564" y="150027"/>
                    <a:pt x="37503" y="148190"/>
                    <a:pt x="34594" y="146353"/>
                  </a:cubicBezTo>
                  <a:cubicBezTo>
                    <a:pt x="30155" y="143445"/>
                    <a:pt x="28931" y="137475"/>
                    <a:pt x="31839" y="133036"/>
                  </a:cubicBezTo>
                  <a:cubicBezTo>
                    <a:pt x="32381" y="131952"/>
                    <a:pt x="33383" y="131329"/>
                    <a:pt x="34411" y="131329"/>
                  </a:cubicBezTo>
                  <a:close/>
                  <a:moveTo>
                    <a:pt x="104144" y="1"/>
                  </a:moveTo>
                  <a:cubicBezTo>
                    <a:pt x="90876" y="1"/>
                    <a:pt x="77500" y="2555"/>
                    <a:pt x="64749" y="7826"/>
                  </a:cubicBezTo>
                  <a:cubicBezTo>
                    <a:pt x="25716" y="23899"/>
                    <a:pt x="307" y="61706"/>
                    <a:pt x="154" y="103800"/>
                  </a:cubicBezTo>
                  <a:cubicBezTo>
                    <a:pt x="1" y="161354"/>
                    <a:pt x="46381" y="208039"/>
                    <a:pt x="103934" y="208192"/>
                  </a:cubicBezTo>
                  <a:cubicBezTo>
                    <a:pt x="104061" y="208193"/>
                    <a:pt x="104188" y="208193"/>
                    <a:pt x="104315" y="208193"/>
                  </a:cubicBezTo>
                  <a:cubicBezTo>
                    <a:pt x="146256" y="208193"/>
                    <a:pt x="184038" y="182972"/>
                    <a:pt x="200214" y="144210"/>
                  </a:cubicBezTo>
                  <a:cubicBezTo>
                    <a:pt x="216439" y="105331"/>
                    <a:pt x="207714" y="60635"/>
                    <a:pt x="178019" y="30787"/>
                  </a:cubicBezTo>
                  <a:cubicBezTo>
                    <a:pt x="158063" y="10727"/>
                    <a:pt x="131331" y="1"/>
                    <a:pt x="1041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1"/>
            <p:cNvSpPr/>
            <p:nvPr/>
          </p:nvSpPr>
          <p:spPr>
            <a:xfrm>
              <a:off x="1401075" y="358475"/>
              <a:ext cx="4695400" cy="4934725"/>
            </a:xfrm>
            <a:custGeom>
              <a:avLst/>
              <a:gdLst/>
              <a:ahLst/>
              <a:cxnLst/>
              <a:rect l="l" t="t" r="r" b="b"/>
              <a:pathLst>
                <a:path w="187816" h="197389" extrusionOk="0">
                  <a:moveTo>
                    <a:pt x="95889" y="0"/>
                  </a:moveTo>
                  <a:cubicBezTo>
                    <a:pt x="82406" y="0"/>
                    <a:pt x="69015" y="2758"/>
                    <a:pt x="56636" y="8044"/>
                  </a:cubicBezTo>
                  <a:cubicBezTo>
                    <a:pt x="59544" y="8962"/>
                    <a:pt x="62606" y="9727"/>
                    <a:pt x="65667" y="10187"/>
                  </a:cubicBezTo>
                  <a:cubicBezTo>
                    <a:pt x="67963" y="10646"/>
                    <a:pt x="70106" y="12023"/>
                    <a:pt x="71483" y="13860"/>
                  </a:cubicBezTo>
                  <a:cubicBezTo>
                    <a:pt x="73933" y="17075"/>
                    <a:pt x="73626" y="19830"/>
                    <a:pt x="70259" y="22126"/>
                  </a:cubicBezTo>
                  <a:cubicBezTo>
                    <a:pt x="69341" y="22738"/>
                    <a:pt x="68269" y="23351"/>
                    <a:pt x="67198" y="23810"/>
                  </a:cubicBezTo>
                  <a:cubicBezTo>
                    <a:pt x="66432" y="24269"/>
                    <a:pt x="65208" y="24269"/>
                    <a:pt x="65208" y="25187"/>
                  </a:cubicBezTo>
                  <a:cubicBezTo>
                    <a:pt x="65055" y="26106"/>
                    <a:pt x="66279" y="26718"/>
                    <a:pt x="67044" y="27330"/>
                  </a:cubicBezTo>
                  <a:cubicBezTo>
                    <a:pt x="67963" y="27789"/>
                    <a:pt x="68728" y="28249"/>
                    <a:pt x="69647" y="28708"/>
                  </a:cubicBezTo>
                  <a:cubicBezTo>
                    <a:pt x="75463" y="31463"/>
                    <a:pt x="81892" y="32994"/>
                    <a:pt x="88321" y="32994"/>
                  </a:cubicBezTo>
                  <a:cubicBezTo>
                    <a:pt x="88575" y="32986"/>
                    <a:pt x="88828" y="32982"/>
                    <a:pt x="89081" y="32982"/>
                  </a:cubicBezTo>
                  <a:cubicBezTo>
                    <a:pt x="93863" y="32982"/>
                    <a:pt x="98486" y="34349"/>
                    <a:pt x="102556" y="36820"/>
                  </a:cubicBezTo>
                  <a:cubicBezTo>
                    <a:pt x="105005" y="38198"/>
                    <a:pt x="107454" y="39576"/>
                    <a:pt x="109904" y="40800"/>
                  </a:cubicBezTo>
                  <a:cubicBezTo>
                    <a:pt x="111128" y="41566"/>
                    <a:pt x="112506" y="42025"/>
                    <a:pt x="114036" y="42178"/>
                  </a:cubicBezTo>
                  <a:cubicBezTo>
                    <a:pt x="114342" y="40494"/>
                    <a:pt x="114189" y="38963"/>
                    <a:pt x="113424" y="37433"/>
                  </a:cubicBezTo>
                  <a:cubicBezTo>
                    <a:pt x="112659" y="35290"/>
                    <a:pt x="111587" y="33147"/>
                    <a:pt x="110975" y="30851"/>
                  </a:cubicBezTo>
                  <a:cubicBezTo>
                    <a:pt x="109904" y="27789"/>
                    <a:pt x="111587" y="24575"/>
                    <a:pt x="114802" y="23963"/>
                  </a:cubicBezTo>
                  <a:cubicBezTo>
                    <a:pt x="115698" y="23604"/>
                    <a:pt x="116700" y="23456"/>
                    <a:pt x="117714" y="23456"/>
                  </a:cubicBezTo>
                  <a:cubicBezTo>
                    <a:pt x="118432" y="23456"/>
                    <a:pt x="119156" y="23530"/>
                    <a:pt x="119853" y="23657"/>
                  </a:cubicBezTo>
                  <a:cubicBezTo>
                    <a:pt x="123067" y="24269"/>
                    <a:pt x="126282" y="25493"/>
                    <a:pt x="129190" y="27177"/>
                  </a:cubicBezTo>
                  <a:cubicBezTo>
                    <a:pt x="133170" y="29626"/>
                    <a:pt x="136843" y="32535"/>
                    <a:pt x="140211" y="35749"/>
                  </a:cubicBezTo>
                  <a:cubicBezTo>
                    <a:pt x="143425" y="38810"/>
                    <a:pt x="147252" y="41106"/>
                    <a:pt x="151385" y="42331"/>
                  </a:cubicBezTo>
                  <a:cubicBezTo>
                    <a:pt x="152916" y="42790"/>
                    <a:pt x="154446" y="43402"/>
                    <a:pt x="155824" y="44015"/>
                  </a:cubicBezTo>
                  <a:cubicBezTo>
                    <a:pt x="160110" y="45545"/>
                    <a:pt x="163477" y="49066"/>
                    <a:pt x="164855" y="53352"/>
                  </a:cubicBezTo>
                  <a:cubicBezTo>
                    <a:pt x="166539" y="58097"/>
                    <a:pt x="165467" y="61311"/>
                    <a:pt x="161334" y="64067"/>
                  </a:cubicBezTo>
                  <a:cubicBezTo>
                    <a:pt x="157934" y="66496"/>
                    <a:pt x="153955" y="67672"/>
                    <a:pt x="149933" y="67672"/>
                  </a:cubicBezTo>
                  <a:cubicBezTo>
                    <a:pt x="148886" y="67672"/>
                    <a:pt x="147836" y="67592"/>
                    <a:pt x="146793" y="67434"/>
                  </a:cubicBezTo>
                  <a:cubicBezTo>
                    <a:pt x="142669" y="66674"/>
                    <a:pt x="138468" y="66376"/>
                    <a:pt x="134245" y="66376"/>
                  </a:cubicBezTo>
                  <a:cubicBezTo>
                    <a:pt x="132511" y="66376"/>
                    <a:pt x="130774" y="66427"/>
                    <a:pt x="129037" y="66516"/>
                  </a:cubicBezTo>
                  <a:cubicBezTo>
                    <a:pt x="128703" y="66529"/>
                    <a:pt x="128370" y="66535"/>
                    <a:pt x="128038" y="66535"/>
                  </a:cubicBezTo>
                  <a:cubicBezTo>
                    <a:pt x="124417" y="66535"/>
                    <a:pt x="120935" y="65775"/>
                    <a:pt x="117710" y="64373"/>
                  </a:cubicBezTo>
                  <a:cubicBezTo>
                    <a:pt x="115720" y="63454"/>
                    <a:pt x="113577" y="62842"/>
                    <a:pt x="111434" y="62383"/>
                  </a:cubicBezTo>
                  <a:cubicBezTo>
                    <a:pt x="106230" y="61311"/>
                    <a:pt x="101026" y="60240"/>
                    <a:pt x="95821" y="58862"/>
                  </a:cubicBezTo>
                  <a:cubicBezTo>
                    <a:pt x="94627" y="58311"/>
                    <a:pt x="93378" y="58036"/>
                    <a:pt x="92140" y="58036"/>
                  </a:cubicBezTo>
                  <a:cubicBezTo>
                    <a:pt x="91315" y="58036"/>
                    <a:pt x="90495" y="58158"/>
                    <a:pt x="89699" y="58403"/>
                  </a:cubicBezTo>
                  <a:cubicBezTo>
                    <a:pt x="90005" y="59628"/>
                    <a:pt x="90923" y="60087"/>
                    <a:pt x="91688" y="60546"/>
                  </a:cubicBezTo>
                  <a:cubicBezTo>
                    <a:pt x="93066" y="61311"/>
                    <a:pt x="94444" y="62077"/>
                    <a:pt x="95821" y="62842"/>
                  </a:cubicBezTo>
                  <a:cubicBezTo>
                    <a:pt x="99036" y="64373"/>
                    <a:pt x="101791" y="66822"/>
                    <a:pt x="103934" y="69883"/>
                  </a:cubicBezTo>
                  <a:cubicBezTo>
                    <a:pt x="104546" y="70802"/>
                    <a:pt x="105311" y="71720"/>
                    <a:pt x="106383" y="72332"/>
                  </a:cubicBezTo>
                  <a:cubicBezTo>
                    <a:pt x="109750" y="74306"/>
                    <a:pt x="113205" y="75928"/>
                    <a:pt x="117016" y="75928"/>
                  </a:cubicBezTo>
                  <a:cubicBezTo>
                    <a:pt x="118229" y="75928"/>
                    <a:pt x="119478" y="75763"/>
                    <a:pt x="120771" y="75394"/>
                  </a:cubicBezTo>
                  <a:cubicBezTo>
                    <a:pt x="121690" y="75087"/>
                    <a:pt x="122761" y="74934"/>
                    <a:pt x="123680" y="74781"/>
                  </a:cubicBezTo>
                  <a:cubicBezTo>
                    <a:pt x="124598" y="74628"/>
                    <a:pt x="125555" y="74552"/>
                    <a:pt x="126511" y="74552"/>
                  </a:cubicBezTo>
                  <a:cubicBezTo>
                    <a:pt x="127468" y="74552"/>
                    <a:pt x="128425" y="74628"/>
                    <a:pt x="129343" y="74781"/>
                  </a:cubicBezTo>
                  <a:cubicBezTo>
                    <a:pt x="133629" y="75853"/>
                    <a:pt x="135925" y="80598"/>
                    <a:pt x="134088" y="84731"/>
                  </a:cubicBezTo>
                  <a:cubicBezTo>
                    <a:pt x="133323" y="86261"/>
                    <a:pt x="132251" y="87486"/>
                    <a:pt x="130874" y="88557"/>
                  </a:cubicBezTo>
                  <a:cubicBezTo>
                    <a:pt x="124598" y="92843"/>
                    <a:pt x="117710" y="96364"/>
                    <a:pt x="110516" y="98813"/>
                  </a:cubicBezTo>
                  <a:cubicBezTo>
                    <a:pt x="107755" y="99618"/>
                    <a:pt x="105038" y="100078"/>
                    <a:pt x="102388" y="100078"/>
                  </a:cubicBezTo>
                  <a:cubicBezTo>
                    <a:pt x="97985" y="100078"/>
                    <a:pt x="93769" y="98809"/>
                    <a:pt x="89852" y="95752"/>
                  </a:cubicBezTo>
                  <a:cubicBezTo>
                    <a:pt x="87862" y="94374"/>
                    <a:pt x="85719" y="93456"/>
                    <a:pt x="83423" y="92843"/>
                  </a:cubicBezTo>
                  <a:cubicBezTo>
                    <a:pt x="75463" y="91007"/>
                    <a:pt x="67810" y="87639"/>
                    <a:pt x="60922" y="83200"/>
                  </a:cubicBezTo>
                  <a:cubicBezTo>
                    <a:pt x="60310" y="82894"/>
                    <a:pt x="59850" y="82588"/>
                    <a:pt x="59238" y="82435"/>
                  </a:cubicBezTo>
                  <a:cubicBezTo>
                    <a:pt x="56944" y="80986"/>
                    <a:pt x="54364" y="80299"/>
                    <a:pt x="51723" y="80299"/>
                  </a:cubicBezTo>
                  <a:cubicBezTo>
                    <a:pt x="51017" y="80299"/>
                    <a:pt x="50306" y="80348"/>
                    <a:pt x="49595" y="80445"/>
                  </a:cubicBezTo>
                  <a:cubicBezTo>
                    <a:pt x="47657" y="80645"/>
                    <a:pt x="45690" y="80758"/>
                    <a:pt x="43720" y="80758"/>
                  </a:cubicBezTo>
                  <a:cubicBezTo>
                    <a:pt x="41176" y="80758"/>
                    <a:pt x="38626" y="80570"/>
                    <a:pt x="36125" y="80139"/>
                  </a:cubicBezTo>
                  <a:cubicBezTo>
                    <a:pt x="30614" y="79220"/>
                    <a:pt x="25563" y="76006"/>
                    <a:pt x="22655" y="71261"/>
                  </a:cubicBezTo>
                  <a:cubicBezTo>
                    <a:pt x="21736" y="69883"/>
                    <a:pt x="20665" y="68506"/>
                    <a:pt x="19747" y="67128"/>
                  </a:cubicBezTo>
                  <a:cubicBezTo>
                    <a:pt x="18369" y="65138"/>
                    <a:pt x="16532" y="63454"/>
                    <a:pt x="14542" y="62230"/>
                  </a:cubicBezTo>
                  <a:cubicBezTo>
                    <a:pt x="11787" y="60546"/>
                    <a:pt x="8879" y="59015"/>
                    <a:pt x="6123" y="57332"/>
                  </a:cubicBezTo>
                  <a:cubicBezTo>
                    <a:pt x="5664" y="57638"/>
                    <a:pt x="5358" y="58097"/>
                    <a:pt x="5205" y="58709"/>
                  </a:cubicBezTo>
                  <a:cubicBezTo>
                    <a:pt x="3674" y="61924"/>
                    <a:pt x="2450" y="65291"/>
                    <a:pt x="1378" y="68659"/>
                  </a:cubicBezTo>
                  <a:cubicBezTo>
                    <a:pt x="919" y="69883"/>
                    <a:pt x="1" y="71108"/>
                    <a:pt x="460" y="72332"/>
                  </a:cubicBezTo>
                  <a:cubicBezTo>
                    <a:pt x="1072" y="73557"/>
                    <a:pt x="2603" y="73251"/>
                    <a:pt x="3674" y="73710"/>
                  </a:cubicBezTo>
                  <a:cubicBezTo>
                    <a:pt x="7348" y="75547"/>
                    <a:pt x="8266" y="77230"/>
                    <a:pt x="7654" y="81363"/>
                  </a:cubicBezTo>
                  <a:cubicBezTo>
                    <a:pt x="7654" y="82282"/>
                    <a:pt x="7501" y="83200"/>
                    <a:pt x="7501" y="84118"/>
                  </a:cubicBezTo>
                  <a:cubicBezTo>
                    <a:pt x="7501" y="85496"/>
                    <a:pt x="7587" y="85927"/>
                    <a:pt x="8470" y="85927"/>
                  </a:cubicBezTo>
                  <a:cubicBezTo>
                    <a:pt x="8764" y="85927"/>
                    <a:pt x="9147" y="85879"/>
                    <a:pt x="9644" y="85802"/>
                  </a:cubicBezTo>
                  <a:cubicBezTo>
                    <a:pt x="10869" y="85649"/>
                    <a:pt x="12093" y="85573"/>
                    <a:pt x="13318" y="85573"/>
                  </a:cubicBezTo>
                  <a:cubicBezTo>
                    <a:pt x="14542" y="85573"/>
                    <a:pt x="15767" y="85649"/>
                    <a:pt x="16991" y="85802"/>
                  </a:cubicBezTo>
                  <a:cubicBezTo>
                    <a:pt x="23420" y="86721"/>
                    <a:pt x="29696" y="88098"/>
                    <a:pt x="35972" y="89935"/>
                  </a:cubicBezTo>
                  <a:cubicBezTo>
                    <a:pt x="40870" y="91313"/>
                    <a:pt x="45768" y="93149"/>
                    <a:pt x="50360" y="95599"/>
                  </a:cubicBezTo>
                  <a:cubicBezTo>
                    <a:pt x="53728" y="97282"/>
                    <a:pt x="56789" y="99578"/>
                    <a:pt x="59391" y="102180"/>
                  </a:cubicBezTo>
                  <a:cubicBezTo>
                    <a:pt x="61228" y="103864"/>
                    <a:pt x="62606" y="105854"/>
                    <a:pt x="63218" y="108150"/>
                  </a:cubicBezTo>
                  <a:cubicBezTo>
                    <a:pt x="64289" y="110905"/>
                    <a:pt x="63371" y="113967"/>
                    <a:pt x="61075" y="115804"/>
                  </a:cubicBezTo>
                  <a:cubicBezTo>
                    <a:pt x="58779" y="117640"/>
                    <a:pt x="55871" y="118865"/>
                    <a:pt x="52809" y="119018"/>
                  </a:cubicBezTo>
                  <a:cubicBezTo>
                    <a:pt x="48982" y="119018"/>
                    <a:pt x="45309" y="118406"/>
                    <a:pt x="41788" y="116722"/>
                  </a:cubicBezTo>
                  <a:cubicBezTo>
                    <a:pt x="37349" y="114885"/>
                    <a:pt x="33063" y="112895"/>
                    <a:pt x="28778" y="111058"/>
                  </a:cubicBezTo>
                  <a:cubicBezTo>
                    <a:pt x="26583" y="110061"/>
                    <a:pt x="24324" y="109584"/>
                    <a:pt x="22043" y="109584"/>
                  </a:cubicBezTo>
                  <a:cubicBezTo>
                    <a:pt x="20823" y="109584"/>
                    <a:pt x="19596" y="109720"/>
                    <a:pt x="18369" y="109987"/>
                  </a:cubicBezTo>
                  <a:cubicBezTo>
                    <a:pt x="15920" y="110446"/>
                    <a:pt x="13777" y="111824"/>
                    <a:pt x="12246" y="113814"/>
                  </a:cubicBezTo>
                  <a:cubicBezTo>
                    <a:pt x="11481" y="115038"/>
                    <a:pt x="11022" y="116569"/>
                    <a:pt x="10869" y="117946"/>
                  </a:cubicBezTo>
                  <a:cubicBezTo>
                    <a:pt x="9644" y="122692"/>
                    <a:pt x="6889" y="125600"/>
                    <a:pt x="1838" y="126059"/>
                  </a:cubicBezTo>
                  <a:cubicBezTo>
                    <a:pt x="1378" y="126212"/>
                    <a:pt x="1072" y="126212"/>
                    <a:pt x="613" y="126365"/>
                  </a:cubicBezTo>
                  <a:cubicBezTo>
                    <a:pt x="460" y="126671"/>
                    <a:pt x="460" y="126824"/>
                    <a:pt x="460" y="126977"/>
                  </a:cubicBezTo>
                  <a:cubicBezTo>
                    <a:pt x="460" y="127131"/>
                    <a:pt x="613" y="127437"/>
                    <a:pt x="613" y="127743"/>
                  </a:cubicBezTo>
                  <a:cubicBezTo>
                    <a:pt x="7195" y="149785"/>
                    <a:pt x="21277" y="168765"/>
                    <a:pt x="40258" y="181623"/>
                  </a:cubicBezTo>
                  <a:cubicBezTo>
                    <a:pt x="41103" y="182186"/>
                    <a:pt x="41559" y="182491"/>
                    <a:pt x="41955" y="182491"/>
                  </a:cubicBezTo>
                  <a:cubicBezTo>
                    <a:pt x="42419" y="182491"/>
                    <a:pt x="42799" y="182072"/>
                    <a:pt x="43625" y="181164"/>
                  </a:cubicBezTo>
                  <a:cubicBezTo>
                    <a:pt x="45910" y="178497"/>
                    <a:pt x="49354" y="176990"/>
                    <a:pt x="52908" y="176990"/>
                  </a:cubicBezTo>
                  <a:cubicBezTo>
                    <a:pt x="53639" y="176990"/>
                    <a:pt x="54374" y="177053"/>
                    <a:pt x="55105" y="177184"/>
                  </a:cubicBezTo>
                  <a:cubicBezTo>
                    <a:pt x="56483" y="177490"/>
                    <a:pt x="57860" y="177796"/>
                    <a:pt x="59085" y="178255"/>
                  </a:cubicBezTo>
                  <a:cubicBezTo>
                    <a:pt x="59865" y="178567"/>
                    <a:pt x="60680" y="178720"/>
                    <a:pt x="61483" y="178720"/>
                  </a:cubicBezTo>
                  <a:cubicBezTo>
                    <a:pt x="63043" y="178720"/>
                    <a:pt x="64555" y="178142"/>
                    <a:pt x="65667" y="177031"/>
                  </a:cubicBezTo>
                  <a:cubicBezTo>
                    <a:pt x="66126" y="176725"/>
                    <a:pt x="66738" y="176265"/>
                    <a:pt x="67198" y="175959"/>
                  </a:cubicBezTo>
                  <a:cubicBezTo>
                    <a:pt x="68990" y="174580"/>
                    <a:pt x="71156" y="173947"/>
                    <a:pt x="73470" y="173947"/>
                  </a:cubicBezTo>
                  <a:cubicBezTo>
                    <a:pt x="73725" y="173947"/>
                    <a:pt x="73981" y="173954"/>
                    <a:pt x="74239" y="173969"/>
                  </a:cubicBezTo>
                  <a:cubicBezTo>
                    <a:pt x="76076" y="174122"/>
                    <a:pt x="77912" y="174275"/>
                    <a:pt x="79749" y="174582"/>
                  </a:cubicBezTo>
                  <a:cubicBezTo>
                    <a:pt x="80729" y="174827"/>
                    <a:pt x="81733" y="174949"/>
                    <a:pt x="82742" y="174949"/>
                  </a:cubicBezTo>
                  <a:cubicBezTo>
                    <a:pt x="84255" y="174949"/>
                    <a:pt x="85780" y="174673"/>
                    <a:pt x="87249" y="174122"/>
                  </a:cubicBezTo>
                  <a:cubicBezTo>
                    <a:pt x="88015" y="173816"/>
                    <a:pt x="88780" y="173510"/>
                    <a:pt x="88780" y="172592"/>
                  </a:cubicBezTo>
                  <a:cubicBezTo>
                    <a:pt x="88933" y="171520"/>
                    <a:pt x="88168" y="170908"/>
                    <a:pt x="87403" y="170602"/>
                  </a:cubicBezTo>
                  <a:cubicBezTo>
                    <a:pt x="87096" y="170449"/>
                    <a:pt x="86790" y="170296"/>
                    <a:pt x="86484" y="170296"/>
                  </a:cubicBezTo>
                  <a:cubicBezTo>
                    <a:pt x="82887" y="168807"/>
                    <a:pt x="78989" y="168023"/>
                    <a:pt x="75034" y="168023"/>
                  </a:cubicBezTo>
                  <a:cubicBezTo>
                    <a:pt x="74108" y="168023"/>
                    <a:pt x="73178" y="168066"/>
                    <a:pt x="72249" y="168153"/>
                  </a:cubicBezTo>
                  <a:cubicBezTo>
                    <a:pt x="69953" y="168612"/>
                    <a:pt x="67657" y="168918"/>
                    <a:pt x="65514" y="169071"/>
                  </a:cubicBezTo>
                  <a:cubicBezTo>
                    <a:pt x="65034" y="169086"/>
                    <a:pt x="64557" y="169093"/>
                    <a:pt x="64084" y="169093"/>
                  </a:cubicBezTo>
                  <a:cubicBezTo>
                    <a:pt x="54434" y="169093"/>
                    <a:pt x="46094" y="166068"/>
                    <a:pt x="40258" y="157897"/>
                  </a:cubicBezTo>
                  <a:cubicBezTo>
                    <a:pt x="38574" y="155295"/>
                    <a:pt x="36278" y="153152"/>
                    <a:pt x="33523" y="151621"/>
                  </a:cubicBezTo>
                  <a:cubicBezTo>
                    <a:pt x="31227" y="150397"/>
                    <a:pt x="28931" y="149019"/>
                    <a:pt x="26635" y="147642"/>
                  </a:cubicBezTo>
                  <a:cubicBezTo>
                    <a:pt x="24798" y="146723"/>
                    <a:pt x="23267" y="145652"/>
                    <a:pt x="21736" y="144427"/>
                  </a:cubicBezTo>
                  <a:cubicBezTo>
                    <a:pt x="16379" y="139835"/>
                    <a:pt x="15154" y="131876"/>
                    <a:pt x="18981" y="125753"/>
                  </a:cubicBezTo>
                  <a:cubicBezTo>
                    <a:pt x="20224" y="123155"/>
                    <a:pt x="22884" y="121640"/>
                    <a:pt x="25669" y="121640"/>
                  </a:cubicBezTo>
                  <a:cubicBezTo>
                    <a:pt x="26657" y="121640"/>
                    <a:pt x="27662" y="121831"/>
                    <a:pt x="28624" y="122232"/>
                  </a:cubicBezTo>
                  <a:cubicBezTo>
                    <a:pt x="29696" y="122539"/>
                    <a:pt x="30920" y="122998"/>
                    <a:pt x="31992" y="123457"/>
                  </a:cubicBezTo>
                  <a:cubicBezTo>
                    <a:pt x="36584" y="125753"/>
                    <a:pt x="41482" y="127437"/>
                    <a:pt x="46380" y="128814"/>
                  </a:cubicBezTo>
                  <a:cubicBezTo>
                    <a:pt x="55564" y="131110"/>
                    <a:pt x="63983" y="135549"/>
                    <a:pt x="71024" y="141519"/>
                  </a:cubicBezTo>
                  <a:cubicBezTo>
                    <a:pt x="72730" y="143093"/>
                    <a:pt x="74885" y="143881"/>
                    <a:pt x="77105" y="143881"/>
                  </a:cubicBezTo>
                  <a:cubicBezTo>
                    <a:pt x="77475" y="143881"/>
                    <a:pt x="77847" y="143859"/>
                    <a:pt x="78218" y="143815"/>
                  </a:cubicBezTo>
                  <a:cubicBezTo>
                    <a:pt x="79749" y="143662"/>
                    <a:pt x="81127" y="143356"/>
                    <a:pt x="82657" y="143050"/>
                  </a:cubicBezTo>
                  <a:cubicBezTo>
                    <a:pt x="84951" y="142417"/>
                    <a:pt x="87285" y="142111"/>
                    <a:pt x="89618" y="142111"/>
                  </a:cubicBezTo>
                  <a:cubicBezTo>
                    <a:pt x="91801" y="142111"/>
                    <a:pt x="93982" y="142379"/>
                    <a:pt x="96127" y="142897"/>
                  </a:cubicBezTo>
                  <a:cubicBezTo>
                    <a:pt x="99186" y="143581"/>
                    <a:pt x="102285" y="143926"/>
                    <a:pt x="105364" y="143926"/>
                  </a:cubicBezTo>
                  <a:cubicBezTo>
                    <a:pt x="112610" y="143926"/>
                    <a:pt x="119745" y="142019"/>
                    <a:pt x="125976" y="138151"/>
                  </a:cubicBezTo>
                  <a:cubicBezTo>
                    <a:pt x="129037" y="136468"/>
                    <a:pt x="132251" y="134784"/>
                    <a:pt x="135619" y="133253"/>
                  </a:cubicBezTo>
                  <a:cubicBezTo>
                    <a:pt x="138833" y="131723"/>
                    <a:pt x="142201" y="130651"/>
                    <a:pt x="145721" y="130192"/>
                  </a:cubicBezTo>
                  <a:cubicBezTo>
                    <a:pt x="146461" y="130028"/>
                    <a:pt x="147198" y="129949"/>
                    <a:pt x="147923" y="129949"/>
                  </a:cubicBezTo>
                  <a:cubicBezTo>
                    <a:pt x="152593" y="129949"/>
                    <a:pt x="156733" y="133228"/>
                    <a:pt x="157661" y="137998"/>
                  </a:cubicBezTo>
                  <a:cubicBezTo>
                    <a:pt x="158273" y="140141"/>
                    <a:pt x="158120" y="142284"/>
                    <a:pt x="157508" y="144427"/>
                  </a:cubicBezTo>
                  <a:cubicBezTo>
                    <a:pt x="154446" y="154224"/>
                    <a:pt x="148936" y="162183"/>
                    <a:pt x="139139" y="166316"/>
                  </a:cubicBezTo>
                  <a:cubicBezTo>
                    <a:pt x="132711" y="168918"/>
                    <a:pt x="127353" y="173663"/>
                    <a:pt x="124139" y="179786"/>
                  </a:cubicBezTo>
                  <a:cubicBezTo>
                    <a:pt x="121843" y="183460"/>
                    <a:pt x="118781" y="186674"/>
                    <a:pt x="115108" y="189123"/>
                  </a:cubicBezTo>
                  <a:cubicBezTo>
                    <a:pt x="113883" y="189888"/>
                    <a:pt x="112812" y="190654"/>
                    <a:pt x="111740" y="191572"/>
                  </a:cubicBezTo>
                  <a:cubicBezTo>
                    <a:pt x="109904" y="192950"/>
                    <a:pt x="108832" y="195093"/>
                    <a:pt x="108679" y="197236"/>
                  </a:cubicBezTo>
                  <a:cubicBezTo>
                    <a:pt x="108985" y="197389"/>
                    <a:pt x="109291" y="197389"/>
                    <a:pt x="109597" y="197389"/>
                  </a:cubicBezTo>
                  <a:cubicBezTo>
                    <a:pt x="110057" y="197389"/>
                    <a:pt x="110516" y="197389"/>
                    <a:pt x="110975" y="197236"/>
                  </a:cubicBezTo>
                  <a:cubicBezTo>
                    <a:pt x="145262" y="191113"/>
                    <a:pt x="170059" y="172439"/>
                    <a:pt x="185672" y="141213"/>
                  </a:cubicBezTo>
                  <a:cubicBezTo>
                    <a:pt x="187050" y="138458"/>
                    <a:pt x="187815" y="137845"/>
                    <a:pt x="183529" y="137692"/>
                  </a:cubicBezTo>
                  <a:cubicBezTo>
                    <a:pt x="176794" y="137539"/>
                    <a:pt x="172968" y="134172"/>
                    <a:pt x="171590" y="127590"/>
                  </a:cubicBezTo>
                  <a:cubicBezTo>
                    <a:pt x="171437" y="126977"/>
                    <a:pt x="171284" y="126518"/>
                    <a:pt x="170978" y="125906"/>
                  </a:cubicBezTo>
                  <a:cubicBezTo>
                    <a:pt x="170059" y="122845"/>
                    <a:pt x="168835" y="119783"/>
                    <a:pt x="167457" y="116722"/>
                  </a:cubicBezTo>
                  <a:cubicBezTo>
                    <a:pt x="166470" y="114466"/>
                    <a:pt x="164184" y="112859"/>
                    <a:pt x="161676" y="112859"/>
                  </a:cubicBezTo>
                  <a:cubicBezTo>
                    <a:pt x="161462" y="112859"/>
                    <a:pt x="161245" y="112871"/>
                    <a:pt x="161028" y="112895"/>
                  </a:cubicBezTo>
                  <a:cubicBezTo>
                    <a:pt x="159038" y="112895"/>
                    <a:pt x="157048" y="113201"/>
                    <a:pt x="155212" y="113967"/>
                  </a:cubicBezTo>
                  <a:cubicBezTo>
                    <a:pt x="148324" y="116416"/>
                    <a:pt x="141282" y="117793"/>
                    <a:pt x="134547" y="120855"/>
                  </a:cubicBezTo>
                  <a:cubicBezTo>
                    <a:pt x="131639" y="122232"/>
                    <a:pt x="128578" y="123151"/>
                    <a:pt x="125363" y="123457"/>
                  </a:cubicBezTo>
                  <a:cubicBezTo>
                    <a:pt x="120465" y="123763"/>
                    <a:pt x="115720" y="123916"/>
                    <a:pt x="110822" y="124222"/>
                  </a:cubicBezTo>
                  <a:cubicBezTo>
                    <a:pt x="110533" y="124249"/>
                    <a:pt x="110244" y="124261"/>
                    <a:pt x="109955" y="124261"/>
                  </a:cubicBezTo>
                  <a:cubicBezTo>
                    <a:pt x="108560" y="124261"/>
                    <a:pt x="107166" y="123964"/>
                    <a:pt x="105771" y="123457"/>
                  </a:cubicBezTo>
                  <a:cubicBezTo>
                    <a:pt x="102097" y="122539"/>
                    <a:pt x="100566" y="118253"/>
                    <a:pt x="102709" y="115038"/>
                  </a:cubicBezTo>
                  <a:cubicBezTo>
                    <a:pt x="104240" y="112589"/>
                    <a:pt x="106383" y="110293"/>
                    <a:pt x="108985" y="108762"/>
                  </a:cubicBezTo>
                  <a:cubicBezTo>
                    <a:pt x="112506" y="106466"/>
                    <a:pt x="116332" y="104323"/>
                    <a:pt x="120159" y="102640"/>
                  </a:cubicBezTo>
                  <a:cubicBezTo>
                    <a:pt x="126435" y="100038"/>
                    <a:pt x="132558" y="96976"/>
                    <a:pt x="138221" y="93456"/>
                  </a:cubicBezTo>
                  <a:cubicBezTo>
                    <a:pt x="140517" y="92078"/>
                    <a:pt x="142966" y="90853"/>
                    <a:pt x="145415" y="89782"/>
                  </a:cubicBezTo>
                  <a:cubicBezTo>
                    <a:pt x="147077" y="89082"/>
                    <a:pt x="148889" y="88732"/>
                    <a:pt x="150708" y="88732"/>
                  </a:cubicBezTo>
                  <a:cubicBezTo>
                    <a:pt x="152072" y="88732"/>
                    <a:pt x="153440" y="88929"/>
                    <a:pt x="154752" y="89323"/>
                  </a:cubicBezTo>
                  <a:cubicBezTo>
                    <a:pt x="155558" y="89591"/>
                    <a:pt x="156363" y="89713"/>
                    <a:pt x="157168" y="89713"/>
                  </a:cubicBezTo>
                  <a:cubicBezTo>
                    <a:pt x="158200" y="89713"/>
                    <a:pt x="159231" y="89514"/>
                    <a:pt x="160263" y="89170"/>
                  </a:cubicBezTo>
                  <a:cubicBezTo>
                    <a:pt x="164090" y="87486"/>
                    <a:pt x="168222" y="86568"/>
                    <a:pt x="172355" y="86414"/>
                  </a:cubicBezTo>
                  <a:cubicBezTo>
                    <a:pt x="174192" y="86414"/>
                    <a:pt x="175876" y="85496"/>
                    <a:pt x="176947" y="83965"/>
                  </a:cubicBezTo>
                  <a:cubicBezTo>
                    <a:pt x="178172" y="82588"/>
                    <a:pt x="178019" y="80445"/>
                    <a:pt x="176641" y="79373"/>
                  </a:cubicBezTo>
                  <a:cubicBezTo>
                    <a:pt x="175876" y="78608"/>
                    <a:pt x="174957" y="77996"/>
                    <a:pt x="174192" y="77077"/>
                  </a:cubicBezTo>
                  <a:cubicBezTo>
                    <a:pt x="171131" y="73557"/>
                    <a:pt x="171131" y="70036"/>
                    <a:pt x="174192" y="66669"/>
                  </a:cubicBezTo>
                  <a:cubicBezTo>
                    <a:pt x="175264" y="65750"/>
                    <a:pt x="175417" y="64220"/>
                    <a:pt x="174804" y="63148"/>
                  </a:cubicBezTo>
                  <a:cubicBezTo>
                    <a:pt x="174651" y="62536"/>
                    <a:pt x="174345" y="61924"/>
                    <a:pt x="174039" y="61158"/>
                  </a:cubicBezTo>
                  <a:cubicBezTo>
                    <a:pt x="172202" y="57944"/>
                    <a:pt x="172968" y="53964"/>
                    <a:pt x="175723" y="51668"/>
                  </a:cubicBezTo>
                  <a:cubicBezTo>
                    <a:pt x="176335" y="50903"/>
                    <a:pt x="177100" y="50137"/>
                    <a:pt x="177560" y="49372"/>
                  </a:cubicBezTo>
                  <a:cubicBezTo>
                    <a:pt x="179090" y="47688"/>
                    <a:pt x="179090" y="45086"/>
                    <a:pt x="177560" y="43402"/>
                  </a:cubicBezTo>
                  <a:cubicBezTo>
                    <a:pt x="175110" y="39729"/>
                    <a:pt x="172508" y="36361"/>
                    <a:pt x="169600" y="32994"/>
                  </a:cubicBezTo>
                  <a:cubicBezTo>
                    <a:pt x="169119" y="32392"/>
                    <a:pt x="168353" y="31979"/>
                    <a:pt x="167602" y="31979"/>
                  </a:cubicBezTo>
                  <a:cubicBezTo>
                    <a:pt x="167397" y="31979"/>
                    <a:pt x="167194" y="32010"/>
                    <a:pt x="166998" y="32075"/>
                  </a:cubicBezTo>
                  <a:cubicBezTo>
                    <a:pt x="165564" y="32336"/>
                    <a:pt x="164116" y="32465"/>
                    <a:pt x="162672" y="32465"/>
                  </a:cubicBezTo>
                  <a:cubicBezTo>
                    <a:pt x="157334" y="32465"/>
                    <a:pt x="152049" y="30704"/>
                    <a:pt x="147711" y="27330"/>
                  </a:cubicBezTo>
                  <a:cubicBezTo>
                    <a:pt x="144956" y="25034"/>
                    <a:pt x="141742" y="23657"/>
                    <a:pt x="138374" y="23044"/>
                  </a:cubicBezTo>
                  <a:cubicBezTo>
                    <a:pt x="133323" y="21973"/>
                    <a:pt x="128578" y="19830"/>
                    <a:pt x="124598" y="16769"/>
                  </a:cubicBezTo>
                  <a:cubicBezTo>
                    <a:pt x="121077" y="14013"/>
                    <a:pt x="117098" y="12177"/>
                    <a:pt x="112965" y="11105"/>
                  </a:cubicBezTo>
                  <a:cubicBezTo>
                    <a:pt x="111128" y="10646"/>
                    <a:pt x="109291" y="10493"/>
                    <a:pt x="107608" y="10187"/>
                  </a:cubicBezTo>
                  <a:cubicBezTo>
                    <a:pt x="102097" y="9421"/>
                    <a:pt x="99801" y="6666"/>
                    <a:pt x="100107" y="1156"/>
                  </a:cubicBezTo>
                  <a:cubicBezTo>
                    <a:pt x="99954" y="850"/>
                    <a:pt x="99954" y="543"/>
                    <a:pt x="99954" y="84"/>
                  </a:cubicBezTo>
                  <a:cubicBezTo>
                    <a:pt x="98599" y="28"/>
                    <a:pt x="97243" y="0"/>
                    <a:pt x="958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 name="Google Shape;489;p51"/>
          <p:cNvGrpSpPr/>
          <p:nvPr/>
        </p:nvGrpSpPr>
        <p:grpSpPr>
          <a:xfrm>
            <a:off x="2626960" y="1985145"/>
            <a:ext cx="528236" cy="370944"/>
            <a:chOff x="210250" y="320125"/>
            <a:chExt cx="7099950" cy="4985800"/>
          </a:xfrm>
        </p:grpSpPr>
        <p:sp>
          <p:nvSpPr>
            <p:cNvPr id="490" name="Google Shape;490;p51"/>
            <p:cNvSpPr/>
            <p:nvPr/>
          </p:nvSpPr>
          <p:spPr>
            <a:xfrm>
              <a:off x="210250" y="320125"/>
              <a:ext cx="7099950" cy="4985800"/>
            </a:xfrm>
            <a:custGeom>
              <a:avLst/>
              <a:gdLst/>
              <a:ahLst/>
              <a:cxnLst/>
              <a:rect l="l" t="t" r="r" b="b"/>
              <a:pathLst>
                <a:path w="283998" h="199432" extrusionOk="0">
                  <a:moveTo>
                    <a:pt x="231455" y="19375"/>
                  </a:moveTo>
                  <a:cubicBezTo>
                    <a:pt x="231926" y="19375"/>
                    <a:pt x="232398" y="19379"/>
                    <a:pt x="232869" y="19385"/>
                  </a:cubicBezTo>
                  <a:cubicBezTo>
                    <a:pt x="237010" y="19545"/>
                    <a:pt x="240992" y="20182"/>
                    <a:pt x="244815" y="21456"/>
                  </a:cubicBezTo>
                  <a:cubicBezTo>
                    <a:pt x="252142" y="23527"/>
                    <a:pt x="257079" y="30376"/>
                    <a:pt x="256920" y="38021"/>
                  </a:cubicBezTo>
                  <a:cubicBezTo>
                    <a:pt x="256920" y="42640"/>
                    <a:pt x="255965" y="47259"/>
                    <a:pt x="254212" y="51560"/>
                  </a:cubicBezTo>
                  <a:cubicBezTo>
                    <a:pt x="250390" y="59843"/>
                    <a:pt x="245293" y="67329"/>
                    <a:pt x="238762" y="73700"/>
                  </a:cubicBezTo>
                  <a:cubicBezTo>
                    <a:pt x="236692" y="76089"/>
                    <a:pt x="234302" y="78319"/>
                    <a:pt x="231754" y="80390"/>
                  </a:cubicBezTo>
                  <a:cubicBezTo>
                    <a:pt x="227612" y="58728"/>
                    <a:pt x="216304" y="38977"/>
                    <a:pt x="199579" y="24642"/>
                  </a:cubicBezTo>
                  <a:cubicBezTo>
                    <a:pt x="209806" y="21131"/>
                    <a:pt x="220619" y="19375"/>
                    <a:pt x="231455" y="19375"/>
                  </a:cubicBezTo>
                  <a:close/>
                  <a:moveTo>
                    <a:pt x="137489" y="7115"/>
                  </a:moveTo>
                  <a:cubicBezTo>
                    <a:pt x="181664" y="7115"/>
                    <a:pt x="219386" y="38981"/>
                    <a:pt x="226975" y="82460"/>
                  </a:cubicBezTo>
                  <a:cubicBezTo>
                    <a:pt x="227294" y="83894"/>
                    <a:pt x="226816" y="85328"/>
                    <a:pt x="225542" y="86124"/>
                  </a:cubicBezTo>
                  <a:cubicBezTo>
                    <a:pt x="214551" y="95521"/>
                    <a:pt x="202765" y="103963"/>
                    <a:pt x="190341" y="111450"/>
                  </a:cubicBezTo>
                  <a:cubicBezTo>
                    <a:pt x="173457" y="121962"/>
                    <a:pt x="156573" y="132315"/>
                    <a:pt x="138574" y="140439"/>
                  </a:cubicBezTo>
                  <a:cubicBezTo>
                    <a:pt x="118027" y="149677"/>
                    <a:pt x="97161" y="157004"/>
                    <a:pt x="74862" y="159871"/>
                  </a:cubicBezTo>
                  <a:cubicBezTo>
                    <a:pt x="74566" y="159925"/>
                    <a:pt x="74270" y="159951"/>
                    <a:pt x="73977" y="159951"/>
                  </a:cubicBezTo>
                  <a:cubicBezTo>
                    <a:pt x="72536" y="159951"/>
                    <a:pt x="71169" y="159310"/>
                    <a:pt x="70243" y="158119"/>
                  </a:cubicBezTo>
                  <a:cubicBezTo>
                    <a:pt x="55271" y="141394"/>
                    <a:pt x="46988" y="119732"/>
                    <a:pt x="47306" y="97274"/>
                  </a:cubicBezTo>
                  <a:cubicBezTo>
                    <a:pt x="47466" y="52994"/>
                    <a:pt x="79641" y="15244"/>
                    <a:pt x="123283" y="8236"/>
                  </a:cubicBezTo>
                  <a:cubicBezTo>
                    <a:pt x="127743" y="7598"/>
                    <a:pt x="132044" y="7280"/>
                    <a:pt x="136504" y="7121"/>
                  </a:cubicBezTo>
                  <a:cubicBezTo>
                    <a:pt x="136833" y="7117"/>
                    <a:pt x="137161" y="7115"/>
                    <a:pt x="137489" y="7115"/>
                  </a:cubicBezTo>
                  <a:close/>
                  <a:moveTo>
                    <a:pt x="43006" y="112087"/>
                  </a:moveTo>
                  <a:cubicBezTo>
                    <a:pt x="45873" y="130085"/>
                    <a:pt x="53837" y="146969"/>
                    <a:pt x="65783" y="160667"/>
                  </a:cubicBezTo>
                  <a:cubicBezTo>
                    <a:pt x="61465" y="160960"/>
                    <a:pt x="57281" y="161354"/>
                    <a:pt x="53201" y="161354"/>
                  </a:cubicBezTo>
                  <a:cubicBezTo>
                    <a:pt x="48402" y="161354"/>
                    <a:pt x="43746" y="160809"/>
                    <a:pt x="39183" y="158915"/>
                  </a:cubicBezTo>
                  <a:cubicBezTo>
                    <a:pt x="33290" y="156845"/>
                    <a:pt x="29148" y="151588"/>
                    <a:pt x="28511" y="145376"/>
                  </a:cubicBezTo>
                  <a:cubicBezTo>
                    <a:pt x="28033" y="140757"/>
                    <a:pt x="28671" y="136138"/>
                    <a:pt x="30263" y="131997"/>
                  </a:cubicBezTo>
                  <a:cubicBezTo>
                    <a:pt x="32971" y="124511"/>
                    <a:pt x="37750" y="118458"/>
                    <a:pt x="43006" y="112087"/>
                  </a:cubicBezTo>
                  <a:close/>
                  <a:moveTo>
                    <a:pt x="222993" y="126900"/>
                  </a:moveTo>
                  <a:cubicBezTo>
                    <a:pt x="211238" y="164036"/>
                    <a:pt x="174836" y="188289"/>
                    <a:pt x="138027" y="188289"/>
                  </a:cubicBezTo>
                  <a:cubicBezTo>
                    <a:pt x="130946" y="188289"/>
                    <a:pt x="123851" y="187391"/>
                    <a:pt x="116912" y="185515"/>
                  </a:cubicBezTo>
                  <a:cubicBezTo>
                    <a:pt x="117231" y="184719"/>
                    <a:pt x="118027" y="184719"/>
                    <a:pt x="118505" y="184400"/>
                  </a:cubicBezTo>
                  <a:cubicBezTo>
                    <a:pt x="148450" y="172295"/>
                    <a:pt x="176961" y="157163"/>
                    <a:pt x="203880" y="139324"/>
                  </a:cubicBezTo>
                  <a:cubicBezTo>
                    <a:pt x="210251" y="135342"/>
                    <a:pt x="216304" y="131360"/>
                    <a:pt x="222993" y="126900"/>
                  </a:cubicBezTo>
                  <a:close/>
                  <a:moveTo>
                    <a:pt x="236397" y="5030"/>
                  </a:moveTo>
                  <a:cubicBezTo>
                    <a:pt x="237133" y="5030"/>
                    <a:pt x="237868" y="5037"/>
                    <a:pt x="238603" y="5050"/>
                  </a:cubicBezTo>
                  <a:cubicBezTo>
                    <a:pt x="248160" y="5369"/>
                    <a:pt x="257079" y="7598"/>
                    <a:pt x="264566" y="13970"/>
                  </a:cubicBezTo>
                  <a:cubicBezTo>
                    <a:pt x="268229" y="16996"/>
                    <a:pt x="271255" y="20978"/>
                    <a:pt x="273008" y="25597"/>
                  </a:cubicBezTo>
                  <a:cubicBezTo>
                    <a:pt x="278901" y="39455"/>
                    <a:pt x="278105" y="53312"/>
                    <a:pt x="272052" y="67010"/>
                  </a:cubicBezTo>
                  <a:cubicBezTo>
                    <a:pt x="266158" y="80071"/>
                    <a:pt x="257557" y="91699"/>
                    <a:pt x="247045" y="101256"/>
                  </a:cubicBezTo>
                  <a:cubicBezTo>
                    <a:pt x="238444" y="109220"/>
                    <a:pt x="229365" y="116547"/>
                    <a:pt x="219648" y="123077"/>
                  </a:cubicBezTo>
                  <a:cubicBezTo>
                    <a:pt x="198305" y="137412"/>
                    <a:pt x="176643" y="151270"/>
                    <a:pt x="153547" y="162897"/>
                  </a:cubicBezTo>
                  <a:cubicBezTo>
                    <a:pt x="140486" y="169428"/>
                    <a:pt x="127106" y="175480"/>
                    <a:pt x="113567" y="181055"/>
                  </a:cubicBezTo>
                  <a:cubicBezTo>
                    <a:pt x="102736" y="185515"/>
                    <a:pt x="91746" y="189179"/>
                    <a:pt x="80437" y="192046"/>
                  </a:cubicBezTo>
                  <a:cubicBezTo>
                    <a:pt x="73673" y="193600"/>
                    <a:pt x="66758" y="194396"/>
                    <a:pt x="59857" y="194396"/>
                  </a:cubicBezTo>
                  <a:cubicBezTo>
                    <a:pt x="52620" y="194396"/>
                    <a:pt x="45399" y="193521"/>
                    <a:pt x="38387" y="191727"/>
                  </a:cubicBezTo>
                  <a:cubicBezTo>
                    <a:pt x="34086" y="190771"/>
                    <a:pt x="29786" y="189179"/>
                    <a:pt x="25963" y="187108"/>
                  </a:cubicBezTo>
                  <a:cubicBezTo>
                    <a:pt x="15610" y="181852"/>
                    <a:pt x="8601" y="171976"/>
                    <a:pt x="6690" y="160667"/>
                  </a:cubicBezTo>
                  <a:cubicBezTo>
                    <a:pt x="5893" y="156048"/>
                    <a:pt x="6053" y="151110"/>
                    <a:pt x="7327" y="146491"/>
                  </a:cubicBezTo>
                  <a:cubicBezTo>
                    <a:pt x="12105" y="129130"/>
                    <a:pt x="21662" y="113520"/>
                    <a:pt x="35042" y="101574"/>
                  </a:cubicBezTo>
                  <a:lnTo>
                    <a:pt x="41254" y="95840"/>
                  </a:lnTo>
                  <a:lnTo>
                    <a:pt x="41891" y="95840"/>
                  </a:lnTo>
                  <a:cubicBezTo>
                    <a:pt x="42050" y="99026"/>
                    <a:pt x="42209" y="102211"/>
                    <a:pt x="42369" y="105397"/>
                  </a:cubicBezTo>
                  <a:cubicBezTo>
                    <a:pt x="42369" y="106512"/>
                    <a:pt x="41891" y="106830"/>
                    <a:pt x="41254" y="107468"/>
                  </a:cubicBezTo>
                  <a:cubicBezTo>
                    <a:pt x="35520" y="113042"/>
                    <a:pt x="30582" y="119573"/>
                    <a:pt x="27078" y="126741"/>
                  </a:cubicBezTo>
                  <a:cubicBezTo>
                    <a:pt x="23892" y="132952"/>
                    <a:pt x="22618" y="139961"/>
                    <a:pt x="23574" y="146969"/>
                  </a:cubicBezTo>
                  <a:cubicBezTo>
                    <a:pt x="24529" y="153659"/>
                    <a:pt x="28830" y="159552"/>
                    <a:pt x="35042" y="162579"/>
                  </a:cubicBezTo>
                  <a:cubicBezTo>
                    <a:pt x="39980" y="165127"/>
                    <a:pt x="45554" y="166401"/>
                    <a:pt x="51129" y="166401"/>
                  </a:cubicBezTo>
                  <a:cubicBezTo>
                    <a:pt x="59253" y="166401"/>
                    <a:pt x="67376" y="165764"/>
                    <a:pt x="75499" y="164809"/>
                  </a:cubicBezTo>
                  <a:cubicBezTo>
                    <a:pt x="104329" y="161304"/>
                    <a:pt x="130929" y="150792"/>
                    <a:pt x="156255" y="137412"/>
                  </a:cubicBezTo>
                  <a:cubicBezTo>
                    <a:pt x="175687" y="127218"/>
                    <a:pt x="194323" y="115750"/>
                    <a:pt x="212162" y="103008"/>
                  </a:cubicBezTo>
                  <a:cubicBezTo>
                    <a:pt x="224905" y="94247"/>
                    <a:pt x="236532" y="83894"/>
                    <a:pt x="246885" y="72266"/>
                  </a:cubicBezTo>
                  <a:cubicBezTo>
                    <a:pt x="251823" y="66532"/>
                    <a:pt x="255965" y="59843"/>
                    <a:pt x="258991" y="52834"/>
                  </a:cubicBezTo>
                  <a:cubicBezTo>
                    <a:pt x="260902" y="48215"/>
                    <a:pt x="261858" y="43277"/>
                    <a:pt x="262017" y="38340"/>
                  </a:cubicBezTo>
                  <a:cubicBezTo>
                    <a:pt x="262176" y="27986"/>
                    <a:pt x="255327" y="18907"/>
                    <a:pt x="245452" y="16359"/>
                  </a:cubicBezTo>
                  <a:cubicBezTo>
                    <a:pt x="240136" y="14919"/>
                    <a:pt x="234742" y="14172"/>
                    <a:pt x="229379" y="14172"/>
                  </a:cubicBezTo>
                  <a:cubicBezTo>
                    <a:pt x="227029" y="14172"/>
                    <a:pt x="224685" y="14316"/>
                    <a:pt x="222356" y="14607"/>
                  </a:cubicBezTo>
                  <a:cubicBezTo>
                    <a:pt x="213596" y="15403"/>
                    <a:pt x="204835" y="17474"/>
                    <a:pt x="196553" y="20341"/>
                  </a:cubicBezTo>
                  <a:cubicBezTo>
                    <a:pt x="196109" y="20563"/>
                    <a:pt x="195631" y="20682"/>
                    <a:pt x="195151" y="20682"/>
                  </a:cubicBezTo>
                  <a:cubicBezTo>
                    <a:pt x="194596" y="20682"/>
                    <a:pt x="194039" y="20523"/>
                    <a:pt x="193526" y="20182"/>
                  </a:cubicBezTo>
                  <a:cubicBezTo>
                    <a:pt x="191296" y="18430"/>
                    <a:pt x="189067" y="16996"/>
                    <a:pt x="186518" y="15403"/>
                  </a:cubicBezTo>
                  <a:cubicBezTo>
                    <a:pt x="187314" y="14766"/>
                    <a:pt x="188111" y="14448"/>
                    <a:pt x="189067" y="14288"/>
                  </a:cubicBezTo>
                  <a:cubicBezTo>
                    <a:pt x="196712" y="11740"/>
                    <a:pt x="204357" y="8554"/>
                    <a:pt x="212481" y="7280"/>
                  </a:cubicBezTo>
                  <a:cubicBezTo>
                    <a:pt x="220360" y="5821"/>
                    <a:pt x="228373" y="5030"/>
                    <a:pt x="236397" y="5030"/>
                  </a:cubicBezTo>
                  <a:close/>
                  <a:moveTo>
                    <a:pt x="234393" y="0"/>
                  </a:moveTo>
                  <a:cubicBezTo>
                    <a:pt x="225298" y="0"/>
                    <a:pt x="216246" y="1046"/>
                    <a:pt x="207384" y="3139"/>
                  </a:cubicBezTo>
                  <a:cubicBezTo>
                    <a:pt x="198783" y="5369"/>
                    <a:pt x="190500" y="8076"/>
                    <a:pt x="182377" y="11262"/>
                  </a:cubicBezTo>
                  <a:cubicBezTo>
                    <a:pt x="181751" y="11471"/>
                    <a:pt x="181095" y="11588"/>
                    <a:pt x="180435" y="11588"/>
                  </a:cubicBezTo>
                  <a:cubicBezTo>
                    <a:pt x="179583" y="11588"/>
                    <a:pt x="178725" y="11392"/>
                    <a:pt x="177917" y="10943"/>
                  </a:cubicBezTo>
                  <a:cubicBezTo>
                    <a:pt x="165262" y="5038"/>
                    <a:pt x="151421" y="2050"/>
                    <a:pt x="137568" y="2050"/>
                  </a:cubicBezTo>
                  <a:cubicBezTo>
                    <a:pt x="133113" y="2050"/>
                    <a:pt x="128657" y="2359"/>
                    <a:pt x="124239" y="2979"/>
                  </a:cubicBezTo>
                  <a:cubicBezTo>
                    <a:pt x="88082" y="8236"/>
                    <a:pt x="57978" y="33402"/>
                    <a:pt x="46669" y="68125"/>
                  </a:cubicBezTo>
                  <a:cubicBezTo>
                    <a:pt x="44758" y="74337"/>
                    <a:pt x="43324" y="80708"/>
                    <a:pt x="42528" y="87239"/>
                  </a:cubicBezTo>
                  <a:cubicBezTo>
                    <a:pt x="42528" y="88035"/>
                    <a:pt x="42528" y="88991"/>
                    <a:pt x="41572" y="89628"/>
                  </a:cubicBezTo>
                  <a:cubicBezTo>
                    <a:pt x="37909" y="92495"/>
                    <a:pt x="34405" y="95521"/>
                    <a:pt x="31060" y="98707"/>
                  </a:cubicBezTo>
                  <a:cubicBezTo>
                    <a:pt x="17521" y="110812"/>
                    <a:pt x="7805" y="126422"/>
                    <a:pt x="2867" y="143784"/>
                  </a:cubicBezTo>
                  <a:cubicBezTo>
                    <a:pt x="0" y="152703"/>
                    <a:pt x="637" y="162260"/>
                    <a:pt x="4460" y="170702"/>
                  </a:cubicBezTo>
                  <a:cubicBezTo>
                    <a:pt x="8920" y="181215"/>
                    <a:pt x="17362" y="189497"/>
                    <a:pt x="28033" y="193638"/>
                  </a:cubicBezTo>
                  <a:cubicBezTo>
                    <a:pt x="38192" y="197765"/>
                    <a:pt x="48490" y="199432"/>
                    <a:pt x="58976" y="199432"/>
                  </a:cubicBezTo>
                  <a:cubicBezTo>
                    <a:pt x="64275" y="199432"/>
                    <a:pt x="69621" y="199006"/>
                    <a:pt x="75021" y="198258"/>
                  </a:cubicBezTo>
                  <a:cubicBezTo>
                    <a:pt x="85375" y="196346"/>
                    <a:pt x="95569" y="193479"/>
                    <a:pt x="105285" y="189497"/>
                  </a:cubicBezTo>
                  <a:cubicBezTo>
                    <a:pt x="106179" y="189139"/>
                    <a:pt x="107124" y="188932"/>
                    <a:pt x="108091" y="188932"/>
                  </a:cubicBezTo>
                  <a:cubicBezTo>
                    <a:pt x="108845" y="188932"/>
                    <a:pt x="109614" y="189059"/>
                    <a:pt x="110382" y="189338"/>
                  </a:cubicBezTo>
                  <a:cubicBezTo>
                    <a:pt x="119142" y="192046"/>
                    <a:pt x="128380" y="193320"/>
                    <a:pt x="137619" y="193320"/>
                  </a:cubicBezTo>
                  <a:cubicBezTo>
                    <a:pt x="140804" y="193161"/>
                    <a:pt x="144149" y="193161"/>
                    <a:pt x="147494" y="192842"/>
                  </a:cubicBezTo>
                  <a:cubicBezTo>
                    <a:pt x="150521" y="192523"/>
                    <a:pt x="153706" y="192046"/>
                    <a:pt x="156732" y="191409"/>
                  </a:cubicBezTo>
                  <a:cubicBezTo>
                    <a:pt x="193686" y="182807"/>
                    <a:pt x="217896" y="160349"/>
                    <a:pt x="229524" y="124033"/>
                  </a:cubicBezTo>
                  <a:cubicBezTo>
                    <a:pt x="230002" y="122599"/>
                    <a:pt x="230798" y="121166"/>
                    <a:pt x="232072" y="120369"/>
                  </a:cubicBezTo>
                  <a:cubicBezTo>
                    <a:pt x="240833" y="113839"/>
                    <a:pt x="248956" y="106671"/>
                    <a:pt x="256602" y="98866"/>
                  </a:cubicBezTo>
                  <a:cubicBezTo>
                    <a:pt x="265362" y="89947"/>
                    <a:pt x="272370" y="79434"/>
                    <a:pt x="277149" y="67807"/>
                  </a:cubicBezTo>
                  <a:cubicBezTo>
                    <a:pt x="283520" y="53153"/>
                    <a:pt x="283998" y="38180"/>
                    <a:pt x="277627" y="23367"/>
                  </a:cubicBezTo>
                  <a:cubicBezTo>
                    <a:pt x="275556" y="18270"/>
                    <a:pt x="272211" y="13970"/>
                    <a:pt x="268229" y="10466"/>
                  </a:cubicBezTo>
                  <a:cubicBezTo>
                    <a:pt x="261062" y="4254"/>
                    <a:pt x="251982" y="590"/>
                    <a:pt x="242426" y="272"/>
                  </a:cubicBezTo>
                  <a:cubicBezTo>
                    <a:pt x="239747" y="91"/>
                    <a:pt x="237068" y="0"/>
                    <a:pt x="2343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51"/>
            <p:cNvSpPr/>
            <p:nvPr/>
          </p:nvSpPr>
          <p:spPr>
            <a:xfrm>
              <a:off x="1384925" y="498075"/>
              <a:ext cx="4507675" cy="3820850"/>
            </a:xfrm>
            <a:custGeom>
              <a:avLst/>
              <a:gdLst/>
              <a:ahLst/>
              <a:cxnLst/>
              <a:rect l="l" t="t" r="r" b="b"/>
              <a:pathLst>
                <a:path w="180307" h="152834" extrusionOk="0">
                  <a:moveTo>
                    <a:pt x="90177" y="0"/>
                  </a:moveTo>
                  <a:cubicBezTo>
                    <a:pt x="89957" y="0"/>
                    <a:pt x="89737" y="1"/>
                    <a:pt x="89517" y="3"/>
                  </a:cubicBezTo>
                  <a:cubicBezTo>
                    <a:pt x="85057" y="162"/>
                    <a:pt x="80756" y="480"/>
                    <a:pt x="76456" y="1118"/>
                  </a:cubicBezTo>
                  <a:cubicBezTo>
                    <a:pt x="32654" y="8126"/>
                    <a:pt x="319" y="45716"/>
                    <a:pt x="160" y="90156"/>
                  </a:cubicBezTo>
                  <a:cubicBezTo>
                    <a:pt x="1" y="112614"/>
                    <a:pt x="8124" y="134276"/>
                    <a:pt x="23256" y="151001"/>
                  </a:cubicBezTo>
                  <a:cubicBezTo>
                    <a:pt x="24050" y="152192"/>
                    <a:pt x="25504" y="152833"/>
                    <a:pt x="26978" y="152833"/>
                  </a:cubicBezTo>
                  <a:cubicBezTo>
                    <a:pt x="27278" y="152833"/>
                    <a:pt x="27579" y="152807"/>
                    <a:pt x="27875" y="152753"/>
                  </a:cubicBezTo>
                  <a:cubicBezTo>
                    <a:pt x="50174" y="149886"/>
                    <a:pt x="71199" y="142559"/>
                    <a:pt x="91587" y="133321"/>
                  </a:cubicBezTo>
                  <a:cubicBezTo>
                    <a:pt x="109586" y="125197"/>
                    <a:pt x="126629" y="114844"/>
                    <a:pt x="143354" y="104332"/>
                  </a:cubicBezTo>
                  <a:cubicBezTo>
                    <a:pt x="155778" y="96845"/>
                    <a:pt x="167564" y="88403"/>
                    <a:pt x="178555" y="79006"/>
                  </a:cubicBezTo>
                  <a:cubicBezTo>
                    <a:pt x="179670" y="78210"/>
                    <a:pt x="180307" y="76776"/>
                    <a:pt x="179988" y="75342"/>
                  </a:cubicBezTo>
                  <a:cubicBezTo>
                    <a:pt x="172381" y="31757"/>
                    <a:pt x="134336" y="0"/>
                    <a:pt x="90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51"/>
            <p:cNvSpPr/>
            <p:nvPr/>
          </p:nvSpPr>
          <p:spPr>
            <a:xfrm>
              <a:off x="3133050" y="3492600"/>
              <a:ext cx="2652050" cy="1534750"/>
            </a:xfrm>
            <a:custGeom>
              <a:avLst/>
              <a:gdLst/>
              <a:ahLst/>
              <a:cxnLst/>
              <a:rect l="l" t="t" r="r" b="b"/>
              <a:pathLst>
                <a:path w="106082" h="61390" extrusionOk="0">
                  <a:moveTo>
                    <a:pt x="106081" y="1"/>
                  </a:moveTo>
                  <a:lnTo>
                    <a:pt x="106081" y="1"/>
                  </a:lnTo>
                  <a:cubicBezTo>
                    <a:pt x="99392" y="4461"/>
                    <a:pt x="93339" y="8443"/>
                    <a:pt x="86968" y="12425"/>
                  </a:cubicBezTo>
                  <a:cubicBezTo>
                    <a:pt x="60049" y="30264"/>
                    <a:pt x="31538" y="45396"/>
                    <a:pt x="1752" y="57501"/>
                  </a:cubicBezTo>
                  <a:cubicBezTo>
                    <a:pt x="1115" y="57820"/>
                    <a:pt x="319" y="57820"/>
                    <a:pt x="0" y="58616"/>
                  </a:cubicBezTo>
                  <a:cubicBezTo>
                    <a:pt x="6939" y="60492"/>
                    <a:pt x="14034" y="61390"/>
                    <a:pt x="21115" y="61390"/>
                  </a:cubicBezTo>
                  <a:cubicBezTo>
                    <a:pt x="57924" y="61390"/>
                    <a:pt x="94326" y="37137"/>
                    <a:pt x="1060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51"/>
          <p:cNvGrpSpPr/>
          <p:nvPr/>
        </p:nvGrpSpPr>
        <p:grpSpPr>
          <a:xfrm>
            <a:off x="4696767" y="2723613"/>
            <a:ext cx="582869" cy="541854"/>
            <a:chOff x="1044475" y="239475"/>
            <a:chExt cx="5545850" cy="5155600"/>
          </a:xfrm>
        </p:grpSpPr>
        <p:sp>
          <p:nvSpPr>
            <p:cNvPr id="494" name="Google Shape;494;p51"/>
            <p:cNvSpPr/>
            <p:nvPr/>
          </p:nvSpPr>
          <p:spPr>
            <a:xfrm>
              <a:off x="1381150" y="543725"/>
              <a:ext cx="3818100" cy="3472625"/>
            </a:xfrm>
            <a:custGeom>
              <a:avLst/>
              <a:gdLst/>
              <a:ahLst/>
              <a:cxnLst/>
              <a:rect l="l" t="t" r="r" b="b"/>
              <a:pathLst>
                <a:path w="152724" h="138905" extrusionOk="0">
                  <a:moveTo>
                    <a:pt x="131143" y="1"/>
                  </a:moveTo>
                  <a:cubicBezTo>
                    <a:pt x="130652" y="1"/>
                    <a:pt x="130218" y="138"/>
                    <a:pt x="129785" y="355"/>
                  </a:cubicBezTo>
                  <a:cubicBezTo>
                    <a:pt x="126381" y="1835"/>
                    <a:pt x="123126" y="3907"/>
                    <a:pt x="120166" y="6274"/>
                  </a:cubicBezTo>
                  <a:cubicBezTo>
                    <a:pt x="114246" y="11010"/>
                    <a:pt x="108623" y="16190"/>
                    <a:pt x="102999" y="21517"/>
                  </a:cubicBezTo>
                  <a:cubicBezTo>
                    <a:pt x="99004" y="25809"/>
                    <a:pt x="94416" y="29360"/>
                    <a:pt x="89237" y="32468"/>
                  </a:cubicBezTo>
                  <a:cubicBezTo>
                    <a:pt x="79914" y="37500"/>
                    <a:pt x="71182" y="43715"/>
                    <a:pt x="63339" y="50967"/>
                  </a:cubicBezTo>
                  <a:cubicBezTo>
                    <a:pt x="57863" y="55850"/>
                    <a:pt x="52240" y="61030"/>
                    <a:pt x="46321" y="65469"/>
                  </a:cubicBezTo>
                  <a:cubicBezTo>
                    <a:pt x="37441" y="72277"/>
                    <a:pt x="27378" y="77012"/>
                    <a:pt x="17315" y="81748"/>
                  </a:cubicBezTo>
                  <a:cubicBezTo>
                    <a:pt x="11840" y="84264"/>
                    <a:pt x="6660" y="87371"/>
                    <a:pt x="2072" y="91071"/>
                  </a:cubicBezTo>
                  <a:cubicBezTo>
                    <a:pt x="593" y="91959"/>
                    <a:pt x="1" y="93587"/>
                    <a:pt x="149" y="95215"/>
                  </a:cubicBezTo>
                  <a:cubicBezTo>
                    <a:pt x="1037" y="109866"/>
                    <a:pt x="4884" y="124220"/>
                    <a:pt x="11692" y="137243"/>
                  </a:cubicBezTo>
                  <a:cubicBezTo>
                    <a:pt x="12267" y="138393"/>
                    <a:pt x="12568" y="138905"/>
                    <a:pt x="13001" y="138905"/>
                  </a:cubicBezTo>
                  <a:cubicBezTo>
                    <a:pt x="13348" y="138905"/>
                    <a:pt x="13779" y="138576"/>
                    <a:pt x="14503" y="137983"/>
                  </a:cubicBezTo>
                  <a:cubicBezTo>
                    <a:pt x="20571" y="133543"/>
                    <a:pt x="26638" y="129400"/>
                    <a:pt x="32854" y="125404"/>
                  </a:cubicBezTo>
                  <a:cubicBezTo>
                    <a:pt x="41437" y="119781"/>
                    <a:pt x="49428" y="113417"/>
                    <a:pt x="56976" y="106314"/>
                  </a:cubicBezTo>
                  <a:cubicBezTo>
                    <a:pt x="66151" y="96991"/>
                    <a:pt x="76510" y="88703"/>
                    <a:pt x="87609" y="81600"/>
                  </a:cubicBezTo>
                  <a:cubicBezTo>
                    <a:pt x="92936" y="78196"/>
                    <a:pt x="98264" y="74793"/>
                    <a:pt x="103295" y="71093"/>
                  </a:cubicBezTo>
                  <a:cubicBezTo>
                    <a:pt x="111731" y="64877"/>
                    <a:pt x="119130" y="57330"/>
                    <a:pt x="125198" y="48895"/>
                  </a:cubicBezTo>
                  <a:cubicBezTo>
                    <a:pt x="129193" y="43123"/>
                    <a:pt x="132745" y="37204"/>
                    <a:pt x="136445" y="31284"/>
                  </a:cubicBezTo>
                  <a:cubicBezTo>
                    <a:pt x="139700" y="25661"/>
                    <a:pt x="143844" y="20629"/>
                    <a:pt x="148579" y="16190"/>
                  </a:cubicBezTo>
                  <a:cubicBezTo>
                    <a:pt x="149911" y="15006"/>
                    <a:pt x="151243" y="13970"/>
                    <a:pt x="152723" y="12638"/>
                  </a:cubicBezTo>
                  <a:cubicBezTo>
                    <a:pt x="146212" y="7606"/>
                    <a:pt x="139108" y="3315"/>
                    <a:pt x="131709" y="59"/>
                  </a:cubicBezTo>
                  <a:cubicBezTo>
                    <a:pt x="131511" y="19"/>
                    <a:pt x="131323" y="1"/>
                    <a:pt x="131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1"/>
            <p:cNvSpPr/>
            <p:nvPr/>
          </p:nvSpPr>
          <p:spPr>
            <a:xfrm>
              <a:off x="2317175" y="2002850"/>
              <a:ext cx="3825475" cy="3149975"/>
            </a:xfrm>
            <a:custGeom>
              <a:avLst/>
              <a:gdLst/>
              <a:ahLst/>
              <a:cxnLst/>
              <a:rect l="l" t="t" r="r" b="b"/>
              <a:pathLst>
                <a:path w="153019" h="125999" extrusionOk="0">
                  <a:moveTo>
                    <a:pt x="147395" y="1"/>
                  </a:moveTo>
                  <a:cubicBezTo>
                    <a:pt x="146359" y="1037"/>
                    <a:pt x="145323" y="2221"/>
                    <a:pt x="144287" y="3405"/>
                  </a:cubicBezTo>
                  <a:cubicBezTo>
                    <a:pt x="137924" y="9768"/>
                    <a:pt x="130525" y="15096"/>
                    <a:pt x="122533" y="19239"/>
                  </a:cubicBezTo>
                  <a:cubicBezTo>
                    <a:pt x="113506" y="23975"/>
                    <a:pt x="105515" y="30338"/>
                    <a:pt x="99004" y="38182"/>
                  </a:cubicBezTo>
                  <a:cubicBezTo>
                    <a:pt x="94860" y="43509"/>
                    <a:pt x="90272" y="48393"/>
                    <a:pt x="85093" y="52684"/>
                  </a:cubicBezTo>
                  <a:cubicBezTo>
                    <a:pt x="81097" y="55644"/>
                    <a:pt x="76953" y="58456"/>
                    <a:pt x="72958" y="61416"/>
                  </a:cubicBezTo>
                  <a:cubicBezTo>
                    <a:pt x="64227" y="67779"/>
                    <a:pt x="56531" y="75030"/>
                    <a:pt x="48540" y="82134"/>
                  </a:cubicBezTo>
                  <a:cubicBezTo>
                    <a:pt x="41881" y="88201"/>
                    <a:pt x="34333" y="93529"/>
                    <a:pt x="26194" y="97673"/>
                  </a:cubicBezTo>
                  <a:cubicBezTo>
                    <a:pt x="21014" y="100188"/>
                    <a:pt x="15539" y="102260"/>
                    <a:pt x="10359" y="104480"/>
                  </a:cubicBezTo>
                  <a:cubicBezTo>
                    <a:pt x="6808" y="105960"/>
                    <a:pt x="3256" y="107588"/>
                    <a:pt x="0" y="109660"/>
                  </a:cubicBezTo>
                  <a:cubicBezTo>
                    <a:pt x="148" y="109955"/>
                    <a:pt x="444" y="110251"/>
                    <a:pt x="592" y="110547"/>
                  </a:cubicBezTo>
                  <a:cubicBezTo>
                    <a:pt x="9028" y="117059"/>
                    <a:pt x="18351" y="122238"/>
                    <a:pt x="28562" y="125790"/>
                  </a:cubicBezTo>
                  <a:cubicBezTo>
                    <a:pt x="28846" y="125932"/>
                    <a:pt x="29161" y="125999"/>
                    <a:pt x="29483" y="125999"/>
                  </a:cubicBezTo>
                  <a:cubicBezTo>
                    <a:pt x="30163" y="125999"/>
                    <a:pt x="30871" y="125701"/>
                    <a:pt x="31374" y="125198"/>
                  </a:cubicBezTo>
                  <a:cubicBezTo>
                    <a:pt x="35665" y="121794"/>
                    <a:pt x="40253" y="118835"/>
                    <a:pt x="44988" y="116171"/>
                  </a:cubicBezTo>
                  <a:cubicBezTo>
                    <a:pt x="51648" y="112767"/>
                    <a:pt x="57863" y="108328"/>
                    <a:pt x="63339" y="103296"/>
                  </a:cubicBezTo>
                  <a:cubicBezTo>
                    <a:pt x="72366" y="94565"/>
                    <a:pt x="82133" y="86869"/>
                    <a:pt x="92640" y="80210"/>
                  </a:cubicBezTo>
                  <a:cubicBezTo>
                    <a:pt x="97524" y="76954"/>
                    <a:pt x="102111" y="73255"/>
                    <a:pt x="106107" y="69111"/>
                  </a:cubicBezTo>
                  <a:cubicBezTo>
                    <a:pt x="115282" y="60084"/>
                    <a:pt x="123569" y="50317"/>
                    <a:pt x="131709" y="40549"/>
                  </a:cubicBezTo>
                  <a:cubicBezTo>
                    <a:pt x="136740" y="34038"/>
                    <a:pt x="142808" y="28562"/>
                    <a:pt x="149763" y="24271"/>
                  </a:cubicBezTo>
                  <a:cubicBezTo>
                    <a:pt x="150355" y="23975"/>
                    <a:pt x="150799" y="23383"/>
                    <a:pt x="151391" y="23087"/>
                  </a:cubicBezTo>
                  <a:cubicBezTo>
                    <a:pt x="152427" y="22643"/>
                    <a:pt x="153019" y="21311"/>
                    <a:pt x="152575" y="20275"/>
                  </a:cubicBezTo>
                  <a:cubicBezTo>
                    <a:pt x="151835" y="14060"/>
                    <a:pt x="150355" y="7992"/>
                    <a:pt x="148431" y="2073"/>
                  </a:cubicBezTo>
                  <a:cubicBezTo>
                    <a:pt x="148283" y="1333"/>
                    <a:pt x="148283" y="445"/>
                    <a:pt x="147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1"/>
            <p:cNvSpPr/>
            <p:nvPr/>
          </p:nvSpPr>
          <p:spPr>
            <a:xfrm>
              <a:off x="4196600" y="3619625"/>
              <a:ext cx="1823975" cy="1613075"/>
            </a:xfrm>
            <a:custGeom>
              <a:avLst/>
              <a:gdLst/>
              <a:ahLst/>
              <a:cxnLst/>
              <a:rect l="l" t="t" r="r" b="b"/>
              <a:pathLst>
                <a:path w="72959" h="64523" extrusionOk="0">
                  <a:moveTo>
                    <a:pt x="72958" y="0"/>
                  </a:moveTo>
                  <a:cubicBezTo>
                    <a:pt x="72514" y="0"/>
                    <a:pt x="72218" y="296"/>
                    <a:pt x="71922" y="444"/>
                  </a:cubicBezTo>
                  <a:cubicBezTo>
                    <a:pt x="65115" y="5920"/>
                    <a:pt x="58899" y="11839"/>
                    <a:pt x="53128" y="18351"/>
                  </a:cubicBezTo>
                  <a:cubicBezTo>
                    <a:pt x="48096" y="24566"/>
                    <a:pt x="42473" y="30190"/>
                    <a:pt x="36109" y="35221"/>
                  </a:cubicBezTo>
                  <a:cubicBezTo>
                    <a:pt x="30042" y="39809"/>
                    <a:pt x="23679" y="43657"/>
                    <a:pt x="17463" y="47652"/>
                  </a:cubicBezTo>
                  <a:cubicBezTo>
                    <a:pt x="14651" y="49280"/>
                    <a:pt x="12136" y="51204"/>
                    <a:pt x="9768" y="53276"/>
                  </a:cubicBezTo>
                  <a:cubicBezTo>
                    <a:pt x="6068" y="56532"/>
                    <a:pt x="2812" y="60379"/>
                    <a:pt x="1" y="64523"/>
                  </a:cubicBezTo>
                  <a:cubicBezTo>
                    <a:pt x="34630" y="59047"/>
                    <a:pt x="64375" y="30930"/>
                    <a:pt x="72958" y="0"/>
                  </a:cubicBezTo>
                  <a:close/>
                </a:path>
              </a:pathLst>
            </a:custGeom>
            <a:solidFill>
              <a:srgbClr val="F2F2F2">
                <a:alpha val="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1"/>
            <p:cNvSpPr/>
            <p:nvPr/>
          </p:nvSpPr>
          <p:spPr>
            <a:xfrm>
              <a:off x="1044475" y="239475"/>
              <a:ext cx="5545850" cy="5155600"/>
            </a:xfrm>
            <a:custGeom>
              <a:avLst/>
              <a:gdLst/>
              <a:ahLst/>
              <a:cxnLst/>
              <a:rect l="l" t="t" r="r" b="b"/>
              <a:pathLst>
                <a:path w="221834" h="206224" extrusionOk="0">
                  <a:moveTo>
                    <a:pt x="108469" y="4671"/>
                  </a:moveTo>
                  <a:cubicBezTo>
                    <a:pt x="119615" y="4671"/>
                    <a:pt x="129783" y="6675"/>
                    <a:pt x="137777" y="9861"/>
                  </a:cubicBezTo>
                  <a:cubicBezTo>
                    <a:pt x="133485" y="12673"/>
                    <a:pt x="129341" y="15781"/>
                    <a:pt x="125494" y="19184"/>
                  </a:cubicBezTo>
                  <a:cubicBezTo>
                    <a:pt x="119870" y="23920"/>
                    <a:pt x="114395" y="29247"/>
                    <a:pt x="108919" y="34279"/>
                  </a:cubicBezTo>
                  <a:cubicBezTo>
                    <a:pt x="106699" y="36499"/>
                    <a:pt x="104332" y="38275"/>
                    <a:pt x="101520" y="39903"/>
                  </a:cubicBezTo>
                  <a:cubicBezTo>
                    <a:pt x="89681" y="46266"/>
                    <a:pt x="78582" y="54405"/>
                    <a:pt x="68815" y="63877"/>
                  </a:cubicBezTo>
                  <a:cubicBezTo>
                    <a:pt x="58604" y="73496"/>
                    <a:pt x="46913" y="81339"/>
                    <a:pt x="34038" y="87111"/>
                  </a:cubicBezTo>
                  <a:cubicBezTo>
                    <a:pt x="27082" y="90366"/>
                    <a:pt x="20127" y="93622"/>
                    <a:pt x="14208" y="98654"/>
                  </a:cubicBezTo>
                  <a:cubicBezTo>
                    <a:pt x="12432" y="91846"/>
                    <a:pt x="17611" y="70240"/>
                    <a:pt x="24123" y="57513"/>
                  </a:cubicBezTo>
                  <a:cubicBezTo>
                    <a:pt x="30486" y="44638"/>
                    <a:pt x="39513" y="33539"/>
                    <a:pt x="50760" y="24660"/>
                  </a:cubicBezTo>
                  <a:cubicBezTo>
                    <a:pt x="69086" y="10110"/>
                    <a:pt x="90105" y="4671"/>
                    <a:pt x="108469" y="4671"/>
                  </a:cubicBezTo>
                  <a:close/>
                  <a:moveTo>
                    <a:pt x="144529" y="12171"/>
                  </a:moveTo>
                  <a:cubicBezTo>
                    <a:pt x="144700" y="12171"/>
                    <a:pt x="144869" y="12189"/>
                    <a:pt x="145028" y="12229"/>
                  </a:cubicBezTo>
                  <a:cubicBezTo>
                    <a:pt x="152575" y="15485"/>
                    <a:pt x="159679" y="19776"/>
                    <a:pt x="166190" y="24808"/>
                  </a:cubicBezTo>
                  <a:cubicBezTo>
                    <a:pt x="164710" y="26140"/>
                    <a:pt x="163378" y="27176"/>
                    <a:pt x="162046" y="28360"/>
                  </a:cubicBezTo>
                  <a:cubicBezTo>
                    <a:pt x="157311" y="32799"/>
                    <a:pt x="153167" y="37831"/>
                    <a:pt x="149912" y="43454"/>
                  </a:cubicBezTo>
                  <a:cubicBezTo>
                    <a:pt x="146212" y="49374"/>
                    <a:pt x="142660" y="55293"/>
                    <a:pt x="138665" y="60917"/>
                  </a:cubicBezTo>
                  <a:cubicBezTo>
                    <a:pt x="132745" y="69500"/>
                    <a:pt x="125198" y="77047"/>
                    <a:pt x="116762" y="83263"/>
                  </a:cubicBezTo>
                  <a:cubicBezTo>
                    <a:pt x="111731" y="86963"/>
                    <a:pt x="106403" y="90366"/>
                    <a:pt x="101076" y="93918"/>
                  </a:cubicBezTo>
                  <a:cubicBezTo>
                    <a:pt x="89977" y="100873"/>
                    <a:pt x="79618" y="109161"/>
                    <a:pt x="70443" y="118484"/>
                  </a:cubicBezTo>
                  <a:cubicBezTo>
                    <a:pt x="63043" y="125587"/>
                    <a:pt x="54904" y="131951"/>
                    <a:pt x="46321" y="137574"/>
                  </a:cubicBezTo>
                  <a:cubicBezTo>
                    <a:pt x="40105" y="141570"/>
                    <a:pt x="34038" y="145713"/>
                    <a:pt x="28118" y="150153"/>
                  </a:cubicBezTo>
                  <a:cubicBezTo>
                    <a:pt x="27328" y="150746"/>
                    <a:pt x="26860" y="151075"/>
                    <a:pt x="26493" y="151075"/>
                  </a:cubicBezTo>
                  <a:cubicBezTo>
                    <a:pt x="26035" y="151075"/>
                    <a:pt x="25734" y="150563"/>
                    <a:pt x="25159" y="149413"/>
                  </a:cubicBezTo>
                  <a:cubicBezTo>
                    <a:pt x="18351" y="136390"/>
                    <a:pt x="14504" y="122036"/>
                    <a:pt x="13764" y="107237"/>
                  </a:cubicBezTo>
                  <a:cubicBezTo>
                    <a:pt x="13468" y="105609"/>
                    <a:pt x="14208" y="103981"/>
                    <a:pt x="15539" y="103093"/>
                  </a:cubicBezTo>
                  <a:cubicBezTo>
                    <a:pt x="20275" y="99393"/>
                    <a:pt x="25307" y="96286"/>
                    <a:pt x="30782" y="93770"/>
                  </a:cubicBezTo>
                  <a:cubicBezTo>
                    <a:pt x="40845" y="89182"/>
                    <a:pt x="50908" y="84447"/>
                    <a:pt x="59788" y="77639"/>
                  </a:cubicBezTo>
                  <a:cubicBezTo>
                    <a:pt x="65855" y="73200"/>
                    <a:pt x="71330" y="68020"/>
                    <a:pt x="76806" y="62989"/>
                  </a:cubicBezTo>
                  <a:cubicBezTo>
                    <a:pt x="84649" y="55885"/>
                    <a:pt x="93381" y="49670"/>
                    <a:pt x="102704" y="44490"/>
                  </a:cubicBezTo>
                  <a:cubicBezTo>
                    <a:pt x="107735" y="41530"/>
                    <a:pt x="112471" y="37979"/>
                    <a:pt x="116466" y="33687"/>
                  </a:cubicBezTo>
                  <a:cubicBezTo>
                    <a:pt x="121942" y="28360"/>
                    <a:pt x="127566" y="23180"/>
                    <a:pt x="133633" y="18444"/>
                  </a:cubicBezTo>
                  <a:cubicBezTo>
                    <a:pt x="136593" y="16077"/>
                    <a:pt x="139848" y="14005"/>
                    <a:pt x="143252" y="12525"/>
                  </a:cubicBezTo>
                  <a:cubicBezTo>
                    <a:pt x="143577" y="12308"/>
                    <a:pt x="144061" y="12171"/>
                    <a:pt x="144529" y="12171"/>
                  </a:cubicBezTo>
                  <a:close/>
                  <a:moveTo>
                    <a:pt x="169425" y="27668"/>
                  </a:moveTo>
                  <a:cubicBezTo>
                    <a:pt x="169812" y="27668"/>
                    <a:pt x="170119" y="27940"/>
                    <a:pt x="170482" y="28212"/>
                  </a:cubicBezTo>
                  <a:cubicBezTo>
                    <a:pt x="173885" y="31171"/>
                    <a:pt x="176993" y="34427"/>
                    <a:pt x="179953" y="37831"/>
                  </a:cubicBezTo>
                  <a:cubicBezTo>
                    <a:pt x="186168" y="45082"/>
                    <a:pt x="191348" y="53221"/>
                    <a:pt x="195343" y="61953"/>
                  </a:cubicBezTo>
                  <a:lnTo>
                    <a:pt x="195343" y="61805"/>
                  </a:lnTo>
                  <a:lnTo>
                    <a:pt x="195343" y="61805"/>
                  </a:lnTo>
                  <a:cubicBezTo>
                    <a:pt x="196527" y="63581"/>
                    <a:pt x="196231" y="65948"/>
                    <a:pt x="194752" y="67280"/>
                  </a:cubicBezTo>
                  <a:cubicBezTo>
                    <a:pt x="188832" y="74088"/>
                    <a:pt x="181729" y="79711"/>
                    <a:pt x="174033" y="84003"/>
                  </a:cubicBezTo>
                  <a:cubicBezTo>
                    <a:pt x="166782" y="87554"/>
                    <a:pt x="160123" y="91994"/>
                    <a:pt x="154203" y="97322"/>
                  </a:cubicBezTo>
                  <a:cubicBezTo>
                    <a:pt x="151539" y="99689"/>
                    <a:pt x="149024" y="102353"/>
                    <a:pt x="146804" y="105017"/>
                  </a:cubicBezTo>
                  <a:cubicBezTo>
                    <a:pt x="140292" y="113156"/>
                    <a:pt x="132597" y="120260"/>
                    <a:pt x="124014" y="126031"/>
                  </a:cubicBezTo>
                  <a:cubicBezTo>
                    <a:pt x="115875" y="131359"/>
                    <a:pt x="108771" y="138018"/>
                    <a:pt x="101520" y="144530"/>
                  </a:cubicBezTo>
                  <a:cubicBezTo>
                    <a:pt x="95600" y="150005"/>
                    <a:pt x="89385" y="155037"/>
                    <a:pt x="82725" y="159624"/>
                  </a:cubicBezTo>
                  <a:cubicBezTo>
                    <a:pt x="76658" y="163176"/>
                    <a:pt x="70147" y="166432"/>
                    <a:pt x="63635" y="168947"/>
                  </a:cubicBezTo>
                  <a:cubicBezTo>
                    <a:pt x="58456" y="171019"/>
                    <a:pt x="53424" y="173387"/>
                    <a:pt x="48689" y="176347"/>
                  </a:cubicBezTo>
                  <a:cubicBezTo>
                    <a:pt x="48257" y="176655"/>
                    <a:pt x="47748" y="176809"/>
                    <a:pt x="47248" y="176809"/>
                  </a:cubicBezTo>
                  <a:cubicBezTo>
                    <a:pt x="46548" y="176809"/>
                    <a:pt x="45864" y="176507"/>
                    <a:pt x="45433" y="175903"/>
                  </a:cubicBezTo>
                  <a:cubicBezTo>
                    <a:pt x="39513" y="170427"/>
                    <a:pt x="34334" y="164212"/>
                    <a:pt x="30042" y="157404"/>
                  </a:cubicBezTo>
                  <a:cubicBezTo>
                    <a:pt x="28858" y="155481"/>
                    <a:pt x="28858" y="155481"/>
                    <a:pt x="30486" y="154149"/>
                  </a:cubicBezTo>
                  <a:cubicBezTo>
                    <a:pt x="36110" y="149857"/>
                    <a:pt x="42177" y="145861"/>
                    <a:pt x="47949" y="141866"/>
                  </a:cubicBezTo>
                  <a:cubicBezTo>
                    <a:pt x="55052" y="137574"/>
                    <a:pt x="61711" y="132543"/>
                    <a:pt x="67927" y="127067"/>
                  </a:cubicBezTo>
                  <a:cubicBezTo>
                    <a:pt x="72070" y="123219"/>
                    <a:pt x="76214" y="119520"/>
                    <a:pt x="80358" y="115524"/>
                  </a:cubicBezTo>
                  <a:cubicBezTo>
                    <a:pt x="86573" y="109605"/>
                    <a:pt x="93381" y="104277"/>
                    <a:pt x="100632" y="99541"/>
                  </a:cubicBezTo>
                  <a:cubicBezTo>
                    <a:pt x="107735" y="94806"/>
                    <a:pt x="114987" y="90366"/>
                    <a:pt x="121794" y="85187"/>
                  </a:cubicBezTo>
                  <a:cubicBezTo>
                    <a:pt x="128749" y="79859"/>
                    <a:pt x="134965" y="73644"/>
                    <a:pt x="140292" y="66688"/>
                  </a:cubicBezTo>
                  <a:cubicBezTo>
                    <a:pt x="144288" y="61213"/>
                    <a:pt x="147988" y="55589"/>
                    <a:pt x="151391" y="49818"/>
                  </a:cubicBezTo>
                  <a:cubicBezTo>
                    <a:pt x="153315" y="46858"/>
                    <a:pt x="155091" y="43898"/>
                    <a:pt x="157163" y="40938"/>
                  </a:cubicBezTo>
                  <a:cubicBezTo>
                    <a:pt x="160271" y="36055"/>
                    <a:pt x="164118" y="31763"/>
                    <a:pt x="168558" y="28064"/>
                  </a:cubicBezTo>
                  <a:cubicBezTo>
                    <a:pt x="168902" y="27777"/>
                    <a:pt x="169180" y="27668"/>
                    <a:pt x="169425" y="27668"/>
                  </a:cubicBezTo>
                  <a:close/>
                  <a:moveTo>
                    <a:pt x="198303" y="70536"/>
                  </a:moveTo>
                  <a:cubicBezTo>
                    <a:pt x="199191" y="70980"/>
                    <a:pt x="199191" y="71868"/>
                    <a:pt x="199339" y="72608"/>
                  </a:cubicBezTo>
                  <a:lnTo>
                    <a:pt x="199339" y="72460"/>
                  </a:lnTo>
                  <a:cubicBezTo>
                    <a:pt x="201263" y="78379"/>
                    <a:pt x="202743" y="84595"/>
                    <a:pt x="203631" y="90810"/>
                  </a:cubicBezTo>
                  <a:cubicBezTo>
                    <a:pt x="203927" y="91846"/>
                    <a:pt x="203335" y="93178"/>
                    <a:pt x="202299" y="93622"/>
                  </a:cubicBezTo>
                  <a:cubicBezTo>
                    <a:pt x="201707" y="93918"/>
                    <a:pt x="201263" y="94510"/>
                    <a:pt x="200671" y="94806"/>
                  </a:cubicBezTo>
                  <a:cubicBezTo>
                    <a:pt x="193716" y="99097"/>
                    <a:pt x="187648" y="104573"/>
                    <a:pt x="182617" y="111084"/>
                  </a:cubicBezTo>
                  <a:cubicBezTo>
                    <a:pt x="174477" y="120852"/>
                    <a:pt x="166190" y="130619"/>
                    <a:pt x="157163" y="139646"/>
                  </a:cubicBezTo>
                  <a:cubicBezTo>
                    <a:pt x="153019" y="143790"/>
                    <a:pt x="148432" y="147489"/>
                    <a:pt x="143548" y="150745"/>
                  </a:cubicBezTo>
                  <a:cubicBezTo>
                    <a:pt x="133041" y="157404"/>
                    <a:pt x="123126" y="165248"/>
                    <a:pt x="114099" y="173831"/>
                  </a:cubicBezTo>
                  <a:cubicBezTo>
                    <a:pt x="108623" y="179011"/>
                    <a:pt x="102556" y="183302"/>
                    <a:pt x="95896" y="186854"/>
                  </a:cubicBezTo>
                  <a:cubicBezTo>
                    <a:pt x="91013" y="189370"/>
                    <a:pt x="86425" y="192477"/>
                    <a:pt x="82282" y="195881"/>
                  </a:cubicBezTo>
                  <a:cubicBezTo>
                    <a:pt x="81727" y="196344"/>
                    <a:pt x="81114" y="196575"/>
                    <a:pt x="80479" y="196575"/>
                  </a:cubicBezTo>
                  <a:cubicBezTo>
                    <a:pt x="80099" y="196575"/>
                    <a:pt x="79710" y="196492"/>
                    <a:pt x="79322" y="196325"/>
                  </a:cubicBezTo>
                  <a:cubicBezTo>
                    <a:pt x="69259" y="192921"/>
                    <a:pt x="59788" y="187742"/>
                    <a:pt x="51500" y="181082"/>
                  </a:cubicBezTo>
                  <a:cubicBezTo>
                    <a:pt x="51204" y="180786"/>
                    <a:pt x="51056" y="180490"/>
                    <a:pt x="50908" y="180195"/>
                  </a:cubicBezTo>
                  <a:cubicBezTo>
                    <a:pt x="54164" y="178271"/>
                    <a:pt x="57568" y="176495"/>
                    <a:pt x="61119" y="175015"/>
                  </a:cubicBezTo>
                  <a:cubicBezTo>
                    <a:pt x="66447" y="172795"/>
                    <a:pt x="71774" y="170723"/>
                    <a:pt x="76954" y="168208"/>
                  </a:cubicBezTo>
                  <a:cubicBezTo>
                    <a:pt x="85093" y="164064"/>
                    <a:pt x="92641" y="158736"/>
                    <a:pt x="99448" y="152669"/>
                  </a:cubicBezTo>
                  <a:cubicBezTo>
                    <a:pt x="107291" y="145565"/>
                    <a:pt x="115135" y="138314"/>
                    <a:pt x="123718" y="131951"/>
                  </a:cubicBezTo>
                  <a:cubicBezTo>
                    <a:pt x="127713" y="128991"/>
                    <a:pt x="131857" y="126179"/>
                    <a:pt x="135853" y="123219"/>
                  </a:cubicBezTo>
                  <a:cubicBezTo>
                    <a:pt x="141032" y="118928"/>
                    <a:pt x="145768" y="114044"/>
                    <a:pt x="149912" y="108717"/>
                  </a:cubicBezTo>
                  <a:cubicBezTo>
                    <a:pt x="156423" y="100873"/>
                    <a:pt x="164414" y="94362"/>
                    <a:pt x="173441" y="89626"/>
                  </a:cubicBezTo>
                  <a:cubicBezTo>
                    <a:pt x="181433" y="85631"/>
                    <a:pt x="188832" y="80303"/>
                    <a:pt x="195195" y="73940"/>
                  </a:cubicBezTo>
                  <a:cubicBezTo>
                    <a:pt x="196231" y="72904"/>
                    <a:pt x="197267" y="71720"/>
                    <a:pt x="198303" y="70536"/>
                  </a:cubicBezTo>
                  <a:close/>
                  <a:moveTo>
                    <a:pt x="199043" y="135206"/>
                  </a:moveTo>
                  <a:cubicBezTo>
                    <a:pt x="190460" y="166136"/>
                    <a:pt x="160715" y="194401"/>
                    <a:pt x="126086" y="199729"/>
                  </a:cubicBezTo>
                  <a:cubicBezTo>
                    <a:pt x="128897" y="195585"/>
                    <a:pt x="132153" y="191738"/>
                    <a:pt x="135853" y="188482"/>
                  </a:cubicBezTo>
                  <a:cubicBezTo>
                    <a:pt x="138221" y="186410"/>
                    <a:pt x="140736" y="184486"/>
                    <a:pt x="143548" y="182858"/>
                  </a:cubicBezTo>
                  <a:cubicBezTo>
                    <a:pt x="149764" y="178863"/>
                    <a:pt x="156127" y="175015"/>
                    <a:pt x="162194" y="170427"/>
                  </a:cubicBezTo>
                  <a:cubicBezTo>
                    <a:pt x="168558" y="165396"/>
                    <a:pt x="174181" y="159772"/>
                    <a:pt x="179213" y="153557"/>
                  </a:cubicBezTo>
                  <a:cubicBezTo>
                    <a:pt x="184984" y="147045"/>
                    <a:pt x="191200" y="141126"/>
                    <a:pt x="198007" y="135650"/>
                  </a:cubicBezTo>
                  <a:cubicBezTo>
                    <a:pt x="198303" y="135502"/>
                    <a:pt x="198599" y="135206"/>
                    <a:pt x="199043" y="135206"/>
                  </a:cubicBezTo>
                  <a:close/>
                  <a:moveTo>
                    <a:pt x="203779" y="98062"/>
                  </a:moveTo>
                  <a:cubicBezTo>
                    <a:pt x="204485" y="98485"/>
                    <a:pt x="204247" y="99179"/>
                    <a:pt x="204224" y="99885"/>
                  </a:cubicBezTo>
                  <a:lnTo>
                    <a:pt x="204224" y="99885"/>
                  </a:lnTo>
                  <a:cubicBezTo>
                    <a:pt x="204224" y="99869"/>
                    <a:pt x="204223" y="99853"/>
                    <a:pt x="204223" y="99837"/>
                  </a:cubicBezTo>
                  <a:lnTo>
                    <a:pt x="204223" y="99837"/>
                  </a:lnTo>
                  <a:lnTo>
                    <a:pt x="204223" y="99985"/>
                  </a:lnTo>
                  <a:cubicBezTo>
                    <a:pt x="204223" y="99952"/>
                    <a:pt x="204223" y="99918"/>
                    <a:pt x="204224" y="99885"/>
                  </a:cubicBezTo>
                  <a:lnTo>
                    <a:pt x="204224" y="99885"/>
                  </a:lnTo>
                  <a:cubicBezTo>
                    <a:pt x="204516" y="108008"/>
                    <a:pt x="203924" y="116132"/>
                    <a:pt x="202299" y="124255"/>
                  </a:cubicBezTo>
                  <a:cubicBezTo>
                    <a:pt x="202003" y="125735"/>
                    <a:pt x="201115" y="127215"/>
                    <a:pt x="199931" y="128251"/>
                  </a:cubicBezTo>
                  <a:cubicBezTo>
                    <a:pt x="192680" y="133727"/>
                    <a:pt x="185872" y="139646"/>
                    <a:pt x="179509" y="146157"/>
                  </a:cubicBezTo>
                  <a:cubicBezTo>
                    <a:pt x="176549" y="149117"/>
                    <a:pt x="174033" y="152373"/>
                    <a:pt x="171074" y="155629"/>
                  </a:cubicBezTo>
                  <a:cubicBezTo>
                    <a:pt x="165894" y="161400"/>
                    <a:pt x="159975" y="166432"/>
                    <a:pt x="153463" y="170723"/>
                  </a:cubicBezTo>
                  <a:cubicBezTo>
                    <a:pt x="149320" y="173535"/>
                    <a:pt x="145028" y="176347"/>
                    <a:pt x="140736" y="179011"/>
                  </a:cubicBezTo>
                  <a:cubicBezTo>
                    <a:pt x="134373" y="182710"/>
                    <a:pt x="129045" y="187742"/>
                    <a:pt x="124754" y="193809"/>
                  </a:cubicBezTo>
                  <a:cubicBezTo>
                    <a:pt x="124310" y="194401"/>
                    <a:pt x="123866" y="194993"/>
                    <a:pt x="123422" y="195585"/>
                  </a:cubicBezTo>
                  <a:cubicBezTo>
                    <a:pt x="118538" y="201949"/>
                    <a:pt x="121054" y="200765"/>
                    <a:pt x="112619" y="201209"/>
                  </a:cubicBezTo>
                  <a:cubicBezTo>
                    <a:pt x="111498" y="201251"/>
                    <a:pt x="110378" y="201272"/>
                    <a:pt x="109258" y="201272"/>
                  </a:cubicBezTo>
                  <a:cubicBezTo>
                    <a:pt x="102538" y="201272"/>
                    <a:pt x="95833" y="200511"/>
                    <a:pt x="89237" y="198989"/>
                  </a:cubicBezTo>
                  <a:cubicBezTo>
                    <a:pt x="88349" y="198989"/>
                    <a:pt x="87461" y="198545"/>
                    <a:pt x="86869" y="197953"/>
                  </a:cubicBezTo>
                  <a:cubicBezTo>
                    <a:pt x="90421" y="195289"/>
                    <a:pt x="94120" y="192921"/>
                    <a:pt x="97968" y="190850"/>
                  </a:cubicBezTo>
                  <a:cubicBezTo>
                    <a:pt x="105663" y="186854"/>
                    <a:pt x="112619" y="181822"/>
                    <a:pt x="118834" y="175755"/>
                  </a:cubicBezTo>
                  <a:cubicBezTo>
                    <a:pt x="127418" y="167764"/>
                    <a:pt x="136593" y="160660"/>
                    <a:pt x="146212" y="154297"/>
                  </a:cubicBezTo>
                  <a:cubicBezTo>
                    <a:pt x="154943" y="148821"/>
                    <a:pt x="162046" y="141422"/>
                    <a:pt x="168854" y="134022"/>
                  </a:cubicBezTo>
                  <a:cubicBezTo>
                    <a:pt x="176549" y="125587"/>
                    <a:pt x="183801" y="116708"/>
                    <a:pt x="191348" y="108125"/>
                  </a:cubicBezTo>
                  <a:cubicBezTo>
                    <a:pt x="194900" y="104129"/>
                    <a:pt x="199043" y="100725"/>
                    <a:pt x="203779" y="98062"/>
                  </a:cubicBezTo>
                  <a:close/>
                  <a:moveTo>
                    <a:pt x="108305" y="1"/>
                  </a:moveTo>
                  <a:cubicBezTo>
                    <a:pt x="81452" y="1"/>
                    <a:pt x="54727" y="10977"/>
                    <a:pt x="35370" y="32503"/>
                  </a:cubicBezTo>
                  <a:cubicBezTo>
                    <a:pt x="4144" y="66984"/>
                    <a:pt x="1" y="119372"/>
                    <a:pt x="27970" y="163324"/>
                  </a:cubicBezTo>
                  <a:cubicBezTo>
                    <a:pt x="33594" y="171315"/>
                    <a:pt x="40253" y="178271"/>
                    <a:pt x="47949" y="184338"/>
                  </a:cubicBezTo>
                  <a:cubicBezTo>
                    <a:pt x="66429" y="199028"/>
                    <a:pt x="88253" y="206224"/>
                    <a:pt x="109866" y="206224"/>
                  </a:cubicBezTo>
                  <a:cubicBezTo>
                    <a:pt x="135503" y="206224"/>
                    <a:pt x="160843" y="196099"/>
                    <a:pt x="179953" y="176347"/>
                  </a:cubicBezTo>
                  <a:cubicBezTo>
                    <a:pt x="221833" y="133135"/>
                    <a:pt x="218133" y="62545"/>
                    <a:pt x="172110" y="23624"/>
                  </a:cubicBezTo>
                  <a:cubicBezTo>
                    <a:pt x="153637" y="7790"/>
                    <a:pt x="130926" y="1"/>
                    <a:pt x="1083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 name="Google Shape;498;p51"/>
          <p:cNvGrpSpPr/>
          <p:nvPr/>
        </p:nvGrpSpPr>
        <p:grpSpPr>
          <a:xfrm rot="-1746753">
            <a:off x="819798" y="2788473"/>
            <a:ext cx="566748" cy="553627"/>
            <a:chOff x="1190625" y="237950"/>
            <a:chExt cx="5364550" cy="5161250"/>
          </a:xfrm>
        </p:grpSpPr>
        <p:sp>
          <p:nvSpPr>
            <p:cNvPr id="499" name="Google Shape;499;p51"/>
            <p:cNvSpPr/>
            <p:nvPr/>
          </p:nvSpPr>
          <p:spPr>
            <a:xfrm>
              <a:off x="1190625" y="237950"/>
              <a:ext cx="5364550" cy="5161250"/>
            </a:xfrm>
            <a:custGeom>
              <a:avLst/>
              <a:gdLst/>
              <a:ahLst/>
              <a:cxnLst/>
              <a:rect l="l" t="t" r="r" b="b"/>
              <a:pathLst>
                <a:path w="214582" h="206450" extrusionOk="0">
                  <a:moveTo>
                    <a:pt x="103489" y="4841"/>
                  </a:moveTo>
                  <a:cubicBezTo>
                    <a:pt x="112267" y="4841"/>
                    <a:pt x="120980" y="5992"/>
                    <a:pt x="129489" y="8294"/>
                  </a:cubicBezTo>
                  <a:cubicBezTo>
                    <a:pt x="142216" y="11846"/>
                    <a:pt x="157606" y="19689"/>
                    <a:pt x="164414" y="26349"/>
                  </a:cubicBezTo>
                  <a:cubicBezTo>
                    <a:pt x="163694" y="26361"/>
                    <a:pt x="162973" y="26367"/>
                    <a:pt x="162253" y="26367"/>
                  </a:cubicBezTo>
                  <a:cubicBezTo>
                    <a:pt x="154392" y="26367"/>
                    <a:pt x="146552" y="25633"/>
                    <a:pt x="138960" y="24277"/>
                  </a:cubicBezTo>
                  <a:cubicBezTo>
                    <a:pt x="135998" y="23704"/>
                    <a:pt x="132973" y="23377"/>
                    <a:pt x="129927" y="23377"/>
                  </a:cubicBezTo>
                  <a:cubicBezTo>
                    <a:pt x="128256" y="23377"/>
                    <a:pt x="126579" y="23475"/>
                    <a:pt x="124901" y="23685"/>
                  </a:cubicBezTo>
                  <a:cubicBezTo>
                    <a:pt x="122963" y="23913"/>
                    <a:pt x="121025" y="24031"/>
                    <a:pt x="119096" y="24031"/>
                  </a:cubicBezTo>
                  <a:cubicBezTo>
                    <a:pt x="116016" y="24031"/>
                    <a:pt x="112957" y="23730"/>
                    <a:pt x="109955" y="23093"/>
                  </a:cubicBezTo>
                  <a:cubicBezTo>
                    <a:pt x="102759" y="21424"/>
                    <a:pt x="95343" y="20564"/>
                    <a:pt x="87913" y="20564"/>
                  </a:cubicBezTo>
                  <a:cubicBezTo>
                    <a:pt x="84800" y="20564"/>
                    <a:pt x="81684" y="20715"/>
                    <a:pt x="78581" y="21021"/>
                  </a:cubicBezTo>
                  <a:cubicBezTo>
                    <a:pt x="77594" y="21089"/>
                    <a:pt x="76606" y="21126"/>
                    <a:pt x="75622" y="21126"/>
                  </a:cubicBezTo>
                  <a:cubicBezTo>
                    <a:pt x="72330" y="21126"/>
                    <a:pt x="69078" y="20715"/>
                    <a:pt x="66002" y="19689"/>
                  </a:cubicBezTo>
                  <a:cubicBezTo>
                    <a:pt x="62758" y="18651"/>
                    <a:pt x="59400" y="18182"/>
                    <a:pt x="56028" y="18182"/>
                  </a:cubicBezTo>
                  <a:cubicBezTo>
                    <a:pt x="55555" y="18182"/>
                    <a:pt x="55081" y="18191"/>
                    <a:pt x="54607" y="18209"/>
                  </a:cubicBezTo>
                  <a:cubicBezTo>
                    <a:pt x="58159" y="14066"/>
                    <a:pt x="79173" y="6814"/>
                    <a:pt x="90864" y="5631"/>
                  </a:cubicBezTo>
                  <a:cubicBezTo>
                    <a:pt x="95077" y="5104"/>
                    <a:pt x="99291" y="4841"/>
                    <a:pt x="103489" y="4841"/>
                  </a:cubicBezTo>
                  <a:close/>
                  <a:moveTo>
                    <a:pt x="52275" y="22576"/>
                  </a:moveTo>
                  <a:cubicBezTo>
                    <a:pt x="56844" y="22576"/>
                    <a:pt x="61378" y="23213"/>
                    <a:pt x="65706" y="24573"/>
                  </a:cubicBezTo>
                  <a:cubicBezTo>
                    <a:pt x="69099" y="25471"/>
                    <a:pt x="72626" y="25965"/>
                    <a:pt x="76151" y="25965"/>
                  </a:cubicBezTo>
                  <a:cubicBezTo>
                    <a:pt x="77855" y="25965"/>
                    <a:pt x="79558" y="25850"/>
                    <a:pt x="81245" y="25609"/>
                  </a:cubicBezTo>
                  <a:cubicBezTo>
                    <a:pt x="83720" y="25409"/>
                    <a:pt x="86194" y="25307"/>
                    <a:pt x="88666" y="25307"/>
                  </a:cubicBezTo>
                  <a:cubicBezTo>
                    <a:pt x="95359" y="25307"/>
                    <a:pt x="102030" y="26059"/>
                    <a:pt x="108623" y="27681"/>
                  </a:cubicBezTo>
                  <a:cubicBezTo>
                    <a:pt x="112068" y="28387"/>
                    <a:pt x="115565" y="28725"/>
                    <a:pt x="119053" y="28725"/>
                  </a:cubicBezTo>
                  <a:cubicBezTo>
                    <a:pt x="121408" y="28725"/>
                    <a:pt x="123759" y="28571"/>
                    <a:pt x="126085" y="28273"/>
                  </a:cubicBezTo>
                  <a:cubicBezTo>
                    <a:pt x="127466" y="28113"/>
                    <a:pt x="128847" y="28030"/>
                    <a:pt x="130221" y="28030"/>
                  </a:cubicBezTo>
                  <a:cubicBezTo>
                    <a:pt x="132676" y="28030"/>
                    <a:pt x="135108" y="28295"/>
                    <a:pt x="137480" y="28865"/>
                  </a:cubicBezTo>
                  <a:cubicBezTo>
                    <a:pt x="144880" y="30196"/>
                    <a:pt x="152279" y="30936"/>
                    <a:pt x="159678" y="31084"/>
                  </a:cubicBezTo>
                  <a:cubicBezTo>
                    <a:pt x="162934" y="31232"/>
                    <a:pt x="166190" y="31232"/>
                    <a:pt x="169445" y="31232"/>
                  </a:cubicBezTo>
                  <a:cubicBezTo>
                    <a:pt x="170037" y="31232"/>
                    <a:pt x="170629" y="31380"/>
                    <a:pt x="170925" y="31824"/>
                  </a:cubicBezTo>
                  <a:cubicBezTo>
                    <a:pt x="177585" y="38040"/>
                    <a:pt x="183208" y="45291"/>
                    <a:pt x="187796" y="53134"/>
                  </a:cubicBezTo>
                  <a:cubicBezTo>
                    <a:pt x="187204" y="53430"/>
                    <a:pt x="186464" y="53726"/>
                    <a:pt x="185576" y="53726"/>
                  </a:cubicBezTo>
                  <a:cubicBezTo>
                    <a:pt x="179805" y="54022"/>
                    <a:pt x="174033" y="54318"/>
                    <a:pt x="168114" y="54466"/>
                  </a:cubicBezTo>
                  <a:cubicBezTo>
                    <a:pt x="166968" y="54510"/>
                    <a:pt x="165826" y="54531"/>
                    <a:pt x="164686" y="54531"/>
                  </a:cubicBezTo>
                  <a:cubicBezTo>
                    <a:pt x="154189" y="54531"/>
                    <a:pt x="143897" y="52769"/>
                    <a:pt x="133485" y="50767"/>
                  </a:cubicBezTo>
                  <a:cubicBezTo>
                    <a:pt x="129566" y="49907"/>
                    <a:pt x="125525" y="49417"/>
                    <a:pt x="121440" y="49417"/>
                  </a:cubicBezTo>
                  <a:cubicBezTo>
                    <a:pt x="119199" y="49417"/>
                    <a:pt x="116944" y="49564"/>
                    <a:pt x="114690" y="49879"/>
                  </a:cubicBezTo>
                  <a:cubicBezTo>
                    <a:pt x="112174" y="50175"/>
                    <a:pt x="109659" y="51063"/>
                    <a:pt x="107143" y="51655"/>
                  </a:cubicBezTo>
                  <a:cubicBezTo>
                    <a:pt x="104015" y="52216"/>
                    <a:pt x="100887" y="52473"/>
                    <a:pt x="97783" y="52473"/>
                  </a:cubicBezTo>
                  <a:cubicBezTo>
                    <a:pt x="95159" y="52473"/>
                    <a:pt x="92552" y="52289"/>
                    <a:pt x="89976" y="51951"/>
                  </a:cubicBezTo>
                  <a:cubicBezTo>
                    <a:pt x="85854" y="51570"/>
                    <a:pt x="81704" y="51380"/>
                    <a:pt x="77562" y="51380"/>
                  </a:cubicBezTo>
                  <a:cubicBezTo>
                    <a:pt x="72040" y="51380"/>
                    <a:pt x="66531" y="51718"/>
                    <a:pt x="61119" y="52395"/>
                  </a:cubicBezTo>
                  <a:cubicBezTo>
                    <a:pt x="59710" y="52566"/>
                    <a:pt x="58309" y="52650"/>
                    <a:pt x="56918" y="52650"/>
                  </a:cubicBezTo>
                  <a:cubicBezTo>
                    <a:pt x="52319" y="52650"/>
                    <a:pt x="47826" y="51731"/>
                    <a:pt x="43508" y="50027"/>
                  </a:cubicBezTo>
                  <a:cubicBezTo>
                    <a:pt x="39069" y="48103"/>
                    <a:pt x="34333" y="47067"/>
                    <a:pt x="29597" y="46919"/>
                  </a:cubicBezTo>
                  <a:cubicBezTo>
                    <a:pt x="27526" y="46919"/>
                    <a:pt x="25454" y="46623"/>
                    <a:pt x="23382" y="46475"/>
                  </a:cubicBezTo>
                  <a:cubicBezTo>
                    <a:pt x="22938" y="45587"/>
                    <a:pt x="23678" y="45143"/>
                    <a:pt x="24122" y="44699"/>
                  </a:cubicBezTo>
                  <a:cubicBezTo>
                    <a:pt x="29597" y="37152"/>
                    <a:pt x="36257" y="30344"/>
                    <a:pt x="43656" y="24721"/>
                  </a:cubicBezTo>
                  <a:cubicBezTo>
                    <a:pt x="45432" y="23389"/>
                    <a:pt x="47504" y="22649"/>
                    <a:pt x="49576" y="22649"/>
                  </a:cubicBezTo>
                  <a:cubicBezTo>
                    <a:pt x="50476" y="22600"/>
                    <a:pt x="51376" y="22576"/>
                    <a:pt x="52275" y="22576"/>
                  </a:cubicBezTo>
                  <a:close/>
                  <a:moveTo>
                    <a:pt x="26490" y="51359"/>
                  </a:moveTo>
                  <a:cubicBezTo>
                    <a:pt x="32557" y="51655"/>
                    <a:pt x="38625" y="52986"/>
                    <a:pt x="44396" y="55354"/>
                  </a:cubicBezTo>
                  <a:cubicBezTo>
                    <a:pt x="48244" y="56744"/>
                    <a:pt x="52323" y="57438"/>
                    <a:pt x="56411" y="57438"/>
                  </a:cubicBezTo>
                  <a:cubicBezTo>
                    <a:pt x="57983" y="57438"/>
                    <a:pt x="59557" y="57336"/>
                    <a:pt x="61119" y="57130"/>
                  </a:cubicBezTo>
                  <a:cubicBezTo>
                    <a:pt x="64078" y="56982"/>
                    <a:pt x="67038" y="56686"/>
                    <a:pt x="69998" y="56242"/>
                  </a:cubicBezTo>
                  <a:cubicBezTo>
                    <a:pt x="72711" y="56048"/>
                    <a:pt x="75396" y="55939"/>
                    <a:pt x="78077" y="55939"/>
                  </a:cubicBezTo>
                  <a:cubicBezTo>
                    <a:pt x="81538" y="55939"/>
                    <a:pt x="84994" y="56121"/>
                    <a:pt x="88496" y="56538"/>
                  </a:cubicBezTo>
                  <a:cubicBezTo>
                    <a:pt x="92091" y="56778"/>
                    <a:pt x="95686" y="57061"/>
                    <a:pt x="99281" y="57061"/>
                  </a:cubicBezTo>
                  <a:cubicBezTo>
                    <a:pt x="102346" y="57061"/>
                    <a:pt x="105410" y="56855"/>
                    <a:pt x="108475" y="56242"/>
                  </a:cubicBezTo>
                  <a:cubicBezTo>
                    <a:pt x="111138" y="55650"/>
                    <a:pt x="113506" y="54762"/>
                    <a:pt x="116170" y="54466"/>
                  </a:cubicBezTo>
                  <a:cubicBezTo>
                    <a:pt x="117759" y="54250"/>
                    <a:pt x="119340" y="54156"/>
                    <a:pt x="120916" y="54156"/>
                  </a:cubicBezTo>
                  <a:cubicBezTo>
                    <a:pt x="125797" y="54156"/>
                    <a:pt x="130634" y="55051"/>
                    <a:pt x="135556" y="55946"/>
                  </a:cubicBezTo>
                  <a:cubicBezTo>
                    <a:pt x="145606" y="58126"/>
                    <a:pt x="155953" y="59215"/>
                    <a:pt x="166273" y="59215"/>
                  </a:cubicBezTo>
                  <a:cubicBezTo>
                    <a:pt x="168566" y="59215"/>
                    <a:pt x="170858" y="59162"/>
                    <a:pt x="173145" y="59054"/>
                  </a:cubicBezTo>
                  <a:cubicBezTo>
                    <a:pt x="178325" y="58610"/>
                    <a:pt x="183504" y="58314"/>
                    <a:pt x="188684" y="57870"/>
                  </a:cubicBezTo>
                  <a:cubicBezTo>
                    <a:pt x="188887" y="57819"/>
                    <a:pt x="189090" y="57795"/>
                    <a:pt x="189289" y="57795"/>
                  </a:cubicBezTo>
                  <a:cubicBezTo>
                    <a:pt x="190248" y="57795"/>
                    <a:pt x="191102" y="58369"/>
                    <a:pt x="191348" y="59350"/>
                  </a:cubicBezTo>
                  <a:cubicBezTo>
                    <a:pt x="194603" y="66009"/>
                    <a:pt x="197267" y="73113"/>
                    <a:pt x="199043" y="80364"/>
                  </a:cubicBezTo>
                  <a:cubicBezTo>
                    <a:pt x="199043" y="80808"/>
                    <a:pt x="199043" y="81104"/>
                    <a:pt x="199043" y="81548"/>
                  </a:cubicBezTo>
                  <a:lnTo>
                    <a:pt x="192679" y="81548"/>
                  </a:lnTo>
                  <a:cubicBezTo>
                    <a:pt x="192258" y="81537"/>
                    <a:pt x="191836" y="81531"/>
                    <a:pt x="191413" y="81531"/>
                  </a:cubicBezTo>
                  <a:cubicBezTo>
                    <a:pt x="186340" y="81531"/>
                    <a:pt x="181159" y="82288"/>
                    <a:pt x="176105" y="82288"/>
                  </a:cubicBezTo>
                  <a:lnTo>
                    <a:pt x="154499" y="82288"/>
                  </a:lnTo>
                  <a:cubicBezTo>
                    <a:pt x="149023" y="82288"/>
                    <a:pt x="143696" y="81548"/>
                    <a:pt x="138516" y="80068"/>
                  </a:cubicBezTo>
                  <a:cubicBezTo>
                    <a:pt x="133189" y="78403"/>
                    <a:pt x="127695" y="77571"/>
                    <a:pt x="122159" y="77571"/>
                  </a:cubicBezTo>
                  <a:cubicBezTo>
                    <a:pt x="120314" y="77571"/>
                    <a:pt x="118464" y="77663"/>
                    <a:pt x="116614" y="77848"/>
                  </a:cubicBezTo>
                  <a:cubicBezTo>
                    <a:pt x="104183" y="79032"/>
                    <a:pt x="91604" y="79180"/>
                    <a:pt x="79025" y="79624"/>
                  </a:cubicBezTo>
                  <a:cubicBezTo>
                    <a:pt x="75622" y="79772"/>
                    <a:pt x="72218" y="79920"/>
                    <a:pt x="68814" y="79920"/>
                  </a:cubicBezTo>
                  <a:cubicBezTo>
                    <a:pt x="67787" y="79981"/>
                    <a:pt x="66760" y="80010"/>
                    <a:pt x="65732" y="80010"/>
                  </a:cubicBezTo>
                  <a:cubicBezTo>
                    <a:pt x="61728" y="80010"/>
                    <a:pt x="57724" y="79561"/>
                    <a:pt x="53719" y="78736"/>
                  </a:cubicBezTo>
                  <a:cubicBezTo>
                    <a:pt x="50252" y="77987"/>
                    <a:pt x="46725" y="77593"/>
                    <a:pt x="43177" y="77593"/>
                  </a:cubicBezTo>
                  <a:cubicBezTo>
                    <a:pt x="41122" y="77593"/>
                    <a:pt x="39059" y="77725"/>
                    <a:pt x="36997" y="77996"/>
                  </a:cubicBezTo>
                  <a:cubicBezTo>
                    <a:pt x="35401" y="78152"/>
                    <a:pt x="33785" y="78226"/>
                    <a:pt x="32160" y="78226"/>
                  </a:cubicBezTo>
                  <a:cubicBezTo>
                    <a:pt x="27603" y="78226"/>
                    <a:pt x="22970" y="77646"/>
                    <a:pt x="18498" y="76664"/>
                  </a:cubicBezTo>
                  <a:cubicBezTo>
                    <a:pt x="15391" y="75924"/>
                    <a:pt x="12135" y="75481"/>
                    <a:pt x="8879" y="75185"/>
                  </a:cubicBezTo>
                  <a:cubicBezTo>
                    <a:pt x="11099" y="67637"/>
                    <a:pt x="14059" y="60534"/>
                    <a:pt x="18054" y="53726"/>
                  </a:cubicBezTo>
                  <a:cubicBezTo>
                    <a:pt x="18350" y="53134"/>
                    <a:pt x="18794" y="52395"/>
                    <a:pt x="19682" y="52247"/>
                  </a:cubicBezTo>
                  <a:cubicBezTo>
                    <a:pt x="21902" y="51803"/>
                    <a:pt x="24122" y="51507"/>
                    <a:pt x="26490" y="51359"/>
                  </a:cubicBezTo>
                  <a:close/>
                  <a:moveTo>
                    <a:pt x="120610" y="95792"/>
                  </a:moveTo>
                  <a:cubicBezTo>
                    <a:pt x="124642" y="95792"/>
                    <a:pt x="128675" y="96273"/>
                    <a:pt x="132597" y="97235"/>
                  </a:cubicBezTo>
                  <a:cubicBezTo>
                    <a:pt x="134994" y="97767"/>
                    <a:pt x="137391" y="98034"/>
                    <a:pt x="139821" y="98034"/>
                  </a:cubicBezTo>
                  <a:cubicBezTo>
                    <a:pt x="141440" y="98034"/>
                    <a:pt x="143074" y="97915"/>
                    <a:pt x="144732" y="97679"/>
                  </a:cubicBezTo>
                  <a:cubicBezTo>
                    <a:pt x="146723" y="97473"/>
                    <a:pt x="148747" y="97362"/>
                    <a:pt x="150788" y="97362"/>
                  </a:cubicBezTo>
                  <a:cubicBezTo>
                    <a:pt x="153144" y="97362"/>
                    <a:pt x="155523" y="97509"/>
                    <a:pt x="157902" y="97827"/>
                  </a:cubicBezTo>
                  <a:cubicBezTo>
                    <a:pt x="160622" y="97993"/>
                    <a:pt x="163341" y="98076"/>
                    <a:pt x="166060" y="98076"/>
                  </a:cubicBezTo>
                  <a:cubicBezTo>
                    <a:pt x="170592" y="98076"/>
                    <a:pt x="175124" y="97845"/>
                    <a:pt x="179657" y="97383"/>
                  </a:cubicBezTo>
                  <a:cubicBezTo>
                    <a:pt x="186168" y="96939"/>
                    <a:pt x="192679" y="96347"/>
                    <a:pt x="199191" y="95903"/>
                  </a:cubicBezTo>
                  <a:cubicBezTo>
                    <a:pt x="199644" y="95868"/>
                    <a:pt x="200007" y="95833"/>
                    <a:pt x="200297" y="95833"/>
                  </a:cubicBezTo>
                  <a:cubicBezTo>
                    <a:pt x="201238" y="95833"/>
                    <a:pt x="201411" y="96200"/>
                    <a:pt x="201411" y="98123"/>
                  </a:cubicBezTo>
                  <a:cubicBezTo>
                    <a:pt x="201411" y="100490"/>
                    <a:pt x="201559" y="103006"/>
                    <a:pt x="201707" y="105522"/>
                  </a:cubicBezTo>
                  <a:cubicBezTo>
                    <a:pt x="201707" y="106854"/>
                    <a:pt x="201115" y="107446"/>
                    <a:pt x="199783" y="107594"/>
                  </a:cubicBezTo>
                  <a:cubicBezTo>
                    <a:pt x="194603" y="108186"/>
                    <a:pt x="189572" y="108778"/>
                    <a:pt x="184392" y="109814"/>
                  </a:cubicBezTo>
                  <a:cubicBezTo>
                    <a:pt x="181389" y="110474"/>
                    <a:pt x="178434" y="110721"/>
                    <a:pt x="175498" y="110721"/>
                  </a:cubicBezTo>
                  <a:cubicBezTo>
                    <a:pt x="171202" y="110721"/>
                    <a:pt x="166946" y="110193"/>
                    <a:pt x="162638" y="109666"/>
                  </a:cubicBezTo>
                  <a:cubicBezTo>
                    <a:pt x="157195" y="108888"/>
                    <a:pt x="151651" y="108514"/>
                    <a:pt x="146095" y="108514"/>
                  </a:cubicBezTo>
                  <a:cubicBezTo>
                    <a:pt x="142134" y="108514"/>
                    <a:pt x="138166" y="108704"/>
                    <a:pt x="134224" y="109074"/>
                  </a:cubicBezTo>
                  <a:cubicBezTo>
                    <a:pt x="130937" y="109439"/>
                    <a:pt x="127548" y="109704"/>
                    <a:pt x="124143" y="109704"/>
                  </a:cubicBezTo>
                  <a:cubicBezTo>
                    <a:pt x="123409" y="109704"/>
                    <a:pt x="122675" y="109692"/>
                    <a:pt x="121942" y="109666"/>
                  </a:cubicBezTo>
                  <a:cubicBezTo>
                    <a:pt x="120615" y="109624"/>
                    <a:pt x="119291" y="109603"/>
                    <a:pt x="117970" y="109603"/>
                  </a:cubicBezTo>
                  <a:cubicBezTo>
                    <a:pt x="109859" y="109603"/>
                    <a:pt x="101841" y="110400"/>
                    <a:pt x="93824" y="112181"/>
                  </a:cubicBezTo>
                  <a:cubicBezTo>
                    <a:pt x="90544" y="112884"/>
                    <a:pt x="87223" y="113257"/>
                    <a:pt x="83904" y="113257"/>
                  </a:cubicBezTo>
                  <a:cubicBezTo>
                    <a:pt x="80934" y="113257"/>
                    <a:pt x="77965" y="112958"/>
                    <a:pt x="75030" y="112329"/>
                  </a:cubicBezTo>
                  <a:cubicBezTo>
                    <a:pt x="69586" y="111321"/>
                    <a:pt x="64006" y="110794"/>
                    <a:pt x="58428" y="110794"/>
                  </a:cubicBezTo>
                  <a:cubicBezTo>
                    <a:pt x="55817" y="110794"/>
                    <a:pt x="53207" y="110910"/>
                    <a:pt x="50612" y="111145"/>
                  </a:cubicBezTo>
                  <a:cubicBezTo>
                    <a:pt x="49822" y="111219"/>
                    <a:pt x="49029" y="111256"/>
                    <a:pt x="48235" y="111256"/>
                  </a:cubicBezTo>
                  <a:cubicBezTo>
                    <a:pt x="44265" y="111256"/>
                    <a:pt x="40277" y="110332"/>
                    <a:pt x="36701" y="108482"/>
                  </a:cubicBezTo>
                  <a:cubicBezTo>
                    <a:pt x="34925" y="107742"/>
                    <a:pt x="33593" y="106262"/>
                    <a:pt x="33297" y="104338"/>
                  </a:cubicBezTo>
                  <a:cubicBezTo>
                    <a:pt x="34925" y="103302"/>
                    <a:pt x="36849" y="102710"/>
                    <a:pt x="38773" y="102710"/>
                  </a:cubicBezTo>
                  <a:cubicBezTo>
                    <a:pt x="47800" y="102710"/>
                    <a:pt x="56679" y="101378"/>
                    <a:pt x="65706" y="100638"/>
                  </a:cubicBezTo>
                  <a:cubicBezTo>
                    <a:pt x="67799" y="100534"/>
                    <a:pt x="69892" y="100429"/>
                    <a:pt x="71985" y="100429"/>
                  </a:cubicBezTo>
                  <a:cubicBezTo>
                    <a:pt x="72852" y="100429"/>
                    <a:pt x="73719" y="100447"/>
                    <a:pt x="74586" y="100490"/>
                  </a:cubicBezTo>
                  <a:cubicBezTo>
                    <a:pt x="75844" y="100523"/>
                    <a:pt x="77102" y="100540"/>
                    <a:pt x="78361" y="100540"/>
                  </a:cubicBezTo>
                  <a:cubicBezTo>
                    <a:pt x="88496" y="100540"/>
                    <a:pt x="98618" y="99473"/>
                    <a:pt x="108623" y="97235"/>
                  </a:cubicBezTo>
                  <a:cubicBezTo>
                    <a:pt x="112544" y="96273"/>
                    <a:pt x="116577" y="95792"/>
                    <a:pt x="120610" y="95792"/>
                  </a:cubicBezTo>
                  <a:close/>
                  <a:moveTo>
                    <a:pt x="8747" y="79570"/>
                  </a:moveTo>
                  <a:cubicBezTo>
                    <a:pt x="9049" y="79570"/>
                    <a:pt x="9429" y="79594"/>
                    <a:pt x="9915" y="79624"/>
                  </a:cubicBezTo>
                  <a:cubicBezTo>
                    <a:pt x="12875" y="79920"/>
                    <a:pt x="15687" y="80512"/>
                    <a:pt x="18646" y="81252"/>
                  </a:cubicBezTo>
                  <a:cubicBezTo>
                    <a:pt x="22817" y="82350"/>
                    <a:pt x="27151" y="82959"/>
                    <a:pt x="31526" y="82959"/>
                  </a:cubicBezTo>
                  <a:cubicBezTo>
                    <a:pt x="33050" y="82959"/>
                    <a:pt x="34580" y="82885"/>
                    <a:pt x="36109" y="82732"/>
                  </a:cubicBezTo>
                  <a:cubicBezTo>
                    <a:pt x="38174" y="82540"/>
                    <a:pt x="40255" y="82441"/>
                    <a:pt x="42336" y="82441"/>
                  </a:cubicBezTo>
                  <a:cubicBezTo>
                    <a:pt x="46668" y="82441"/>
                    <a:pt x="51001" y="82868"/>
                    <a:pt x="55199" y="83768"/>
                  </a:cubicBezTo>
                  <a:cubicBezTo>
                    <a:pt x="59446" y="84493"/>
                    <a:pt x="63766" y="84856"/>
                    <a:pt x="68057" y="84856"/>
                  </a:cubicBezTo>
                  <a:cubicBezTo>
                    <a:pt x="69896" y="84856"/>
                    <a:pt x="71729" y="84789"/>
                    <a:pt x="73550" y="84656"/>
                  </a:cubicBezTo>
                  <a:cubicBezTo>
                    <a:pt x="85537" y="84212"/>
                    <a:pt x="97376" y="83768"/>
                    <a:pt x="109363" y="83176"/>
                  </a:cubicBezTo>
                  <a:cubicBezTo>
                    <a:pt x="112322" y="83176"/>
                    <a:pt x="115430" y="82880"/>
                    <a:pt x="118538" y="82584"/>
                  </a:cubicBezTo>
                  <a:cubicBezTo>
                    <a:pt x="120151" y="82372"/>
                    <a:pt x="121777" y="82269"/>
                    <a:pt x="123404" y="82269"/>
                  </a:cubicBezTo>
                  <a:cubicBezTo>
                    <a:pt x="127449" y="82269"/>
                    <a:pt x="131504" y="82903"/>
                    <a:pt x="135408" y="84064"/>
                  </a:cubicBezTo>
                  <a:cubicBezTo>
                    <a:pt x="141872" y="86127"/>
                    <a:pt x="148591" y="87039"/>
                    <a:pt x="155328" y="87039"/>
                  </a:cubicBezTo>
                  <a:cubicBezTo>
                    <a:pt x="155841" y="87039"/>
                    <a:pt x="156354" y="87034"/>
                    <a:pt x="156867" y="87024"/>
                  </a:cubicBezTo>
                  <a:cubicBezTo>
                    <a:pt x="159162" y="86909"/>
                    <a:pt x="161457" y="86873"/>
                    <a:pt x="163750" y="86873"/>
                  </a:cubicBezTo>
                  <a:cubicBezTo>
                    <a:pt x="167512" y="86873"/>
                    <a:pt x="171267" y="86969"/>
                    <a:pt x="175004" y="86969"/>
                  </a:cubicBezTo>
                  <a:cubicBezTo>
                    <a:pt x="177800" y="86969"/>
                    <a:pt x="180586" y="86915"/>
                    <a:pt x="183356" y="86728"/>
                  </a:cubicBezTo>
                  <a:cubicBezTo>
                    <a:pt x="188240" y="86284"/>
                    <a:pt x="192975" y="86284"/>
                    <a:pt x="197711" y="86284"/>
                  </a:cubicBezTo>
                  <a:cubicBezTo>
                    <a:pt x="200227" y="86284"/>
                    <a:pt x="200227" y="86284"/>
                    <a:pt x="200671" y="88799"/>
                  </a:cubicBezTo>
                  <a:cubicBezTo>
                    <a:pt x="200671" y="89243"/>
                    <a:pt x="200671" y="89687"/>
                    <a:pt x="200819" y="90131"/>
                  </a:cubicBezTo>
                  <a:cubicBezTo>
                    <a:pt x="200967" y="91167"/>
                    <a:pt x="200671" y="91463"/>
                    <a:pt x="199635" y="91611"/>
                  </a:cubicBezTo>
                  <a:cubicBezTo>
                    <a:pt x="196083" y="91759"/>
                    <a:pt x="192679" y="92203"/>
                    <a:pt x="189276" y="92351"/>
                  </a:cubicBezTo>
                  <a:cubicBezTo>
                    <a:pt x="183504" y="92647"/>
                    <a:pt x="177733" y="92795"/>
                    <a:pt x="171961" y="93239"/>
                  </a:cubicBezTo>
                  <a:cubicBezTo>
                    <a:pt x="169593" y="93338"/>
                    <a:pt x="167209" y="93387"/>
                    <a:pt x="164819" y="93387"/>
                  </a:cubicBezTo>
                  <a:cubicBezTo>
                    <a:pt x="160040" y="93387"/>
                    <a:pt x="155239" y="93190"/>
                    <a:pt x="150503" y="92795"/>
                  </a:cubicBezTo>
                  <a:cubicBezTo>
                    <a:pt x="149763" y="92721"/>
                    <a:pt x="149060" y="92684"/>
                    <a:pt x="148376" y="92684"/>
                  </a:cubicBezTo>
                  <a:cubicBezTo>
                    <a:pt x="147691" y="92684"/>
                    <a:pt x="147025" y="92721"/>
                    <a:pt x="146359" y="92795"/>
                  </a:cubicBezTo>
                  <a:cubicBezTo>
                    <a:pt x="144275" y="93084"/>
                    <a:pt x="142146" y="93238"/>
                    <a:pt x="140007" y="93238"/>
                  </a:cubicBezTo>
                  <a:cubicBezTo>
                    <a:pt x="136678" y="93238"/>
                    <a:pt x="133324" y="92866"/>
                    <a:pt x="130081" y="92055"/>
                  </a:cubicBezTo>
                  <a:cubicBezTo>
                    <a:pt x="126817" y="91427"/>
                    <a:pt x="123526" y="91119"/>
                    <a:pt x="120243" y="91119"/>
                  </a:cubicBezTo>
                  <a:cubicBezTo>
                    <a:pt x="115785" y="91119"/>
                    <a:pt x="111341" y="91687"/>
                    <a:pt x="106995" y="92795"/>
                  </a:cubicBezTo>
                  <a:cubicBezTo>
                    <a:pt x="98188" y="94767"/>
                    <a:pt x="89148" y="95804"/>
                    <a:pt x="80082" y="95804"/>
                  </a:cubicBezTo>
                  <a:cubicBezTo>
                    <a:pt x="78941" y="95804"/>
                    <a:pt x="77799" y="95788"/>
                    <a:pt x="76657" y="95755"/>
                  </a:cubicBezTo>
                  <a:cubicBezTo>
                    <a:pt x="68222" y="95755"/>
                    <a:pt x="59787" y="96199"/>
                    <a:pt x="51500" y="97531"/>
                  </a:cubicBezTo>
                  <a:cubicBezTo>
                    <a:pt x="47948" y="97827"/>
                    <a:pt x="44544" y="97975"/>
                    <a:pt x="41140" y="97975"/>
                  </a:cubicBezTo>
                  <a:cubicBezTo>
                    <a:pt x="40823" y="97959"/>
                    <a:pt x="40508" y="97952"/>
                    <a:pt x="40194" y="97952"/>
                  </a:cubicBezTo>
                  <a:cubicBezTo>
                    <a:pt x="37432" y="97952"/>
                    <a:pt x="34801" y="98524"/>
                    <a:pt x="32409" y="99454"/>
                  </a:cubicBezTo>
                  <a:cubicBezTo>
                    <a:pt x="28414" y="101082"/>
                    <a:pt x="27378" y="103746"/>
                    <a:pt x="29301" y="107594"/>
                  </a:cubicBezTo>
                  <a:cubicBezTo>
                    <a:pt x="30485" y="109814"/>
                    <a:pt x="32261" y="111441"/>
                    <a:pt x="34333" y="112625"/>
                  </a:cubicBezTo>
                  <a:cubicBezTo>
                    <a:pt x="38415" y="114794"/>
                    <a:pt x="42936" y="115973"/>
                    <a:pt x="47423" y="115973"/>
                  </a:cubicBezTo>
                  <a:cubicBezTo>
                    <a:pt x="48142" y="115973"/>
                    <a:pt x="48860" y="115942"/>
                    <a:pt x="49576" y="115881"/>
                  </a:cubicBezTo>
                  <a:cubicBezTo>
                    <a:pt x="52146" y="115715"/>
                    <a:pt x="54716" y="115631"/>
                    <a:pt x="57283" y="115631"/>
                  </a:cubicBezTo>
                  <a:cubicBezTo>
                    <a:pt x="63879" y="115631"/>
                    <a:pt x="70455" y="116189"/>
                    <a:pt x="76953" y="117361"/>
                  </a:cubicBezTo>
                  <a:cubicBezTo>
                    <a:pt x="79484" y="117773"/>
                    <a:pt x="82038" y="117974"/>
                    <a:pt x="84587" y="117974"/>
                  </a:cubicBezTo>
                  <a:cubicBezTo>
                    <a:pt x="88449" y="117974"/>
                    <a:pt x="92300" y="117512"/>
                    <a:pt x="96044" y="116621"/>
                  </a:cubicBezTo>
                  <a:cubicBezTo>
                    <a:pt x="102691" y="115129"/>
                    <a:pt x="109587" y="114383"/>
                    <a:pt x="116503" y="114383"/>
                  </a:cubicBezTo>
                  <a:cubicBezTo>
                    <a:pt x="117132" y="114383"/>
                    <a:pt x="117761" y="114389"/>
                    <a:pt x="118390" y="114401"/>
                  </a:cubicBezTo>
                  <a:cubicBezTo>
                    <a:pt x="124605" y="114401"/>
                    <a:pt x="130821" y="114105"/>
                    <a:pt x="137036" y="113513"/>
                  </a:cubicBezTo>
                  <a:cubicBezTo>
                    <a:pt x="140009" y="113277"/>
                    <a:pt x="142982" y="113162"/>
                    <a:pt x="145950" y="113162"/>
                  </a:cubicBezTo>
                  <a:cubicBezTo>
                    <a:pt x="152290" y="113162"/>
                    <a:pt x="158608" y="113689"/>
                    <a:pt x="164858" y="114697"/>
                  </a:cubicBezTo>
                  <a:cubicBezTo>
                    <a:pt x="168081" y="115223"/>
                    <a:pt x="171333" y="115486"/>
                    <a:pt x="174575" y="115486"/>
                  </a:cubicBezTo>
                  <a:cubicBezTo>
                    <a:pt x="178628" y="115486"/>
                    <a:pt x="182666" y="115075"/>
                    <a:pt x="186612" y="114253"/>
                  </a:cubicBezTo>
                  <a:cubicBezTo>
                    <a:pt x="191348" y="113217"/>
                    <a:pt x="196083" y="113217"/>
                    <a:pt x="201263" y="112033"/>
                  </a:cubicBezTo>
                  <a:lnTo>
                    <a:pt x="201263" y="112033"/>
                  </a:lnTo>
                  <a:cubicBezTo>
                    <a:pt x="200967" y="114401"/>
                    <a:pt x="200819" y="116325"/>
                    <a:pt x="200523" y="118249"/>
                  </a:cubicBezTo>
                  <a:cubicBezTo>
                    <a:pt x="200523" y="118841"/>
                    <a:pt x="200227" y="119433"/>
                    <a:pt x="199191" y="119433"/>
                  </a:cubicBezTo>
                  <a:cubicBezTo>
                    <a:pt x="198640" y="119407"/>
                    <a:pt x="198090" y="119394"/>
                    <a:pt x="197540" y="119394"/>
                  </a:cubicBezTo>
                  <a:cubicBezTo>
                    <a:pt x="191876" y="119394"/>
                    <a:pt x="186223" y="120695"/>
                    <a:pt x="180692" y="121505"/>
                  </a:cubicBezTo>
                  <a:cubicBezTo>
                    <a:pt x="171059" y="122995"/>
                    <a:pt x="161337" y="123775"/>
                    <a:pt x="151594" y="123775"/>
                  </a:cubicBezTo>
                  <a:cubicBezTo>
                    <a:pt x="148765" y="123775"/>
                    <a:pt x="145934" y="123710"/>
                    <a:pt x="143104" y="123576"/>
                  </a:cubicBezTo>
                  <a:cubicBezTo>
                    <a:pt x="141716" y="123521"/>
                    <a:pt x="140329" y="123493"/>
                    <a:pt x="138942" y="123493"/>
                  </a:cubicBezTo>
                  <a:cubicBezTo>
                    <a:pt x="129235" y="123493"/>
                    <a:pt x="119555" y="124853"/>
                    <a:pt x="110103" y="127572"/>
                  </a:cubicBezTo>
                  <a:cubicBezTo>
                    <a:pt x="98856" y="130384"/>
                    <a:pt x="87313" y="132160"/>
                    <a:pt x="75769" y="132900"/>
                  </a:cubicBezTo>
                  <a:cubicBezTo>
                    <a:pt x="71774" y="133196"/>
                    <a:pt x="67630" y="133492"/>
                    <a:pt x="63635" y="133936"/>
                  </a:cubicBezTo>
                  <a:cubicBezTo>
                    <a:pt x="61411" y="134183"/>
                    <a:pt x="59135" y="134301"/>
                    <a:pt x="56851" y="134301"/>
                  </a:cubicBezTo>
                  <a:cubicBezTo>
                    <a:pt x="53664" y="134301"/>
                    <a:pt x="50460" y="134071"/>
                    <a:pt x="47356" y="133640"/>
                  </a:cubicBezTo>
                  <a:cubicBezTo>
                    <a:pt x="41288" y="132604"/>
                    <a:pt x="35073" y="132308"/>
                    <a:pt x="29006" y="131716"/>
                  </a:cubicBezTo>
                  <a:cubicBezTo>
                    <a:pt x="25898" y="131420"/>
                    <a:pt x="22790" y="130976"/>
                    <a:pt x="19682" y="129940"/>
                  </a:cubicBezTo>
                  <a:cubicBezTo>
                    <a:pt x="16427" y="128904"/>
                    <a:pt x="13023" y="128164"/>
                    <a:pt x="9619" y="127868"/>
                  </a:cubicBezTo>
                  <a:cubicBezTo>
                    <a:pt x="8435" y="127868"/>
                    <a:pt x="7399" y="126980"/>
                    <a:pt x="7251" y="125796"/>
                  </a:cubicBezTo>
                  <a:cubicBezTo>
                    <a:pt x="6215" y="121209"/>
                    <a:pt x="5476" y="116621"/>
                    <a:pt x="5032" y="111885"/>
                  </a:cubicBezTo>
                  <a:cubicBezTo>
                    <a:pt x="4144" y="101822"/>
                    <a:pt x="4884" y="91611"/>
                    <a:pt x="7103" y="81696"/>
                  </a:cubicBezTo>
                  <a:cubicBezTo>
                    <a:pt x="7574" y="79932"/>
                    <a:pt x="7577" y="79570"/>
                    <a:pt x="8747" y="79570"/>
                  </a:cubicBezTo>
                  <a:close/>
                  <a:moveTo>
                    <a:pt x="192975" y="142963"/>
                  </a:moveTo>
                  <a:lnTo>
                    <a:pt x="192975" y="142963"/>
                  </a:lnTo>
                  <a:cubicBezTo>
                    <a:pt x="192679" y="144147"/>
                    <a:pt x="192383" y="145331"/>
                    <a:pt x="191644" y="146366"/>
                  </a:cubicBezTo>
                  <a:cubicBezTo>
                    <a:pt x="189424" y="150954"/>
                    <a:pt x="186908" y="155246"/>
                    <a:pt x="184096" y="159389"/>
                  </a:cubicBezTo>
                  <a:cubicBezTo>
                    <a:pt x="183698" y="160186"/>
                    <a:pt x="182824" y="160744"/>
                    <a:pt x="181900" y="160744"/>
                  </a:cubicBezTo>
                  <a:cubicBezTo>
                    <a:pt x="181794" y="160744"/>
                    <a:pt x="181687" y="160736"/>
                    <a:pt x="181580" y="160721"/>
                  </a:cubicBezTo>
                  <a:cubicBezTo>
                    <a:pt x="179213" y="160721"/>
                    <a:pt x="176845" y="160425"/>
                    <a:pt x="174477" y="159685"/>
                  </a:cubicBezTo>
                  <a:cubicBezTo>
                    <a:pt x="177585" y="155394"/>
                    <a:pt x="179657" y="150658"/>
                    <a:pt x="182912" y="146662"/>
                  </a:cubicBezTo>
                  <a:cubicBezTo>
                    <a:pt x="185428" y="143703"/>
                    <a:pt x="189276" y="143555"/>
                    <a:pt x="192975" y="142963"/>
                  </a:cubicBezTo>
                  <a:close/>
                  <a:moveTo>
                    <a:pt x="137332" y="151694"/>
                  </a:moveTo>
                  <a:cubicBezTo>
                    <a:pt x="141032" y="151694"/>
                    <a:pt x="144732" y="151694"/>
                    <a:pt x="148283" y="151842"/>
                  </a:cubicBezTo>
                  <a:cubicBezTo>
                    <a:pt x="149763" y="151990"/>
                    <a:pt x="151095" y="152138"/>
                    <a:pt x="152575" y="152434"/>
                  </a:cubicBezTo>
                  <a:cubicBezTo>
                    <a:pt x="154795" y="153026"/>
                    <a:pt x="155091" y="153914"/>
                    <a:pt x="153463" y="155542"/>
                  </a:cubicBezTo>
                  <a:cubicBezTo>
                    <a:pt x="150799" y="158353"/>
                    <a:pt x="147543" y="160425"/>
                    <a:pt x="143844" y="161757"/>
                  </a:cubicBezTo>
                  <a:cubicBezTo>
                    <a:pt x="133929" y="165753"/>
                    <a:pt x="123273" y="168121"/>
                    <a:pt x="112618" y="168417"/>
                  </a:cubicBezTo>
                  <a:cubicBezTo>
                    <a:pt x="107439" y="168565"/>
                    <a:pt x="102259" y="169008"/>
                    <a:pt x="97080" y="169748"/>
                  </a:cubicBezTo>
                  <a:cubicBezTo>
                    <a:pt x="89532" y="170784"/>
                    <a:pt x="81689" y="170636"/>
                    <a:pt x="74142" y="171376"/>
                  </a:cubicBezTo>
                  <a:cubicBezTo>
                    <a:pt x="64078" y="172412"/>
                    <a:pt x="54015" y="172560"/>
                    <a:pt x="43952" y="173744"/>
                  </a:cubicBezTo>
                  <a:cubicBezTo>
                    <a:pt x="41732" y="173892"/>
                    <a:pt x="39661" y="174336"/>
                    <a:pt x="37441" y="174780"/>
                  </a:cubicBezTo>
                  <a:cubicBezTo>
                    <a:pt x="37231" y="174815"/>
                    <a:pt x="37013" y="174833"/>
                    <a:pt x="36793" y="174833"/>
                  </a:cubicBezTo>
                  <a:cubicBezTo>
                    <a:pt x="36080" y="174833"/>
                    <a:pt x="35342" y="174640"/>
                    <a:pt x="34777" y="174188"/>
                  </a:cubicBezTo>
                  <a:cubicBezTo>
                    <a:pt x="28562" y="168121"/>
                    <a:pt x="23086" y="161165"/>
                    <a:pt x="18794" y="153618"/>
                  </a:cubicBezTo>
                  <a:cubicBezTo>
                    <a:pt x="24122" y="153618"/>
                    <a:pt x="29301" y="153914"/>
                    <a:pt x="34481" y="154506"/>
                  </a:cubicBezTo>
                  <a:cubicBezTo>
                    <a:pt x="43656" y="155246"/>
                    <a:pt x="52683" y="156282"/>
                    <a:pt x="61859" y="156430"/>
                  </a:cubicBezTo>
                  <a:cubicBezTo>
                    <a:pt x="62930" y="156448"/>
                    <a:pt x="64004" y="156458"/>
                    <a:pt x="65080" y="156458"/>
                  </a:cubicBezTo>
                  <a:cubicBezTo>
                    <a:pt x="72474" y="156458"/>
                    <a:pt x="79967" y="156021"/>
                    <a:pt x="87460" y="155246"/>
                  </a:cubicBezTo>
                  <a:cubicBezTo>
                    <a:pt x="95748" y="154506"/>
                    <a:pt x="104035" y="153766"/>
                    <a:pt x="112322" y="153026"/>
                  </a:cubicBezTo>
                  <a:cubicBezTo>
                    <a:pt x="120610" y="152286"/>
                    <a:pt x="129045" y="151694"/>
                    <a:pt x="137332" y="151694"/>
                  </a:cubicBezTo>
                  <a:close/>
                  <a:moveTo>
                    <a:pt x="197786" y="123687"/>
                  </a:moveTo>
                  <a:cubicBezTo>
                    <a:pt x="198303" y="123687"/>
                    <a:pt x="198821" y="123700"/>
                    <a:pt x="199339" y="123724"/>
                  </a:cubicBezTo>
                  <a:cubicBezTo>
                    <a:pt x="198451" y="128312"/>
                    <a:pt x="197267" y="132752"/>
                    <a:pt x="195639" y="137191"/>
                  </a:cubicBezTo>
                  <a:cubicBezTo>
                    <a:pt x="195343" y="138375"/>
                    <a:pt x="194455" y="138375"/>
                    <a:pt x="193419" y="138523"/>
                  </a:cubicBezTo>
                  <a:cubicBezTo>
                    <a:pt x="191052" y="138819"/>
                    <a:pt x="188684" y="139263"/>
                    <a:pt x="186316" y="139855"/>
                  </a:cubicBezTo>
                  <a:cubicBezTo>
                    <a:pt x="182764" y="140595"/>
                    <a:pt x="179805" y="142667"/>
                    <a:pt x="177881" y="145774"/>
                  </a:cubicBezTo>
                  <a:cubicBezTo>
                    <a:pt x="175365" y="149474"/>
                    <a:pt x="172997" y="153174"/>
                    <a:pt x="170777" y="156874"/>
                  </a:cubicBezTo>
                  <a:cubicBezTo>
                    <a:pt x="168558" y="160721"/>
                    <a:pt x="169741" y="163237"/>
                    <a:pt x="173737" y="164569"/>
                  </a:cubicBezTo>
                  <a:cubicBezTo>
                    <a:pt x="175661" y="165013"/>
                    <a:pt x="177585" y="165309"/>
                    <a:pt x="179509" y="165457"/>
                  </a:cubicBezTo>
                  <a:cubicBezTo>
                    <a:pt x="175661" y="170192"/>
                    <a:pt x="171369" y="174632"/>
                    <a:pt x="166634" y="178628"/>
                  </a:cubicBezTo>
                  <a:cubicBezTo>
                    <a:pt x="165894" y="179220"/>
                    <a:pt x="165006" y="179664"/>
                    <a:pt x="163970" y="179664"/>
                  </a:cubicBezTo>
                  <a:cubicBezTo>
                    <a:pt x="157458" y="180256"/>
                    <a:pt x="151095" y="181439"/>
                    <a:pt x="144584" y="182031"/>
                  </a:cubicBezTo>
                  <a:cubicBezTo>
                    <a:pt x="134668" y="182771"/>
                    <a:pt x="124605" y="183511"/>
                    <a:pt x="114690" y="184695"/>
                  </a:cubicBezTo>
                  <a:cubicBezTo>
                    <a:pt x="102111" y="186175"/>
                    <a:pt x="89532" y="186323"/>
                    <a:pt x="76805" y="187211"/>
                  </a:cubicBezTo>
                  <a:cubicBezTo>
                    <a:pt x="70590" y="187655"/>
                    <a:pt x="64374" y="188395"/>
                    <a:pt x="58159" y="189135"/>
                  </a:cubicBezTo>
                  <a:cubicBezTo>
                    <a:pt x="57752" y="189209"/>
                    <a:pt x="57336" y="189246"/>
                    <a:pt x="56917" y="189246"/>
                  </a:cubicBezTo>
                  <a:cubicBezTo>
                    <a:pt x="55662" y="189246"/>
                    <a:pt x="54385" y="188913"/>
                    <a:pt x="53275" y="188247"/>
                  </a:cubicBezTo>
                  <a:cubicBezTo>
                    <a:pt x="48836" y="185583"/>
                    <a:pt x="44692" y="182475"/>
                    <a:pt x="40697" y="179220"/>
                  </a:cubicBezTo>
                  <a:cubicBezTo>
                    <a:pt x="41880" y="178628"/>
                    <a:pt x="43064" y="178332"/>
                    <a:pt x="44396" y="178332"/>
                  </a:cubicBezTo>
                  <a:cubicBezTo>
                    <a:pt x="49724" y="177888"/>
                    <a:pt x="54903" y="177740"/>
                    <a:pt x="60231" y="177296"/>
                  </a:cubicBezTo>
                  <a:cubicBezTo>
                    <a:pt x="75178" y="175816"/>
                    <a:pt x="90272" y="175520"/>
                    <a:pt x="105219" y="173596"/>
                  </a:cubicBezTo>
                  <a:cubicBezTo>
                    <a:pt x="109955" y="173004"/>
                    <a:pt x="114838" y="173152"/>
                    <a:pt x="119574" y="172708"/>
                  </a:cubicBezTo>
                  <a:cubicBezTo>
                    <a:pt x="129341" y="171672"/>
                    <a:pt x="138960" y="169156"/>
                    <a:pt x="147987" y="165161"/>
                  </a:cubicBezTo>
                  <a:cubicBezTo>
                    <a:pt x="151391" y="163533"/>
                    <a:pt x="154499" y="161313"/>
                    <a:pt x="157163" y="158649"/>
                  </a:cubicBezTo>
                  <a:cubicBezTo>
                    <a:pt x="158938" y="157170"/>
                    <a:pt x="159678" y="154802"/>
                    <a:pt x="159086" y="152434"/>
                  </a:cubicBezTo>
                  <a:cubicBezTo>
                    <a:pt x="158346" y="150066"/>
                    <a:pt x="156275" y="148142"/>
                    <a:pt x="153759" y="147846"/>
                  </a:cubicBezTo>
                  <a:cubicBezTo>
                    <a:pt x="150552" y="147230"/>
                    <a:pt x="147346" y="146921"/>
                    <a:pt x="144140" y="146921"/>
                  </a:cubicBezTo>
                  <a:cubicBezTo>
                    <a:pt x="143498" y="146921"/>
                    <a:pt x="142857" y="146934"/>
                    <a:pt x="142216" y="146958"/>
                  </a:cubicBezTo>
                  <a:cubicBezTo>
                    <a:pt x="133041" y="146958"/>
                    <a:pt x="123717" y="147254"/>
                    <a:pt x="114690" y="148142"/>
                  </a:cubicBezTo>
                  <a:cubicBezTo>
                    <a:pt x="106107" y="148882"/>
                    <a:pt x="97672" y="149474"/>
                    <a:pt x="89088" y="150214"/>
                  </a:cubicBezTo>
                  <a:cubicBezTo>
                    <a:pt x="80717" y="151144"/>
                    <a:pt x="72345" y="151716"/>
                    <a:pt x="63974" y="151716"/>
                  </a:cubicBezTo>
                  <a:cubicBezTo>
                    <a:pt x="63022" y="151716"/>
                    <a:pt x="62071" y="151709"/>
                    <a:pt x="61119" y="151694"/>
                  </a:cubicBezTo>
                  <a:cubicBezTo>
                    <a:pt x="52535" y="151398"/>
                    <a:pt x="43952" y="150510"/>
                    <a:pt x="35517" y="149918"/>
                  </a:cubicBezTo>
                  <a:cubicBezTo>
                    <a:pt x="30494" y="149522"/>
                    <a:pt x="25354" y="149007"/>
                    <a:pt x="20306" y="149007"/>
                  </a:cubicBezTo>
                  <a:cubicBezTo>
                    <a:pt x="19702" y="149007"/>
                    <a:pt x="19099" y="149014"/>
                    <a:pt x="18498" y="149030"/>
                  </a:cubicBezTo>
                  <a:cubicBezTo>
                    <a:pt x="18307" y="149068"/>
                    <a:pt x="18114" y="149087"/>
                    <a:pt x="17920" y="149087"/>
                  </a:cubicBezTo>
                  <a:cubicBezTo>
                    <a:pt x="16618" y="149087"/>
                    <a:pt x="15333" y="148247"/>
                    <a:pt x="14947" y="146958"/>
                  </a:cubicBezTo>
                  <a:cubicBezTo>
                    <a:pt x="12727" y="142519"/>
                    <a:pt x="10951" y="137931"/>
                    <a:pt x="9323" y="133196"/>
                  </a:cubicBezTo>
                  <a:cubicBezTo>
                    <a:pt x="9668" y="132782"/>
                    <a:pt x="9981" y="132657"/>
                    <a:pt x="10276" y="132657"/>
                  </a:cubicBezTo>
                  <a:cubicBezTo>
                    <a:pt x="10615" y="132657"/>
                    <a:pt x="10931" y="132821"/>
                    <a:pt x="11247" y="132900"/>
                  </a:cubicBezTo>
                  <a:cubicBezTo>
                    <a:pt x="12431" y="133048"/>
                    <a:pt x="13615" y="133196"/>
                    <a:pt x="14947" y="133640"/>
                  </a:cubicBezTo>
                  <a:cubicBezTo>
                    <a:pt x="21754" y="135711"/>
                    <a:pt x="29006" y="136895"/>
                    <a:pt x="36109" y="137043"/>
                  </a:cubicBezTo>
                  <a:cubicBezTo>
                    <a:pt x="39809" y="137191"/>
                    <a:pt x="43508" y="137783"/>
                    <a:pt x="47208" y="138375"/>
                  </a:cubicBezTo>
                  <a:cubicBezTo>
                    <a:pt x="50168" y="138770"/>
                    <a:pt x="53127" y="138967"/>
                    <a:pt x="56043" y="138967"/>
                  </a:cubicBezTo>
                  <a:cubicBezTo>
                    <a:pt x="57501" y="138967"/>
                    <a:pt x="58948" y="138918"/>
                    <a:pt x="60379" y="138819"/>
                  </a:cubicBezTo>
                  <a:cubicBezTo>
                    <a:pt x="67186" y="138227"/>
                    <a:pt x="73846" y="137783"/>
                    <a:pt x="80505" y="137191"/>
                  </a:cubicBezTo>
                  <a:cubicBezTo>
                    <a:pt x="92344" y="136155"/>
                    <a:pt x="104183" y="134083"/>
                    <a:pt x="115726" y="130976"/>
                  </a:cubicBezTo>
                  <a:cubicBezTo>
                    <a:pt x="122600" y="129051"/>
                    <a:pt x="129728" y="128148"/>
                    <a:pt x="136876" y="128148"/>
                  </a:cubicBezTo>
                  <a:cubicBezTo>
                    <a:pt x="137422" y="128148"/>
                    <a:pt x="137969" y="128153"/>
                    <a:pt x="138516" y="128164"/>
                  </a:cubicBezTo>
                  <a:cubicBezTo>
                    <a:pt x="143844" y="128312"/>
                    <a:pt x="149171" y="128312"/>
                    <a:pt x="154351" y="128312"/>
                  </a:cubicBezTo>
                  <a:cubicBezTo>
                    <a:pt x="166338" y="128164"/>
                    <a:pt x="178325" y="126980"/>
                    <a:pt x="190164" y="124612"/>
                  </a:cubicBezTo>
                  <a:cubicBezTo>
                    <a:pt x="192630" y="123996"/>
                    <a:pt x="195199" y="123687"/>
                    <a:pt x="197786" y="123687"/>
                  </a:cubicBezTo>
                  <a:close/>
                  <a:moveTo>
                    <a:pt x="156571" y="185435"/>
                  </a:moveTo>
                  <a:lnTo>
                    <a:pt x="156571" y="185435"/>
                  </a:lnTo>
                  <a:cubicBezTo>
                    <a:pt x="151687" y="191355"/>
                    <a:pt x="126825" y="200234"/>
                    <a:pt x="111286" y="201418"/>
                  </a:cubicBezTo>
                  <a:cubicBezTo>
                    <a:pt x="108687" y="201632"/>
                    <a:pt x="106079" y="201739"/>
                    <a:pt x="103472" y="201739"/>
                  </a:cubicBezTo>
                  <a:cubicBezTo>
                    <a:pt x="89903" y="201739"/>
                    <a:pt x="76344" y="198841"/>
                    <a:pt x="63931" y="193130"/>
                  </a:cubicBezTo>
                  <a:cubicBezTo>
                    <a:pt x="94860" y="191207"/>
                    <a:pt x="125789" y="188839"/>
                    <a:pt x="156571" y="185435"/>
                  </a:cubicBezTo>
                  <a:close/>
                  <a:moveTo>
                    <a:pt x="103271" y="1"/>
                  </a:moveTo>
                  <a:cubicBezTo>
                    <a:pt x="90013" y="1"/>
                    <a:pt x="76648" y="2568"/>
                    <a:pt x="63931" y="7850"/>
                  </a:cubicBezTo>
                  <a:cubicBezTo>
                    <a:pt x="25306" y="23685"/>
                    <a:pt x="148" y="61274"/>
                    <a:pt x="0" y="103006"/>
                  </a:cubicBezTo>
                  <a:cubicBezTo>
                    <a:pt x="0" y="159981"/>
                    <a:pt x="46172" y="206301"/>
                    <a:pt x="103147" y="206449"/>
                  </a:cubicBezTo>
                  <a:cubicBezTo>
                    <a:pt x="144880" y="206449"/>
                    <a:pt x="182616" y="181291"/>
                    <a:pt x="198599" y="142815"/>
                  </a:cubicBezTo>
                  <a:cubicBezTo>
                    <a:pt x="214582" y="104190"/>
                    <a:pt x="205702" y="59794"/>
                    <a:pt x="176253" y="30344"/>
                  </a:cubicBezTo>
                  <a:cubicBezTo>
                    <a:pt x="156537" y="10530"/>
                    <a:pt x="130123" y="1"/>
                    <a:pt x="1032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1"/>
            <p:cNvSpPr/>
            <p:nvPr/>
          </p:nvSpPr>
          <p:spPr>
            <a:xfrm>
              <a:off x="1294200" y="2228550"/>
              <a:ext cx="4924300" cy="1366925"/>
            </a:xfrm>
            <a:custGeom>
              <a:avLst/>
              <a:gdLst/>
              <a:ahLst/>
              <a:cxnLst/>
              <a:rect l="l" t="t" r="r" b="b"/>
              <a:pathLst>
                <a:path w="196972" h="54677" extrusionOk="0">
                  <a:moveTo>
                    <a:pt x="5624" y="0"/>
                  </a:moveTo>
                  <a:cubicBezTo>
                    <a:pt x="3404" y="0"/>
                    <a:pt x="3552" y="0"/>
                    <a:pt x="2960" y="2072"/>
                  </a:cubicBezTo>
                  <a:cubicBezTo>
                    <a:pt x="741" y="11987"/>
                    <a:pt x="1" y="22050"/>
                    <a:pt x="889" y="32113"/>
                  </a:cubicBezTo>
                  <a:cubicBezTo>
                    <a:pt x="1333" y="36849"/>
                    <a:pt x="2072" y="41585"/>
                    <a:pt x="3108" y="46172"/>
                  </a:cubicBezTo>
                  <a:cubicBezTo>
                    <a:pt x="3256" y="47356"/>
                    <a:pt x="4144" y="48244"/>
                    <a:pt x="5328" y="48244"/>
                  </a:cubicBezTo>
                  <a:cubicBezTo>
                    <a:pt x="8732" y="48540"/>
                    <a:pt x="12136" y="49280"/>
                    <a:pt x="15539" y="50316"/>
                  </a:cubicBezTo>
                  <a:cubicBezTo>
                    <a:pt x="18499" y="51204"/>
                    <a:pt x="21607" y="51796"/>
                    <a:pt x="24715" y="52092"/>
                  </a:cubicBezTo>
                  <a:cubicBezTo>
                    <a:pt x="30782" y="52536"/>
                    <a:pt x="36997" y="52832"/>
                    <a:pt x="43065" y="54016"/>
                  </a:cubicBezTo>
                  <a:cubicBezTo>
                    <a:pt x="46169" y="54447"/>
                    <a:pt x="49373" y="54677"/>
                    <a:pt x="52560" y="54677"/>
                  </a:cubicBezTo>
                  <a:cubicBezTo>
                    <a:pt x="54844" y="54677"/>
                    <a:pt x="57120" y="54559"/>
                    <a:pt x="59344" y="54312"/>
                  </a:cubicBezTo>
                  <a:cubicBezTo>
                    <a:pt x="63339" y="53868"/>
                    <a:pt x="67483" y="53572"/>
                    <a:pt x="71479" y="53276"/>
                  </a:cubicBezTo>
                  <a:cubicBezTo>
                    <a:pt x="83022" y="52536"/>
                    <a:pt x="94565" y="50760"/>
                    <a:pt x="105812" y="47948"/>
                  </a:cubicBezTo>
                  <a:cubicBezTo>
                    <a:pt x="115264" y="45229"/>
                    <a:pt x="124944" y="43869"/>
                    <a:pt x="134651" y="43869"/>
                  </a:cubicBezTo>
                  <a:cubicBezTo>
                    <a:pt x="136038" y="43869"/>
                    <a:pt x="137425" y="43897"/>
                    <a:pt x="138813" y="43952"/>
                  </a:cubicBezTo>
                  <a:cubicBezTo>
                    <a:pt x="141430" y="44045"/>
                    <a:pt x="144048" y="44092"/>
                    <a:pt x="146664" y="44092"/>
                  </a:cubicBezTo>
                  <a:cubicBezTo>
                    <a:pt x="156621" y="44092"/>
                    <a:pt x="166557" y="43404"/>
                    <a:pt x="176401" y="41881"/>
                  </a:cubicBezTo>
                  <a:cubicBezTo>
                    <a:pt x="182018" y="40945"/>
                    <a:pt x="187513" y="39767"/>
                    <a:pt x="193106" y="39767"/>
                  </a:cubicBezTo>
                  <a:cubicBezTo>
                    <a:pt x="193703" y="39767"/>
                    <a:pt x="194301" y="39780"/>
                    <a:pt x="194900" y="39809"/>
                  </a:cubicBezTo>
                  <a:cubicBezTo>
                    <a:pt x="195936" y="39809"/>
                    <a:pt x="196084" y="39217"/>
                    <a:pt x="196232" y="38625"/>
                  </a:cubicBezTo>
                  <a:cubicBezTo>
                    <a:pt x="196528" y="36701"/>
                    <a:pt x="196676" y="34925"/>
                    <a:pt x="196972" y="32409"/>
                  </a:cubicBezTo>
                  <a:lnTo>
                    <a:pt x="196972" y="32409"/>
                  </a:lnTo>
                  <a:cubicBezTo>
                    <a:pt x="191792" y="33593"/>
                    <a:pt x="187057" y="33593"/>
                    <a:pt x="182321" y="34629"/>
                  </a:cubicBezTo>
                  <a:cubicBezTo>
                    <a:pt x="178375" y="35451"/>
                    <a:pt x="174383" y="35862"/>
                    <a:pt x="170370" y="35862"/>
                  </a:cubicBezTo>
                  <a:cubicBezTo>
                    <a:pt x="167161" y="35862"/>
                    <a:pt x="163938" y="35599"/>
                    <a:pt x="160715" y="35073"/>
                  </a:cubicBezTo>
                  <a:cubicBezTo>
                    <a:pt x="154465" y="34065"/>
                    <a:pt x="148147" y="33538"/>
                    <a:pt x="141807" y="33538"/>
                  </a:cubicBezTo>
                  <a:cubicBezTo>
                    <a:pt x="138839" y="33538"/>
                    <a:pt x="135866" y="33653"/>
                    <a:pt x="132893" y="33889"/>
                  </a:cubicBezTo>
                  <a:cubicBezTo>
                    <a:pt x="126678" y="34481"/>
                    <a:pt x="120462" y="34777"/>
                    <a:pt x="114247" y="34777"/>
                  </a:cubicBezTo>
                  <a:cubicBezTo>
                    <a:pt x="113618" y="34765"/>
                    <a:pt x="112989" y="34759"/>
                    <a:pt x="112360" y="34759"/>
                  </a:cubicBezTo>
                  <a:cubicBezTo>
                    <a:pt x="105444" y="34759"/>
                    <a:pt x="98548" y="35505"/>
                    <a:pt x="91901" y="36997"/>
                  </a:cubicBezTo>
                  <a:cubicBezTo>
                    <a:pt x="88157" y="37888"/>
                    <a:pt x="84252" y="38350"/>
                    <a:pt x="80348" y="38350"/>
                  </a:cubicBezTo>
                  <a:cubicBezTo>
                    <a:pt x="77770" y="38350"/>
                    <a:pt x="75193" y="38149"/>
                    <a:pt x="72662" y="37737"/>
                  </a:cubicBezTo>
                  <a:cubicBezTo>
                    <a:pt x="66331" y="36576"/>
                    <a:pt x="59849" y="35942"/>
                    <a:pt x="53324" y="35942"/>
                  </a:cubicBezTo>
                  <a:cubicBezTo>
                    <a:pt x="50698" y="35942"/>
                    <a:pt x="48065" y="36045"/>
                    <a:pt x="45433" y="36257"/>
                  </a:cubicBezTo>
                  <a:cubicBezTo>
                    <a:pt x="44912" y="36287"/>
                    <a:pt x="44390" y="36302"/>
                    <a:pt x="43867" y="36302"/>
                  </a:cubicBezTo>
                  <a:cubicBezTo>
                    <a:pt x="39188" y="36302"/>
                    <a:pt x="34450" y="35116"/>
                    <a:pt x="30190" y="32853"/>
                  </a:cubicBezTo>
                  <a:cubicBezTo>
                    <a:pt x="28118" y="31817"/>
                    <a:pt x="26342" y="30042"/>
                    <a:pt x="25158" y="27970"/>
                  </a:cubicBezTo>
                  <a:cubicBezTo>
                    <a:pt x="23235" y="24122"/>
                    <a:pt x="24271" y="21458"/>
                    <a:pt x="28118" y="19830"/>
                  </a:cubicBezTo>
                  <a:cubicBezTo>
                    <a:pt x="30930" y="18795"/>
                    <a:pt x="33890" y="18203"/>
                    <a:pt x="36849" y="18203"/>
                  </a:cubicBezTo>
                  <a:cubicBezTo>
                    <a:pt x="37737" y="18240"/>
                    <a:pt x="38616" y="18258"/>
                    <a:pt x="39488" y="18258"/>
                  </a:cubicBezTo>
                  <a:cubicBezTo>
                    <a:pt x="42103" y="18258"/>
                    <a:pt x="44656" y="18092"/>
                    <a:pt x="47209" y="17759"/>
                  </a:cubicBezTo>
                  <a:cubicBezTo>
                    <a:pt x="54792" y="16694"/>
                    <a:pt x="62375" y="16108"/>
                    <a:pt x="69958" y="16108"/>
                  </a:cubicBezTo>
                  <a:cubicBezTo>
                    <a:pt x="70810" y="16108"/>
                    <a:pt x="71662" y="16116"/>
                    <a:pt x="72514" y="16131"/>
                  </a:cubicBezTo>
                  <a:cubicBezTo>
                    <a:pt x="73649" y="16164"/>
                    <a:pt x="74784" y="16180"/>
                    <a:pt x="75918" y="16180"/>
                  </a:cubicBezTo>
                  <a:cubicBezTo>
                    <a:pt x="84991" y="16180"/>
                    <a:pt x="94038" y="15128"/>
                    <a:pt x="102852" y="13023"/>
                  </a:cubicBezTo>
                  <a:cubicBezTo>
                    <a:pt x="107037" y="11956"/>
                    <a:pt x="111312" y="11436"/>
                    <a:pt x="115604" y="11436"/>
                  </a:cubicBezTo>
                  <a:cubicBezTo>
                    <a:pt x="119052" y="11436"/>
                    <a:pt x="122509" y="11772"/>
                    <a:pt x="125938" y="12431"/>
                  </a:cubicBezTo>
                  <a:cubicBezTo>
                    <a:pt x="129164" y="13148"/>
                    <a:pt x="132499" y="13539"/>
                    <a:pt x="135810" y="13539"/>
                  </a:cubicBezTo>
                  <a:cubicBezTo>
                    <a:pt x="137968" y="13539"/>
                    <a:pt x="140115" y="13373"/>
                    <a:pt x="142216" y="13023"/>
                  </a:cubicBezTo>
                  <a:cubicBezTo>
                    <a:pt x="142882" y="12949"/>
                    <a:pt x="143548" y="12912"/>
                    <a:pt x="144233" y="12912"/>
                  </a:cubicBezTo>
                  <a:cubicBezTo>
                    <a:pt x="144917" y="12912"/>
                    <a:pt x="145620" y="12949"/>
                    <a:pt x="146360" y="13023"/>
                  </a:cubicBezTo>
                  <a:cubicBezTo>
                    <a:pt x="151214" y="13529"/>
                    <a:pt x="156138" y="13758"/>
                    <a:pt x="161083" y="13758"/>
                  </a:cubicBezTo>
                  <a:cubicBezTo>
                    <a:pt x="163374" y="13758"/>
                    <a:pt x="165670" y="13709"/>
                    <a:pt x="167966" y="13615"/>
                  </a:cubicBezTo>
                  <a:cubicBezTo>
                    <a:pt x="173590" y="13171"/>
                    <a:pt x="179361" y="13023"/>
                    <a:pt x="185133" y="12727"/>
                  </a:cubicBezTo>
                  <a:cubicBezTo>
                    <a:pt x="188536" y="12431"/>
                    <a:pt x="192088" y="12135"/>
                    <a:pt x="195492" y="11987"/>
                  </a:cubicBezTo>
                  <a:cubicBezTo>
                    <a:pt x="196528" y="11987"/>
                    <a:pt x="196824" y="11543"/>
                    <a:pt x="196676" y="10507"/>
                  </a:cubicBezTo>
                  <a:cubicBezTo>
                    <a:pt x="196676" y="10063"/>
                    <a:pt x="196528" y="9619"/>
                    <a:pt x="196528" y="9027"/>
                  </a:cubicBezTo>
                  <a:cubicBezTo>
                    <a:pt x="196084" y="6660"/>
                    <a:pt x="196084" y="6660"/>
                    <a:pt x="193716" y="6660"/>
                  </a:cubicBezTo>
                  <a:cubicBezTo>
                    <a:pt x="188832" y="6660"/>
                    <a:pt x="184097" y="6660"/>
                    <a:pt x="179213" y="7104"/>
                  </a:cubicBezTo>
                  <a:cubicBezTo>
                    <a:pt x="176167" y="7310"/>
                    <a:pt x="173102" y="7373"/>
                    <a:pt x="170026" y="7373"/>
                  </a:cubicBezTo>
                  <a:cubicBezTo>
                    <a:pt x="165327" y="7373"/>
                    <a:pt x="160601" y="7227"/>
                    <a:pt x="155870" y="7227"/>
                  </a:cubicBezTo>
                  <a:cubicBezTo>
                    <a:pt x="154822" y="7227"/>
                    <a:pt x="153773" y="7234"/>
                    <a:pt x="152724" y="7252"/>
                  </a:cubicBezTo>
                  <a:cubicBezTo>
                    <a:pt x="151824" y="7288"/>
                    <a:pt x="150925" y="7307"/>
                    <a:pt x="150025" y="7307"/>
                  </a:cubicBezTo>
                  <a:cubicBezTo>
                    <a:pt x="143676" y="7307"/>
                    <a:pt x="137340" y="6384"/>
                    <a:pt x="131117" y="4440"/>
                  </a:cubicBezTo>
                  <a:cubicBezTo>
                    <a:pt x="127213" y="3279"/>
                    <a:pt x="123158" y="2645"/>
                    <a:pt x="119113" y="2645"/>
                  </a:cubicBezTo>
                  <a:cubicBezTo>
                    <a:pt x="117486" y="2645"/>
                    <a:pt x="115860" y="2748"/>
                    <a:pt x="114247" y="2960"/>
                  </a:cubicBezTo>
                  <a:cubicBezTo>
                    <a:pt x="111139" y="3256"/>
                    <a:pt x="108179" y="3552"/>
                    <a:pt x="105072" y="3552"/>
                  </a:cubicBezTo>
                  <a:cubicBezTo>
                    <a:pt x="93085" y="4144"/>
                    <a:pt x="81246" y="4588"/>
                    <a:pt x="69259" y="5032"/>
                  </a:cubicBezTo>
                  <a:cubicBezTo>
                    <a:pt x="67438" y="5165"/>
                    <a:pt x="65605" y="5232"/>
                    <a:pt x="63766" y="5232"/>
                  </a:cubicBezTo>
                  <a:cubicBezTo>
                    <a:pt x="59475" y="5232"/>
                    <a:pt x="55156" y="4869"/>
                    <a:pt x="50908" y="4144"/>
                  </a:cubicBezTo>
                  <a:cubicBezTo>
                    <a:pt x="46710" y="3244"/>
                    <a:pt x="42377" y="2817"/>
                    <a:pt x="38045" y="2817"/>
                  </a:cubicBezTo>
                  <a:cubicBezTo>
                    <a:pt x="35964" y="2817"/>
                    <a:pt x="33883" y="2916"/>
                    <a:pt x="31818" y="3108"/>
                  </a:cubicBezTo>
                  <a:cubicBezTo>
                    <a:pt x="30289" y="3261"/>
                    <a:pt x="28759" y="3335"/>
                    <a:pt x="27235" y="3335"/>
                  </a:cubicBezTo>
                  <a:cubicBezTo>
                    <a:pt x="22860" y="3335"/>
                    <a:pt x="18526" y="2726"/>
                    <a:pt x="14355" y="1628"/>
                  </a:cubicBezTo>
                  <a:cubicBezTo>
                    <a:pt x="11396" y="888"/>
                    <a:pt x="8584" y="296"/>
                    <a:pt x="5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1"/>
            <p:cNvSpPr/>
            <p:nvPr/>
          </p:nvSpPr>
          <p:spPr>
            <a:xfrm>
              <a:off x="1427400" y="3330125"/>
              <a:ext cx="4746700" cy="1638975"/>
            </a:xfrm>
            <a:custGeom>
              <a:avLst/>
              <a:gdLst/>
              <a:ahLst/>
              <a:cxnLst/>
              <a:rect l="l" t="t" r="r" b="b"/>
              <a:pathLst>
                <a:path w="189868" h="65559" extrusionOk="0">
                  <a:moveTo>
                    <a:pt x="188315" y="0"/>
                  </a:moveTo>
                  <a:cubicBezTo>
                    <a:pt x="185728" y="0"/>
                    <a:pt x="183159" y="309"/>
                    <a:pt x="180693" y="925"/>
                  </a:cubicBezTo>
                  <a:cubicBezTo>
                    <a:pt x="168854" y="3293"/>
                    <a:pt x="156867" y="4477"/>
                    <a:pt x="144880" y="4625"/>
                  </a:cubicBezTo>
                  <a:cubicBezTo>
                    <a:pt x="139552" y="4625"/>
                    <a:pt x="134373" y="4625"/>
                    <a:pt x="129045" y="4477"/>
                  </a:cubicBezTo>
                  <a:cubicBezTo>
                    <a:pt x="128498" y="4466"/>
                    <a:pt x="127951" y="4461"/>
                    <a:pt x="127405" y="4461"/>
                  </a:cubicBezTo>
                  <a:cubicBezTo>
                    <a:pt x="120257" y="4461"/>
                    <a:pt x="113129" y="5364"/>
                    <a:pt x="106255" y="7289"/>
                  </a:cubicBezTo>
                  <a:cubicBezTo>
                    <a:pt x="94712" y="10396"/>
                    <a:pt x="83021" y="12468"/>
                    <a:pt x="71182" y="13356"/>
                  </a:cubicBezTo>
                  <a:cubicBezTo>
                    <a:pt x="64375" y="13948"/>
                    <a:pt x="57715" y="14392"/>
                    <a:pt x="51056" y="15132"/>
                  </a:cubicBezTo>
                  <a:cubicBezTo>
                    <a:pt x="49650" y="15226"/>
                    <a:pt x="48244" y="15275"/>
                    <a:pt x="46843" y="15275"/>
                  </a:cubicBezTo>
                  <a:cubicBezTo>
                    <a:pt x="43820" y="15275"/>
                    <a:pt x="40818" y="15046"/>
                    <a:pt x="37885" y="14540"/>
                  </a:cubicBezTo>
                  <a:cubicBezTo>
                    <a:pt x="34185" y="14096"/>
                    <a:pt x="30486" y="13504"/>
                    <a:pt x="26786" y="13208"/>
                  </a:cubicBezTo>
                  <a:cubicBezTo>
                    <a:pt x="19535" y="13060"/>
                    <a:pt x="12431" y="12024"/>
                    <a:pt x="5476" y="9953"/>
                  </a:cubicBezTo>
                  <a:cubicBezTo>
                    <a:pt x="4292" y="9509"/>
                    <a:pt x="3108" y="9361"/>
                    <a:pt x="1776" y="9213"/>
                  </a:cubicBezTo>
                  <a:cubicBezTo>
                    <a:pt x="1438" y="9213"/>
                    <a:pt x="1100" y="9019"/>
                    <a:pt x="761" y="9019"/>
                  </a:cubicBezTo>
                  <a:cubicBezTo>
                    <a:pt x="508" y="9019"/>
                    <a:pt x="254" y="9128"/>
                    <a:pt x="0" y="9509"/>
                  </a:cubicBezTo>
                  <a:cubicBezTo>
                    <a:pt x="1480" y="14244"/>
                    <a:pt x="3404" y="18832"/>
                    <a:pt x="5476" y="23271"/>
                  </a:cubicBezTo>
                  <a:cubicBezTo>
                    <a:pt x="5991" y="24560"/>
                    <a:pt x="7180" y="25400"/>
                    <a:pt x="8456" y="25400"/>
                  </a:cubicBezTo>
                  <a:cubicBezTo>
                    <a:pt x="8645" y="25400"/>
                    <a:pt x="8836" y="25381"/>
                    <a:pt x="9027" y="25343"/>
                  </a:cubicBezTo>
                  <a:cubicBezTo>
                    <a:pt x="14651" y="25343"/>
                    <a:pt x="20274" y="25787"/>
                    <a:pt x="25898" y="26231"/>
                  </a:cubicBezTo>
                  <a:cubicBezTo>
                    <a:pt x="34481" y="26823"/>
                    <a:pt x="42917" y="27711"/>
                    <a:pt x="51500" y="28007"/>
                  </a:cubicBezTo>
                  <a:cubicBezTo>
                    <a:pt x="52467" y="28022"/>
                    <a:pt x="53432" y="28029"/>
                    <a:pt x="54396" y="28029"/>
                  </a:cubicBezTo>
                  <a:cubicBezTo>
                    <a:pt x="62874" y="28029"/>
                    <a:pt x="71246" y="27457"/>
                    <a:pt x="79617" y="26527"/>
                  </a:cubicBezTo>
                  <a:cubicBezTo>
                    <a:pt x="88201" y="25787"/>
                    <a:pt x="96636" y="25195"/>
                    <a:pt x="105219" y="24455"/>
                  </a:cubicBezTo>
                  <a:cubicBezTo>
                    <a:pt x="113229" y="23680"/>
                    <a:pt x="121239" y="23243"/>
                    <a:pt x="129249" y="23243"/>
                  </a:cubicBezTo>
                  <a:cubicBezTo>
                    <a:pt x="130414" y="23243"/>
                    <a:pt x="131579" y="23253"/>
                    <a:pt x="132745" y="23271"/>
                  </a:cubicBezTo>
                  <a:cubicBezTo>
                    <a:pt x="133386" y="23247"/>
                    <a:pt x="134027" y="23234"/>
                    <a:pt x="134669" y="23234"/>
                  </a:cubicBezTo>
                  <a:cubicBezTo>
                    <a:pt x="137875" y="23234"/>
                    <a:pt x="141081" y="23543"/>
                    <a:pt x="144288" y="24159"/>
                  </a:cubicBezTo>
                  <a:cubicBezTo>
                    <a:pt x="146804" y="24455"/>
                    <a:pt x="148875" y="26379"/>
                    <a:pt x="149615" y="28747"/>
                  </a:cubicBezTo>
                  <a:cubicBezTo>
                    <a:pt x="150207" y="31115"/>
                    <a:pt x="149467" y="33483"/>
                    <a:pt x="147544" y="34962"/>
                  </a:cubicBezTo>
                  <a:cubicBezTo>
                    <a:pt x="145028" y="37626"/>
                    <a:pt x="141920" y="39846"/>
                    <a:pt x="138516" y="41474"/>
                  </a:cubicBezTo>
                  <a:cubicBezTo>
                    <a:pt x="129489" y="45469"/>
                    <a:pt x="119870" y="47985"/>
                    <a:pt x="109955" y="49021"/>
                  </a:cubicBezTo>
                  <a:cubicBezTo>
                    <a:pt x="105219" y="49465"/>
                    <a:pt x="100336" y="49317"/>
                    <a:pt x="95600" y="49909"/>
                  </a:cubicBezTo>
                  <a:cubicBezTo>
                    <a:pt x="80653" y="51685"/>
                    <a:pt x="65559" y="51981"/>
                    <a:pt x="50612" y="53609"/>
                  </a:cubicBezTo>
                  <a:cubicBezTo>
                    <a:pt x="45284" y="54053"/>
                    <a:pt x="40105" y="54201"/>
                    <a:pt x="34777" y="54793"/>
                  </a:cubicBezTo>
                  <a:cubicBezTo>
                    <a:pt x="33445" y="54793"/>
                    <a:pt x="32261" y="55089"/>
                    <a:pt x="31078" y="55533"/>
                  </a:cubicBezTo>
                  <a:cubicBezTo>
                    <a:pt x="35073" y="58936"/>
                    <a:pt x="39365" y="61896"/>
                    <a:pt x="43804" y="64560"/>
                  </a:cubicBezTo>
                  <a:cubicBezTo>
                    <a:pt x="44914" y="65226"/>
                    <a:pt x="46191" y="65559"/>
                    <a:pt x="47446" y="65559"/>
                  </a:cubicBezTo>
                  <a:cubicBezTo>
                    <a:pt x="47865" y="65559"/>
                    <a:pt x="48281" y="65522"/>
                    <a:pt x="48688" y="65448"/>
                  </a:cubicBezTo>
                  <a:cubicBezTo>
                    <a:pt x="54903" y="64708"/>
                    <a:pt x="61119" y="63968"/>
                    <a:pt x="67334" y="63524"/>
                  </a:cubicBezTo>
                  <a:cubicBezTo>
                    <a:pt x="79913" y="62636"/>
                    <a:pt x="92640" y="62488"/>
                    <a:pt x="105219" y="61008"/>
                  </a:cubicBezTo>
                  <a:cubicBezTo>
                    <a:pt x="115134" y="59824"/>
                    <a:pt x="125197" y="59084"/>
                    <a:pt x="135113" y="58344"/>
                  </a:cubicBezTo>
                  <a:cubicBezTo>
                    <a:pt x="141624" y="57752"/>
                    <a:pt x="147987" y="56421"/>
                    <a:pt x="154499" y="55977"/>
                  </a:cubicBezTo>
                  <a:cubicBezTo>
                    <a:pt x="155535" y="55829"/>
                    <a:pt x="156423" y="55533"/>
                    <a:pt x="157163" y="54941"/>
                  </a:cubicBezTo>
                  <a:cubicBezTo>
                    <a:pt x="161898" y="50945"/>
                    <a:pt x="166190" y="46505"/>
                    <a:pt x="170038" y="41770"/>
                  </a:cubicBezTo>
                  <a:cubicBezTo>
                    <a:pt x="168114" y="41622"/>
                    <a:pt x="166190" y="41326"/>
                    <a:pt x="164266" y="40734"/>
                  </a:cubicBezTo>
                  <a:cubicBezTo>
                    <a:pt x="160270" y="39402"/>
                    <a:pt x="159235" y="36886"/>
                    <a:pt x="161306" y="33187"/>
                  </a:cubicBezTo>
                  <a:cubicBezTo>
                    <a:pt x="163378" y="29635"/>
                    <a:pt x="165894" y="25639"/>
                    <a:pt x="168410" y="21939"/>
                  </a:cubicBezTo>
                  <a:cubicBezTo>
                    <a:pt x="170334" y="18980"/>
                    <a:pt x="173293" y="16908"/>
                    <a:pt x="176845" y="16020"/>
                  </a:cubicBezTo>
                  <a:cubicBezTo>
                    <a:pt x="179213" y="15576"/>
                    <a:pt x="181581" y="15132"/>
                    <a:pt x="183948" y="14836"/>
                  </a:cubicBezTo>
                  <a:cubicBezTo>
                    <a:pt x="184984" y="14688"/>
                    <a:pt x="185872" y="14688"/>
                    <a:pt x="186168" y="13504"/>
                  </a:cubicBezTo>
                  <a:cubicBezTo>
                    <a:pt x="187796" y="9065"/>
                    <a:pt x="188980" y="4625"/>
                    <a:pt x="189868" y="37"/>
                  </a:cubicBezTo>
                  <a:cubicBezTo>
                    <a:pt x="189350" y="13"/>
                    <a:pt x="188832" y="0"/>
                    <a:pt x="1883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1"/>
            <p:cNvSpPr/>
            <p:nvPr/>
          </p:nvSpPr>
          <p:spPr>
            <a:xfrm>
              <a:off x="1764075" y="798625"/>
              <a:ext cx="4125150" cy="798900"/>
            </a:xfrm>
            <a:custGeom>
              <a:avLst/>
              <a:gdLst/>
              <a:ahLst/>
              <a:cxnLst/>
              <a:rect l="l" t="t" r="r" b="b"/>
              <a:pathLst>
                <a:path w="165006" h="31956" extrusionOk="0">
                  <a:moveTo>
                    <a:pt x="29424" y="1"/>
                  </a:moveTo>
                  <a:cubicBezTo>
                    <a:pt x="28542" y="1"/>
                    <a:pt x="27662" y="25"/>
                    <a:pt x="26786" y="74"/>
                  </a:cubicBezTo>
                  <a:cubicBezTo>
                    <a:pt x="24566" y="74"/>
                    <a:pt x="22494" y="814"/>
                    <a:pt x="20866" y="2146"/>
                  </a:cubicBezTo>
                  <a:cubicBezTo>
                    <a:pt x="13319" y="7769"/>
                    <a:pt x="6659" y="14577"/>
                    <a:pt x="1184" y="22272"/>
                  </a:cubicBezTo>
                  <a:cubicBezTo>
                    <a:pt x="740" y="22716"/>
                    <a:pt x="0" y="23160"/>
                    <a:pt x="444" y="24048"/>
                  </a:cubicBezTo>
                  <a:cubicBezTo>
                    <a:pt x="2368" y="24196"/>
                    <a:pt x="4588" y="24492"/>
                    <a:pt x="6659" y="24492"/>
                  </a:cubicBezTo>
                  <a:cubicBezTo>
                    <a:pt x="11395" y="24640"/>
                    <a:pt x="16131" y="25676"/>
                    <a:pt x="20570" y="27600"/>
                  </a:cubicBezTo>
                  <a:cubicBezTo>
                    <a:pt x="24888" y="29304"/>
                    <a:pt x="29381" y="30223"/>
                    <a:pt x="33980" y="30223"/>
                  </a:cubicBezTo>
                  <a:cubicBezTo>
                    <a:pt x="35371" y="30223"/>
                    <a:pt x="36772" y="30139"/>
                    <a:pt x="38181" y="29968"/>
                  </a:cubicBezTo>
                  <a:cubicBezTo>
                    <a:pt x="43710" y="29190"/>
                    <a:pt x="49340" y="28816"/>
                    <a:pt x="54983" y="28816"/>
                  </a:cubicBezTo>
                  <a:cubicBezTo>
                    <a:pt x="59006" y="28816"/>
                    <a:pt x="63035" y="29006"/>
                    <a:pt x="67038" y="29376"/>
                  </a:cubicBezTo>
                  <a:cubicBezTo>
                    <a:pt x="69682" y="29714"/>
                    <a:pt x="72325" y="29898"/>
                    <a:pt x="74955" y="29898"/>
                  </a:cubicBezTo>
                  <a:cubicBezTo>
                    <a:pt x="78066" y="29898"/>
                    <a:pt x="81157" y="29641"/>
                    <a:pt x="84205" y="29080"/>
                  </a:cubicBezTo>
                  <a:cubicBezTo>
                    <a:pt x="86869" y="28636"/>
                    <a:pt x="89236" y="27748"/>
                    <a:pt x="91900" y="27304"/>
                  </a:cubicBezTo>
                  <a:cubicBezTo>
                    <a:pt x="94102" y="26989"/>
                    <a:pt x="96322" y="26842"/>
                    <a:pt x="98548" y="26842"/>
                  </a:cubicBezTo>
                  <a:cubicBezTo>
                    <a:pt x="102606" y="26842"/>
                    <a:pt x="106681" y="27332"/>
                    <a:pt x="110695" y="28192"/>
                  </a:cubicBezTo>
                  <a:cubicBezTo>
                    <a:pt x="120973" y="30194"/>
                    <a:pt x="131373" y="31956"/>
                    <a:pt x="141893" y="31956"/>
                  </a:cubicBezTo>
                  <a:cubicBezTo>
                    <a:pt x="143035" y="31956"/>
                    <a:pt x="144178" y="31935"/>
                    <a:pt x="145324" y="31891"/>
                  </a:cubicBezTo>
                  <a:cubicBezTo>
                    <a:pt x="151095" y="31743"/>
                    <a:pt x="157015" y="31447"/>
                    <a:pt x="162786" y="31151"/>
                  </a:cubicBezTo>
                  <a:cubicBezTo>
                    <a:pt x="163526" y="31151"/>
                    <a:pt x="164414" y="30855"/>
                    <a:pt x="165006" y="30559"/>
                  </a:cubicBezTo>
                  <a:cubicBezTo>
                    <a:pt x="160418" y="22716"/>
                    <a:pt x="154647" y="15465"/>
                    <a:pt x="148135" y="9249"/>
                  </a:cubicBezTo>
                  <a:cubicBezTo>
                    <a:pt x="147691" y="8805"/>
                    <a:pt x="147247" y="8657"/>
                    <a:pt x="146655" y="8657"/>
                  </a:cubicBezTo>
                  <a:cubicBezTo>
                    <a:pt x="143400" y="8657"/>
                    <a:pt x="140144" y="8657"/>
                    <a:pt x="136888" y="8509"/>
                  </a:cubicBezTo>
                  <a:cubicBezTo>
                    <a:pt x="129489" y="8361"/>
                    <a:pt x="121942" y="7621"/>
                    <a:pt x="114690" y="6290"/>
                  </a:cubicBezTo>
                  <a:cubicBezTo>
                    <a:pt x="112223" y="5720"/>
                    <a:pt x="109757" y="5455"/>
                    <a:pt x="107329" y="5455"/>
                  </a:cubicBezTo>
                  <a:cubicBezTo>
                    <a:pt x="105970" y="5455"/>
                    <a:pt x="104623" y="5538"/>
                    <a:pt x="103295" y="5698"/>
                  </a:cubicBezTo>
                  <a:cubicBezTo>
                    <a:pt x="100909" y="5996"/>
                    <a:pt x="98523" y="6150"/>
                    <a:pt x="96156" y="6150"/>
                  </a:cubicBezTo>
                  <a:cubicBezTo>
                    <a:pt x="92651" y="6150"/>
                    <a:pt x="89189" y="5812"/>
                    <a:pt x="85833" y="5106"/>
                  </a:cubicBezTo>
                  <a:cubicBezTo>
                    <a:pt x="79240" y="3485"/>
                    <a:pt x="72490" y="2732"/>
                    <a:pt x="65754" y="2732"/>
                  </a:cubicBezTo>
                  <a:cubicBezTo>
                    <a:pt x="63267" y="2732"/>
                    <a:pt x="60782" y="2834"/>
                    <a:pt x="58307" y="3034"/>
                  </a:cubicBezTo>
                  <a:cubicBezTo>
                    <a:pt x="56620" y="3275"/>
                    <a:pt x="54932" y="3390"/>
                    <a:pt x="53250" y="3390"/>
                  </a:cubicBezTo>
                  <a:cubicBezTo>
                    <a:pt x="49769" y="3390"/>
                    <a:pt x="46309" y="2896"/>
                    <a:pt x="42916" y="1998"/>
                  </a:cubicBezTo>
                  <a:cubicBezTo>
                    <a:pt x="38465" y="638"/>
                    <a:pt x="33910" y="1"/>
                    <a:pt x="29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 name="Google Shape;503;p51"/>
          <p:cNvSpPr txBox="1">
            <a:spLocks noGrp="1"/>
          </p:cNvSpPr>
          <p:nvPr>
            <p:ph type="subTitle" idx="2"/>
          </p:nvPr>
        </p:nvSpPr>
        <p:spPr>
          <a:xfrm>
            <a:off x="2985950" y="2497125"/>
            <a:ext cx="1636500" cy="58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Jupiter is the biggest planet in the Solar System</a:t>
            </a:r>
            <a:endParaRPr/>
          </a:p>
          <a:p>
            <a:pPr marL="0" lvl="0" indent="0" algn="l" rtl="0">
              <a:spcBef>
                <a:spcPts val="1600"/>
              </a:spcBef>
              <a:spcAft>
                <a:spcPts val="1600"/>
              </a:spcAft>
              <a:buNone/>
            </a:pPr>
            <a:endParaRPr/>
          </a:p>
        </p:txBody>
      </p:sp>
      <p:sp>
        <p:nvSpPr>
          <p:cNvPr id="504" name="Google Shape;504;p51"/>
          <p:cNvSpPr txBox="1">
            <a:spLocks noGrp="1"/>
          </p:cNvSpPr>
          <p:nvPr>
            <p:ph type="subTitle" idx="3"/>
          </p:nvPr>
        </p:nvSpPr>
        <p:spPr>
          <a:xfrm>
            <a:off x="4976225" y="3472916"/>
            <a:ext cx="1616100" cy="589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t>Despite being red,</a:t>
            </a:r>
            <a:endParaRPr/>
          </a:p>
          <a:p>
            <a:pPr marL="0" lvl="0" indent="0" algn="ctr" rtl="0">
              <a:lnSpc>
                <a:spcPct val="100000"/>
              </a:lnSpc>
              <a:spcBef>
                <a:spcPts val="0"/>
              </a:spcBef>
              <a:spcAft>
                <a:spcPts val="0"/>
              </a:spcAft>
              <a:buClr>
                <a:schemeClr val="dk1"/>
              </a:buClr>
              <a:buSzPts val="1100"/>
              <a:buFont typeface="Arial"/>
              <a:buNone/>
            </a:pPr>
            <a:r>
              <a:rPr lang="en"/>
              <a:t>Mars is a very cold place</a:t>
            </a:r>
            <a:endParaRPr/>
          </a:p>
          <a:p>
            <a:pPr marL="0" lvl="0" indent="0" algn="ctr" rtl="0">
              <a:lnSpc>
                <a:spcPct val="100000"/>
              </a:lnSpc>
              <a:spcBef>
                <a:spcPts val="0"/>
              </a:spcBef>
              <a:spcAft>
                <a:spcPts val="0"/>
              </a:spcAft>
              <a:buClr>
                <a:schemeClr val="dk1"/>
              </a:buClr>
              <a:buSzPts val="1100"/>
              <a:buFont typeface="Arial"/>
              <a:buNone/>
            </a:pPr>
            <a:endParaRPr/>
          </a:p>
          <a:p>
            <a:pPr marL="0" lvl="0" indent="0" algn="l" rtl="0">
              <a:spcBef>
                <a:spcPts val="0"/>
              </a:spcBef>
              <a:spcAft>
                <a:spcPts val="1600"/>
              </a:spcAft>
              <a:buNone/>
            </a:pPr>
            <a:endParaRPr/>
          </a:p>
        </p:txBody>
      </p:sp>
      <p:sp>
        <p:nvSpPr>
          <p:cNvPr id="505" name="Google Shape;505;p51"/>
          <p:cNvSpPr txBox="1">
            <a:spLocks noGrp="1"/>
          </p:cNvSpPr>
          <p:nvPr>
            <p:ph type="subTitle" idx="4"/>
          </p:nvPr>
        </p:nvSpPr>
        <p:spPr>
          <a:xfrm>
            <a:off x="6823750" y="2498501"/>
            <a:ext cx="1616100" cy="58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a beautiful name, but it’s very hot</a:t>
            </a:r>
            <a:endParaRPr/>
          </a:p>
        </p:txBody>
      </p:sp>
      <p:sp>
        <p:nvSpPr>
          <p:cNvPr id="506" name="Google Shape;506;p51"/>
          <p:cNvSpPr txBox="1">
            <a:spLocks noGrp="1"/>
          </p:cNvSpPr>
          <p:nvPr>
            <p:ph type="subTitle" idx="1"/>
          </p:nvPr>
        </p:nvSpPr>
        <p:spPr>
          <a:xfrm>
            <a:off x="881325" y="3465341"/>
            <a:ext cx="1616100" cy="58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a:t>
            </a:r>
            <a:endParaRPr/>
          </a:p>
          <a:p>
            <a:pPr marL="0" lvl="0" indent="0" algn="l" rtl="0">
              <a:spcBef>
                <a:spcPts val="1600"/>
              </a:spcBef>
              <a:spcAft>
                <a:spcPts val="16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54"/>
          <p:cNvSpPr/>
          <p:nvPr/>
        </p:nvSpPr>
        <p:spPr>
          <a:xfrm>
            <a:off x="946910" y="2172772"/>
            <a:ext cx="2937300" cy="49507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4"/>
          <p:cNvSpPr/>
          <p:nvPr/>
        </p:nvSpPr>
        <p:spPr>
          <a:xfrm>
            <a:off x="932734" y="1221221"/>
            <a:ext cx="1652400" cy="144792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4"/>
          <p:cNvSpPr/>
          <p:nvPr/>
        </p:nvSpPr>
        <p:spPr>
          <a:xfrm>
            <a:off x="5500506" y="2174071"/>
            <a:ext cx="2935224" cy="493776"/>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 name="Google Shape;542;p54"/>
          <p:cNvSpPr/>
          <p:nvPr/>
        </p:nvSpPr>
        <p:spPr>
          <a:xfrm>
            <a:off x="6779820" y="1167462"/>
            <a:ext cx="1652400" cy="1444752"/>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4"/>
          <p:cNvSpPr txBox="1">
            <a:spLocks noGrp="1"/>
          </p:cNvSpPr>
          <p:nvPr>
            <p:ph type="title"/>
          </p:nvPr>
        </p:nvSpPr>
        <p:spPr>
          <a:xfrm>
            <a:off x="700650" y="411480"/>
            <a:ext cx="7742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a:t>
            </a:r>
            <a:r>
              <a:rPr lang="en" dirty="0">
                <a:latin typeface="Montserrat"/>
                <a:ea typeface="Montserrat"/>
                <a:cs typeface="Montserrat"/>
                <a:sym typeface="Montserrat"/>
              </a:rPr>
              <a:t> </a:t>
            </a:r>
            <a:r>
              <a:rPr lang="en" dirty="0">
                <a:highlight>
                  <a:schemeClr val="accent1"/>
                </a:highlight>
                <a:latin typeface="Montserrat"/>
                <a:ea typeface="Montserrat"/>
                <a:cs typeface="Montserrat"/>
                <a:sym typeface="Montserrat"/>
              </a:rPr>
              <a:t>TEAM</a:t>
            </a:r>
            <a:endParaRPr dirty="0">
              <a:highlight>
                <a:schemeClr val="accent1"/>
              </a:highlight>
              <a:latin typeface="Montserrat"/>
              <a:ea typeface="Montserrat"/>
              <a:cs typeface="Montserrat"/>
              <a:sym typeface="Montserrat"/>
            </a:endParaRPr>
          </a:p>
        </p:txBody>
      </p:sp>
      <p:cxnSp>
        <p:nvCxnSpPr>
          <p:cNvPr id="544" name="Google Shape;544;p54"/>
          <p:cNvCxnSpPr/>
          <p:nvPr/>
        </p:nvCxnSpPr>
        <p:spPr>
          <a:xfrm flipH="1">
            <a:off x="6246750" y="1167460"/>
            <a:ext cx="544800" cy="498300"/>
          </a:xfrm>
          <a:prstGeom prst="bentConnector3">
            <a:avLst>
              <a:gd name="adj1" fmla="val 50000"/>
            </a:avLst>
          </a:prstGeom>
          <a:noFill/>
          <a:ln w="19050" cap="flat" cmpd="sng">
            <a:solidFill>
              <a:srgbClr val="FFDC09"/>
            </a:solidFill>
            <a:prstDash val="solid"/>
            <a:round/>
            <a:headEnd type="none" w="med" len="med"/>
            <a:tailEnd type="none" w="med" len="med"/>
          </a:ln>
        </p:spPr>
      </p:cxnSp>
      <p:pic>
        <p:nvPicPr>
          <p:cNvPr id="545" name="Google Shape;545;p54"/>
          <p:cNvPicPr preferRelativeResize="0"/>
          <p:nvPr/>
        </p:nvPicPr>
        <p:blipFill rotWithShape="1">
          <a:blip r:embed="rId3">
            <a:alphaModFix/>
          </a:blip>
          <a:srcRect l="8027" r="15232" b="675"/>
          <a:stretch/>
        </p:blipFill>
        <p:spPr>
          <a:xfrm>
            <a:off x="6791550" y="415685"/>
            <a:ext cx="1651800" cy="1691700"/>
          </a:xfrm>
          <a:prstGeom prst="ellipse">
            <a:avLst/>
          </a:prstGeom>
          <a:noFill/>
          <a:ln>
            <a:noFill/>
          </a:ln>
        </p:spPr>
      </p:pic>
      <p:pic>
        <p:nvPicPr>
          <p:cNvPr id="546" name="Google Shape;546;p54"/>
          <p:cNvPicPr preferRelativeResize="0"/>
          <p:nvPr/>
        </p:nvPicPr>
        <p:blipFill rotWithShape="1">
          <a:blip r:embed="rId4">
            <a:alphaModFix/>
          </a:blip>
          <a:srcRect l="26646" t="5441" r="15325" b="5503"/>
          <a:stretch/>
        </p:blipFill>
        <p:spPr>
          <a:xfrm>
            <a:off x="932726" y="470512"/>
            <a:ext cx="1652400" cy="1692600"/>
          </a:xfrm>
          <a:prstGeom prst="ellipse">
            <a:avLst/>
          </a:prstGeom>
          <a:noFill/>
          <a:ln>
            <a:noFill/>
          </a:ln>
        </p:spPr>
      </p:pic>
      <p:cxnSp>
        <p:nvCxnSpPr>
          <p:cNvPr id="555" name="Google Shape;555;p54"/>
          <p:cNvCxnSpPr>
            <a:cxnSpLocks/>
          </p:cNvCxnSpPr>
          <p:nvPr/>
        </p:nvCxnSpPr>
        <p:spPr>
          <a:xfrm rot="10800000">
            <a:off x="2585126" y="1024204"/>
            <a:ext cx="544500" cy="543000"/>
          </a:xfrm>
          <a:prstGeom prst="bentConnector3">
            <a:avLst>
              <a:gd name="adj1" fmla="val 50000"/>
            </a:avLst>
          </a:prstGeom>
          <a:noFill/>
          <a:ln w="19050" cap="flat" cmpd="sng">
            <a:solidFill>
              <a:schemeClr val="accent6"/>
            </a:solidFill>
            <a:prstDash val="solid"/>
            <a:round/>
            <a:headEnd type="none" w="med" len="med"/>
            <a:tailEnd type="none" w="med" len="med"/>
          </a:ln>
        </p:spPr>
      </p:cxnSp>
      <p:sp>
        <p:nvSpPr>
          <p:cNvPr id="556" name="Google Shape;556;p54"/>
          <p:cNvSpPr txBox="1">
            <a:spLocks noGrp="1"/>
          </p:cNvSpPr>
          <p:nvPr>
            <p:ph type="subTitle" idx="3"/>
          </p:nvPr>
        </p:nvSpPr>
        <p:spPr>
          <a:xfrm>
            <a:off x="5506137" y="2156888"/>
            <a:ext cx="2706600" cy="495074"/>
          </a:xfrm>
          <a:prstGeom prst="rect">
            <a:avLst/>
          </a:prstGeom>
        </p:spPr>
        <p:txBody>
          <a:bodyPr spcFirstLastPara="1" wrap="square" lIns="91425" tIns="91425" rIns="91425" bIns="91425" anchor="t" anchorCtr="0">
            <a:noAutofit/>
          </a:bodyPr>
          <a:lstStyle/>
          <a:p>
            <a:pPr marL="0" indent="0">
              <a:buSzPts val="1100"/>
            </a:pPr>
            <a:r>
              <a:rPr lang="en-US" dirty="0"/>
              <a:t>Subtitle if we want one</a:t>
            </a:r>
          </a:p>
        </p:txBody>
      </p:sp>
      <p:sp>
        <p:nvSpPr>
          <p:cNvPr id="557" name="Google Shape;557;p54"/>
          <p:cNvSpPr txBox="1">
            <a:spLocks noGrp="1"/>
          </p:cNvSpPr>
          <p:nvPr>
            <p:ph type="subTitle" idx="1"/>
          </p:nvPr>
        </p:nvSpPr>
        <p:spPr>
          <a:xfrm>
            <a:off x="3100676" y="1310796"/>
            <a:ext cx="1080900" cy="8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t>Anjana Delhi</a:t>
            </a:r>
            <a:endParaRPr dirty="0"/>
          </a:p>
        </p:txBody>
      </p:sp>
      <p:sp>
        <p:nvSpPr>
          <p:cNvPr id="558" name="Google Shape;558;p54"/>
          <p:cNvSpPr txBox="1">
            <a:spLocks noGrp="1"/>
          </p:cNvSpPr>
          <p:nvPr>
            <p:ph type="subTitle" idx="2"/>
          </p:nvPr>
        </p:nvSpPr>
        <p:spPr>
          <a:xfrm>
            <a:off x="5165887" y="1268037"/>
            <a:ext cx="1080900" cy="8634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dirty="0"/>
              <a:t>David Ruppel</a:t>
            </a:r>
            <a:endParaRPr dirty="0"/>
          </a:p>
        </p:txBody>
      </p:sp>
      <p:sp>
        <p:nvSpPr>
          <p:cNvPr id="27" name="Google Shape;540;p54">
            <a:extLst>
              <a:ext uri="{FF2B5EF4-FFF2-40B4-BE49-F238E27FC236}">
                <a16:creationId xmlns:a16="http://schemas.microsoft.com/office/drawing/2014/main" id="{F073B1BB-E270-4ADF-97FC-0FAE65A81692}"/>
              </a:ext>
            </a:extLst>
          </p:cNvPr>
          <p:cNvSpPr/>
          <p:nvPr/>
        </p:nvSpPr>
        <p:spPr>
          <a:xfrm>
            <a:off x="6779820" y="2827020"/>
            <a:ext cx="1652400" cy="14447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59;p54">
            <a:extLst>
              <a:ext uri="{FF2B5EF4-FFF2-40B4-BE49-F238E27FC236}">
                <a16:creationId xmlns:a16="http://schemas.microsoft.com/office/drawing/2014/main" id="{686C589D-CB00-409A-AFBF-018251CAF25D}"/>
              </a:ext>
            </a:extLst>
          </p:cNvPr>
          <p:cNvSpPr txBox="1">
            <a:spLocks/>
          </p:cNvSpPr>
          <p:nvPr/>
        </p:nvSpPr>
        <p:spPr>
          <a:xfrm>
            <a:off x="5546687" y="2829627"/>
            <a:ext cx="2706600" cy="4505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1pPr>
            <a:lvl2pPr marL="914400" marR="0" lvl="1" indent="-317500" algn="l" rtl="0">
              <a:lnSpc>
                <a:spcPct val="115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indent="0">
              <a:buSzPts val="1100"/>
              <a:buFont typeface="Arial"/>
              <a:buNone/>
            </a:pPr>
            <a:endParaRPr lang="en-US" dirty="0"/>
          </a:p>
        </p:txBody>
      </p:sp>
      <p:sp>
        <p:nvSpPr>
          <p:cNvPr id="559" name="Google Shape;559;p54"/>
          <p:cNvSpPr txBox="1">
            <a:spLocks noGrp="1"/>
          </p:cNvSpPr>
          <p:nvPr>
            <p:ph type="subTitle" idx="4"/>
          </p:nvPr>
        </p:nvSpPr>
        <p:spPr>
          <a:xfrm>
            <a:off x="1074148" y="2161146"/>
            <a:ext cx="2706600" cy="45050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Subtitle if we want one</a:t>
            </a:r>
            <a:endParaRPr dirty="0"/>
          </a:p>
        </p:txBody>
      </p:sp>
      <p:cxnSp>
        <p:nvCxnSpPr>
          <p:cNvPr id="25" name="Google Shape;555;p54">
            <a:extLst>
              <a:ext uri="{FF2B5EF4-FFF2-40B4-BE49-F238E27FC236}">
                <a16:creationId xmlns:a16="http://schemas.microsoft.com/office/drawing/2014/main" id="{9BCD5F03-211E-4EE5-9393-F988E1886841}"/>
              </a:ext>
            </a:extLst>
          </p:cNvPr>
          <p:cNvCxnSpPr>
            <a:cxnSpLocks/>
          </p:cNvCxnSpPr>
          <p:nvPr/>
        </p:nvCxnSpPr>
        <p:spPr>
          <a:xfrm rot="10800000" flipH="1" flipV="1">
            <a:off x="6235320" y="3833974"/>
            <a:ext cx="544500" cy="543000"/>
          </a:xfrm>
          <a:prstGeom prst="bentConnector3">
            <a:avLst>
              <a:gd name="adj1" fmla="val 50000"/>
            </a:avLst>
          </a:prstGeom>
          <a:noFill/>
          <a:ln w="19050" cap="flat" cmpd="sng">
            <a:solidFill>
              <a:schemeClr val="accent6"/>
            </a:solidFill>
            <a:prstDash val="solid"/>
            <a:round/>
            <a:headEnd type="none" w="med" len="med"/>
            <a:tailEnd type="none" w="med" len="med"/>
          </a:ln>
        </p:spPr>
      </p:cxnSp>
      <p:sp>
        <p:nvSpPr>
          <p:cNvPr id="26" name="Google Shape;557;p54">
            <a:extLst>
              <a:ext uri="{FF2B5EF4-FFF2-40B4-BE49-F238E27FC236}">
                <a16:creationId xmlns:a16="http://schemas.microsoft.com/office/drawing/2014/main" id="{2A5F6849-AEDF-454A-9F91-E32B62F0767D}"/>
              </a:ext>
            </a:extLst>
          </p:cNvPr>
          <p:cNvSpPr txBox="1">
            <a:spLocks/>
          </p:cNvSpPr>
          <p:nvPr/>
        </p:nvSpPr>
        <p:spPr>
          <a:xfrm>
            <a:off x="5154419" y="3513574"/>
            <a:ext cx="1080900" cy="863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2000"/>
              <a:buFont typeface="Roboto"/>
              <a:buNone/>
              <a:defRPr sz="1800" b="0" i="0" u="none" strike="noStrike" cap="none">
                <a:solidFill>
                  <a:schemeClr val="dk1"/>
                </a:solidFill>
                <a:highlight>
                  <a:schemeClr val="accent6"/>
                </a:highlight>
                <a:latin typeface="Roboto"/>
                <a:ea typeface="Roboto"/>
                <a:cs typeface="Roboto"/>
                <a:sym typeface="Roboto"/>
              </a:defRPr>
            </a:lvl1pPr>
            <a:lvl2pPr marL="914400" marR="0" lvl="1" indent="-317500" algn="l" rtl="0">
              <a:lnSpc>
                <a:spcPct val="115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indent="0" algn="r"/>
            <a:r>
              <a:rPr lang="en-US" b="1" dirty="0"/>
              <a:t>Morgan Tighe</a:t>
            </a:r>
            <a:endParaRPr lang="en-US" dirty="0"/>
          </a:p>
        </p:txBody>
      </p:sp>
      <p:sp>
        <p:nvSpPr>
          <p:cNvPr id="32" name="Google Shape;542;p54">
            <a:extLst>
              <a:ext uri="{FF2B5EF4-FFF2-40B4-BE49-F238E27FC236}">
                <a16:creationId xmlns:a16="http://schemas.microsoft.com/office/drawing/2014/main" id="{F9DE8C98-EB3E-4B0D-A430-42DD0774EB1C}"/>
              </a:ext>
            </a:extLst>
          </p:cNvPr>
          <p:cNvSpPr/>
          <p:nvPr/>
        </p:nvSpPr>
        <p:spPr>
          <a:xfrm>
            <a:off x="943207" y="2836200"/>
            <a:ext cx="1651800" cy="1444752"/>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 name="Google Shape;544;p54">
            <a:extLst>
              <a:ext uri="{FF2B5EF4-FFF2-40B4-BE49-F238E27FC236}">
                <a16:creationId xmlns:a16="http://schemas.microsoft.com/office/drawing/2014/main" id="{38D58D93-7928-4C9F-824B-62EEB28698E5}"/>
              </a:ext>
            </a:extLst>
          </p:cNvPr>
          <p:cNvCxnSpPr>
            <a:cxnSpLocks/>
          </p:cNvCxnSpPr>
          <p:nvPr/>
        </p:nvCxnSpPr>
        <p:spPr>
          <a:xfrm flipV="1">
            <a:off x="2610161" y="3807612"/>
            <a:ext cx="544800" cy="498300"/>
          </a:xfrm>
          <a:prstGeom prst="bentConnector3">
            <a:avLst>
              <a:gd name="adj1" fmla="val 50000"/>
            </a:avLst>
          </a:prstGeom>
          <a:noFill/>
          <a:ln w="19050" cap="flat" cmpd="sng">
            <a:solidFill>
              <a:srgbClr val="FFDC09"/>
            </a:solidFill>
            <a:prstDash val="solid"/>
            <a:round/>
            <a:headEnd type="none" w="med" len="med"/>
            <a:tailEnd type="none" w="med" len="med"/>
          </a:ln>
        </p:spPr>
      </p:cxnSp>
      <p:pic>
        <p:nvPicPr>
          <p:cNvPr id="34" name="Google Shape;545;p54">
            <a:extLst>
              <a:ext uri="{FF2B5EF4-FFF2-40B4-BE49-F238E27FC236}">
                <a16:creationId xmlns:a16="http://schemas.microsoft.com/office/drawing/2014/main" id="{E5065FC6-1557-4964-BD22-C8D5842147E1}"/>
              </a:ext>
            </a:extLst>
          </p:cNvPr>
          <p:cNvPicPr preferRelativeResize="0"/>
          <p:nvPr/>
        </p:nvPicPr>
        <p:blipFill rotWithShape="1">
          <a:blip r:embed="rId3">
            <a:alphaModFix/>
          </a:blip>
          <a:srcRect l="8027" r="15232" b="675"/>
          <a:stretch/>
        </p:blipFill>
        <p:spPr>
          <a:xfrm>
            <a:off x="943207" y="3368512"/>
            <a:ext cx="1651800" cy="1691700"/>
          </a:xfrm>
          <a:prstGeom prst="ellipse">
            <a:avLst/>
          </a:prstGeom>
          <a:noFill/>
          <a:ln>
            <a:noFill/>
          </a:ln>
        </p:spPr>
      </p:pic>
      <p:sp>
        <p:nvSpPr>
          <p:cNvPr id="35" name="Google Shape;556;p54">
            <a:extLst>
              <a:ext uri="{FF2B5EF4-FFF2-40B4-BE49-F238E27FC236}">
                <a16:creationId xmlns:a16="http://schemas.microsoft.com/office/drawing/2014/main" id="{6DFEF476-D269-43EF-98EA-969B4F50E022}"/>
              </a:ext>
            </a:extLst>
          </p:cNvPr>
          <p:cNvSpPr txBox="1">
            <a:spLocks/>
          </p:cNvSpPr>
          <p:nvPr/>
        </p:nvSpPr>
        <p:spPr>
          <a:xfrm>
            <a:off x="1074147" y="2861651"/>
            <a:ext cx="2723619" cy="4950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1pPr>
            <a:lvl2pPr marL="914400" marR="0" lvl="1" indent="-317500" algn="l" rtl="0">
              <a:lnSpc>
                <a:spcPct val="115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indent="0" algn="l">
              <a:buSzPts val="1100"/>
            </a:pPr>
            <a:r>
              <a:rPr lang="en-US" dirty="0"/>
              <a:t>Subtitle if we want one</a:t>
            </a:r>
          </a:p>
        </p:txBody>
      </p:sp>
      <p:sp>
        <p:nvSpPr>
          <p:cNvPr id="36" name="Google Shape;558;p54">
            <a:extLst>
              <a:ext uri="{FF2B5EF4-FFF2-40B4-BE49-F238E27FC236}">
                <a16:creationId xmlns:a16="http://schemas.microsoft.com/office/drawing/2014/main" id="{3A9D4E3A-D4A6-4496-BE7B-EB4CFBEF51EE}"/>
              </a:ext>
            </a:extLst>
          </p:cNvPr>
          <p:cNvSpPr txBox="1">
            <a:spLocks/>
          </p:cNvSpPr>
          <p:nvPr/>
        </p:nvSpPr>
        <p:spPr>
          <a:xfrm>
            <a:off x="3100676" y="3578450"/>
            <a:ext cx="1080900" cy="863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15000"/>
              </a:lnSpc>
              <a:spcBef>
                <a:spcPts val="0"/>
              </a:spcBef>
              <a:spcAft>
                <a:spcPts val="0"/>
              </a:spcAft>
              <a:buClr>
                <a:schemeClr val="dk1"/>
              </a:buClr>
              <a:buSzPts val="2000"/>
              <a:buFont typeface="Roboto"/>
              <a:buNone/>
              <a:defRPr sz="1800" b="0" i="0" u="none" strike="noStrike" cap="none">
                <a:solidFill>
                  <a:schemeClr val="dk1"/>
                </a:solidFill>
                <a:highlight>
                  <a:schemeClr val="accent1"/>
                </a:highlight>
                <a:latin typeface="Roboto"/>
                <a:ea typeface="Roboto"/>
                <a:cs typeface="Roboto"/>
                <a:sym typeface="Roboto"/>
              </a:defRPr>
            </a:lvl1pPr>
            <a:lvl2pPr marL="914400" marR="0" lvl="1"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highlight>
                  <a:schemeClr val="accent1"/>
                </a:highlight>
                <a:latin typeface="Roboto"/>
                <a:ea typeface="Roboto"/>
                <a:cs typeface="Roboto"/>
                <a:sym typeface="Roboto"/>
              </a:defRPr>
            </a:lvl2pPr>
            <a:lvl3pPr marL="1371600" marR="0" lvl="2"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highlight>
                  <a:schemeClr val="accent1"/>
                </a:highlight>
                <a:latin typeface="Roboto"/>
                <a:ea typeface="Roboto"/>
                <a:cs typeface="Roboto"/>
                <a:sym typeface="Roboto"/>
              </a:defRPr>
            </a:lvl3pPr>
            <a:lvl4pPr marL="1828800" marR="0" lvl="3"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highlight>
                  <a:schemeClr val="accent1"/>
                </a:highlight>
                <a:latin typeface="Roboto"/>
                <a:ea typeface="Roboto"/>
                <a:cs typeface="Roboto"/>
                <a:sym typeface="Roboto"/>
              </a:defRPr>
            </a:lvl4pPr>
            <a:lvl5pPr marL="2286000" marR="0" lvl="4"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highlight>
                  <a:schemeClr val="accent1"/>
                </a:highlight>
                <a:latin typeface="Roboto"/>
                <a:ea typeface="Roboto"/>
                <a:cs typeface="Roboto"/>
                <a:sym typeface="Roboto"/>
              </a:defRPr>
            </a:lvl5pPr>
            <a:lvl6pPr marL="2743200" marR="0" lvl="5"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highlight>
                  <a:schemeClr val="accent1"/>
                </a:highlight>
                <a:latin typeface="Roboto"/>
                <a:ea typeface="Roboto"/>
                <a:cs typeface="Roboto"/>
                <a:sym typeface="Roboto"/>
              </a:defRPr>
            </a:lvl6pPr>
            <a:lvl7pPr marL="3200400" marR="0" lvl="6"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highlight>
                  <a:schemeClr val="accent1"/>
                </a:highlight>
                <a:latin typeface="Roboto"/>
                <a:ea typeface="Roboto"/>
                <a:cs typeface="Roboto"/>
                <a:sym typeface="Roboto"/>
              </a:defRPr>
            </a:lvl7pPr>
            <a:lvl8pPr marL="3657600" marR="0" lvl="7" indent="-317500" algn="l" rtl="0">
              <a:lnSpc>
                <a:spcPct val="115000"/>
              </a:lnSpc>
              <a:spcBef>
                <a:spcPts val="1600"/>
              </a:spcBef>
              <a:spcAft>
                <a:spcPts val="0"/>
              </a:spcAft>
              <a:buClr>
                <a:schemeClr val="dk1"/>
              </a:buClr>
              <a:buSzPts val="1400"/>
              <a:buFont typeface="Roboto"/>
              <a:buNone/>
              <a:defRPr sz="1400" b="0" i="0" u="none" strike="noStrike" cap="none">
                <a:solidFill>
                  <a:schemeClr val="dk1"/>
                </a:solidFill>
                <a:highlight>
                  <a:schemeClr val="accent1"/>
                </a:highlight>
                <a:latin typeface="Roboto"/>
                <a:ea typeface="Roboto"/>
                <a:cs typeface="Roboto"/>
                <a:sym typeface="Roboto"/>
              </a:defRPr>
            </a:lvl8pPr>
            <a:lvl9pPr marL="4114800" marR="0" lvl="8" indent="-317500" algn="l" rtl="0">
              <a:lnSpc>
                <a:spcPct val="115000"/>
              </a:lnSpc>
              <a:spcBef>
                <a:spcPts val="1600"/>
              </a:spcBef>
              <a:spcAft>
                <a:spcPts val="1600"/>
              </a:spcAft>
              <a:buClr>
                <a:schemeClr val="dk1"/>
              </a:buClr>
              <a:buSzPts val="1400"/>
              <a:buFont typeface="Roboto"/>
              <a:buNone/>
              <a:defRPr sz="1400" b="0" i="0" u="none" strike="noStrike" cap="none">
                <a:solidFill>
                  <a:schemeClr val="dk1"/>
                </a:solidFill>
                <a:highlight>
                  <a:schemeClr val="accent1"/>
                </a:highlight>
                <a:latin typeface="Roboto"/>
                <a:ea typeface="Roboto"/>
                <a:cs typeface="Roboto"/>
                <a:sym typeface="Roboto"/>
              </a:defRPr>
            </a:lvl9pPr>
          </a:lstStyle>
          <a:p>
            <a:pPr marL="0" indent="0" algn="l">
              <a:spcAft>
                <a:spcPts val="1600"/>
              </a:spcAft>
            </a:pPr>
            <a:r>
              <a:rPr lang="en-US" b="1" dirty="0"/>
              <a:t>Becky Ruth</a:t>
            </a:r>
            <a:endParaRPr lang="en-US" dirty="0"/>
          </a:p>
        </p:txBody>
      </p:sp>
      <p:pic>
        <p:nvPicPr>
          <p:cNvPr id="6" name="Picture 5" descr="A person taking a selfie&#10;&#10;Description automatically generated">
            <a:extLst>
              <a:ext uri="{FF2B5EF4-FFF2-40B4-BE49-F238E27FC236}">
                <a16:creationId xmlns:a16="http://schemas.microsoft.com/office/drawing/2014/main" id="{5CDBF261-A059-4A4D-B226-628FEF6DF72C}"/>
              </a:ext>
            </a:extLst>
          </p:cNvPr>
          <p:cNvPicPr>
            <a:picLocks noChangeAspect="1"/>
          </p:cNvPicPr>
          <p:nvPr/>
        </p:nvPicPr>
        <p:blipFill rotWithShape="1">
          <a:blip r:embed="rId5"/>
          <a:srcRect l="26348" r="19848"/>
          <a:stretch/>
        </p:blipFill>
        <p:spPr>
          <a:xfrm>
            <a:off x="6778488" y="3405148"/>
            <a:ext cx="1655064" cy="1655064"/>
          </a:xfrm>
          <a:prstGeom prst="ellipse">
            <a:avLst/>
          </a:prstGeom>
        </p:spPr>
      </p:pic>
      <p:sp>
        <p:nvSpPr>
          <p:cNvPr id="41" name="Google Shape;541;p54">
            <a:extLst>
              <a:ext uri="{FF2B5EF4-FFF2-40B4-BE49-F238E27FC236}">
                <a16:creationId xmlns:a16="http://schemas.microsoft.com/office/drawing/2014/main" id="{505C406C-E7B7-4E73-B28E-F7F5061330EF}"/>
              </a:ext>
            </a:extLst>
          </p:cNvPr>
          <p:cNvSpPr/>
          <p:nvPr/>
        </p:nvSpPr>
        <p:spPr>
          <a:xfrm>
            <a:off x="950784" y="2833885"/>
            <a:ext cx="2935224" cy="493776"/>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539;p54">
            <a:extLst>
              <a:ext uri="{FF2B5EF4-FFF2-40B4-BE49-F238E27FC236}">
                <a16:creationId xmlns:a16="http://schemas.microsoft.com/office/drawing/2014/main" id="{4FD5CA27-AD2F-41EB-8AC9-B83206FF54DF}"/>
              </a:ext>
            </a:extLst>
          </p:cNvPr>
          <p:cNvSpPr/>
          <p:nvPr/>
        </p:nvSpPr>
        <p:spPr>
          <a:xfrm>
            <a:off x="5498430" y="2827020"/>
            <a:ext cx="2937300" cy="49507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05749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10"/>
        <p:cNvGrpSpPr/>
        <p:nvPr/>
      </p:nvGrpSpPr>
      <p:grpSpPr>
        <a:xfrm>
          <a:off x="0" y="0"/>
          <a:ext cx="0" cy="0"/>
          <a:chOff x="0" y="0"/>
          <a:chExt cx="0" cy="0"/>
        </a:xfrm>
      </p:grpSpPr>
      <p:sp>
        <p:nvSpPr>
          <p:cNvPr id="511" name="Google Shape;511;p52"/>
          <p:cNvSpPr txBox="1">
            <a:spLocks noGrp="1"/>
          </p:cNvSpPr>
          <p:nvPr>
            <p:ph type="title"/>
          </p:nvPr>
        </p:nvSpPr>
        <p:spPr>
          <a:xfrm>
            <a:off x="311700" y="572725"/>
            <a:ext cx="85206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t>4,498,300,000</a:t>
            </a:r>
            <a:endParaRPr sz="6500"/>
          </a:p>
        </p:txBody>
      </p:sp>
      <p:sp>
        <p:nvSpPr>
          <p:cNvPr id="512" name="Google Shape;512;p52"/>
          <p:cNvSpPr txBox="1">
            <a:spLocks noGrp="1"/>
          </p:cNvSpPr>
          <p:nvPr>
            <p:ph type="body" idx="1"/>
          </p:nvPr>
        </p:nvSpPr>
        <p:spPr>
          <a:xfrm>
            <a:off x="311700" y="2783619"/>
            <a:ext cx="8520600" cy="54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Big numbers catch your audience’s attention</a:t>
            </a:r>
            <a:endParaRPr/>
          </a:p>
        </p:txBody>
      </p:sp>
      <p:grpSp>
        <p:nvGrpSpPr>
          <p:cNvPr id="513" name="Google Shape;513;p52"/>
          <p:cNvGrpSpPr/>
          <p:nvPr/>
        </p:nvGrpSpPr>
        <p:grpSpPr>
          <a:xfrm>
            <a:off x="4061510" y="3793940"/>
            <a:ext cx="1020973" cy="716958"/>
            <a:chOff x="210250" y="320125"/>
            <a:chExt cx="7099950" cy="4985800"/>
          </a:xfrm>
        </p:grpSpPr>
        <p:sp>
          <p:nvSpPr>
            <p:cNvPr id="514" name="Google Shape;514;p52"/>
            <p:cNvSpPr/>
            <p:nvPr/>
          </p:nvSpPr>
          <p:spPr>
            <a:xfrm>
              <a:off x="210250" y="320125"/>
              <a:ext cx="7099950" cy="4985800"/>
            </a:xfrm>
            <a:custGeom>
              <a:avLst/>
              <a:gdLst/>
              <a:ahLst/>
              <a:cxnLst/>
              <a:rect l="l" t="t" r="r" b="b"/>
              <a:pathLst>
                <a:path w="283998" h="199432" extrusionOk="0">
                  <a:moveTo>
                    <a:pt x="231455" y="19375"/>
                  </a:moveTo>
                  <a:cubicBezTo>
                    <a:pt x="231926" y="19375"/>
                    <a:pt x="232398" y="19379"/>
                    <a:pt x="232869" y="19385"/>
                  </a:cubicBezTo>
                  <a:cubicBezTo>
                    <a:pt x="237010" y="19545"/>
                    <a:pt x="240992" y="20182"/>
                    <a:pt x="244815" y="21456"/>
                  </a:cubicBezTo>
                  <a:cubicBezTo>
                    <a:pt x="252142" y="23527"/>
                    <a:pt x="257079" y="30376"/>
                    <a:pt x="256920" y="38021"/>
                  </a:cubicBezTo>
                  <a:cubicBezTo>
                    <a:pt x="256920" y="42640"/>
                    <a:pt x="255965" y="47259"/>
                    <a:pt x="254212" y="51560"/>
                  </a:cubicBezTo>
                  <a:cubicBezTo>
                    <a:pt x="250390" y="59843"/>
                    <a:pt x="245293" y="67329"/>
                    <a:pt x="238762" y="73700"/>
                  </a:cubicBezTo>
                  <a:cubicBezTo>
                    <a:pt x="236692" y="76089"/>
                    <a:pt x="234302" y="78319"/>
                    <a:pt x="231754" y="80390"/>
                  </a:cubicBezTo>
                  <a:cubicBezTo>
                    <a:pt x="227612" y="58728"/>
                    <a:pt x="216304" y="38977"/>
                    <a:pt x="199579" y="24642"/>
                  </a:cubicBezTo>
                  <a:cubicBezTo>
                    <a:pt x="209806" y="21131"/>
                    <a:pt x="220619" y="19375"/>
                    <a:pt x="231455" y="19375"/>
                  </a:cubicBezTo>
                  <a:close/>
                  <a:moveTo>
                    <a:pt x="137489" y="7115"/>
                  </a:moveTo>
                  <a:cubicBezTo>
                    <a:pt x="181664" y="7115"/>
                    <a:pt x="219386" y="38981"/>
                    <a:pt x="226975" y="82460"/>
                  </a:cubicBezTo>
                  <a:cubicBezTo>
                    <a:pt x="227294" y="83894"/>
                    <a:pt x="226816" y="85328"/>
                    <a:pt x="225542" y="86124"/>
                  </a:cubicBezTo>
                  <a:cubicBezTo>
                    <a:pt x="214551" y="95521"/>
                    <a:pt x="202765" y="103963"/>
                    <a:pt x="190341" y="111450"/>
                  </a:cubicBezTo>
                  <a:cubicBezTo>
                    <a:pt x="173457" y="121962"/>
                    <a:pt x="156573" y="132315"/>
                    <a:pt x="138574" y="140439"/>
                  </a:cubicBezTo>
                  <a:cubicBezTo>
                    <a:pt x="118027" y="149677"/>
                    <a:pt x="97161" y="157004"/>
                    <a:pt x="74862" y="159871"/>
                  </a:cubicBezTo>
                  <a:cubicBezTo>
                    <a:pt x="74566" y="159925"/>
                    <a:pt x="74270" y="159951"/>
                    <a:pt x="73977" y="159951"/>
                  </a:cubicBezTo>
                  <a:cubicBezTo>
                    <a:pt x="72536" y="159951"/>
                    <a:pt x="71169" y="159310"/>
                    <a:pt x="70243" y="158119"/>
                  </a:cubicBezTo>
                  <a:cubicBezTo>
                    <a:pt x="55271" y="141394"/>
                    <a:pt x="46988" y="119732"/>
                    <a:pt x="47306" y="97274"/>
                  </a:cubicBezTo>
                  <a:cubicBezTo>
                    <a:pt x="47466" y="52994"/>
                    <a:pt x="79641" y="15244"/>
                    <a:pt x="123283" y="8236"/>
                  </a:cubicBezTo>
                  <a:cubicBezTo>
                    <a:pt x="127743" y="7598"/>
                    <a:pt x="132044" y="7280"/>
                    <a:pt x="136504" y="7121"/>
                  </a:cubicBezTo>
                  <a:cubicBezTo>
                    <a:pt x="136833" y="7117"/>
                    <a:pt x="137161" y="7115"/>
                    <a:pt x="137489" y="7115"/>
                  </a:cubicBezTo>
                  <a:close/>
                  <a:moveTo>
                    <a:pt x="43006" y="112087"/>
                  </a:moveTo>
                  <a:cubicBezTo>
                    <a:pt x="45873" y="130085"/>
                    <a:pt x="53837" y="146969"/>
                    <a:pt x="65783" y="160667"/>
                  </a:cubicBezTo>
                  <a:cubicBezTo>
                    <a:pt x="61465" y="160960"/>
                    <a:pt x="57281" y="161354"/>
                    <a:pt x="53201" y="161354"/>
                  </a:cubicBezTo>
                  <a:cubicBezTo>
                    <a:pt x="48402" y="161354"/>
                    <a:pt x="43746" y="160809"/>
                    <a:pt x="39183" y="158915"/>
                  </a:cubicBezTo>
                  <a:cubicBezTo>
                    <a:pt x="33290" y="156845"/>
                    <a:pt x="29148" y="151588"/>
                    <a:pt x="28511" y="145376"/>
                  </a:cubicBezTo>
                  <a:cubicBezTo>
                    <a:pt x="28033" y="140757"/>
                    <a:pt x="28671" y="136138"/>
                    <a:pt x="30263" y="131997"/>
                  </a:cubicBezTo>
                  <a:cubicBezTo>
                    <a:pt x="32971" y="124511"/>
                    <a:pt x="37750" y="118458"/>
                    <a:pt x="43006" y="112087"/>
                  </a:cubicBezTo>
                  <a:close/>
                  <a:moveTo>
                    <a:pt x="222993" y="126900"/>
                  </a:moveTo>
                  <a:cubicBezTo>
                    <a:pt x="211238" y="164036"/>
                    <a:pt x="174836" y="188289"/>
                    <a:pt x="138027" y="188289"/>
                  </a:cubicBezTo>
                  <a:cubicBezTo>
                    <a:pt x="130946" y="188289"/>
                    <a:pt x="123851" y="187391"/>
                    <a:pt x="116912" y="185515"/>
                  </a:cubicBezTo>
                  <a:cubicBezTo>
                    <a:pt x="117231" y="184719"/>
                    <a:pt x="118027" y="184719"/>
                    <a:pt x="118505" y="184400"/>
                  </a:cubicBezTo>
                  <a:cubicBezTo>
                    <a:pt x="148450" y="172295"/>
                    <a:pt x="176961" y="157163"/>
                    <a:pt x="203880" y="139324"/>
                  </a:cubicBezTo>
                  <a:cubicBezTo>
                    <a:pt x="210251" y="135342"/>
                    <a:pt x="216304" y="131360"/>
                    <a:pt x="222993" y="126900"/>
                  </a:cubicBezTo>
                  <a:close/>
                  <a:moveTo>
                    <a:pt x="236397" y="5030"/>
                  </a:moveTo>
                  <a:cubicBezTo>
                    <a:pt x="237133" y="5030"/>
                    <a:pt x="237868" y="5037"/>
                    <a:pt x="238603" y="5050"/>
                  </a:cubicBezTo>
                  <a:cubicBezTo>
                    <a:pt x="248160" y="5369"/>
                    <a:pt x="257079" y="7598"/>
                    <a:pt x="264566" y="13970"/>
                  </a:cubicBezTo>
                  <a:cubicBezTo>
                    <a:pt x="268229" y="16996"/>
                    <a:pt x="271255" y="20978"/>
                    <a:pt x="273008" y="25597"/>
                  </a:cubicBezTo>
                  <a:cubicBezTo>
                    <a:pt x="278901" y="39455"/>
                    <a:pt x="278105" y="53312"/>
                    <a:pt x="272052" y="67010"/>
                  </a:cubicBezTo>
                  <a:cubicBezTo>
                    <a:pt x="266158" y="80071"/>
                    <a:pt x="257557" y="91699"/>
                    <a:pt x="247045" y="101256"/>
                  </a:cubicBezTo>
                  <a:cubicBezTo>
                    <a:pt x="238444" y="109220"/>
                    <a:pt x="229365" y="116547"/>
                    <a:pt x="219648" y="123077"/>
                  </a:cubicBezTo>
                  <a:cubicBezTo>
                    <a:pt x="198305" y="137412"/>
                    <a:pt x="176643" y="151270"/>
                    <a:pt x="153547" y="162897"/>
                  </a:cubicBezTo>
                  <a:cubicBezTo>
                    <a:pt x="140486" y="169428"/>
                    <a:pt x="127106" y="175480"/>
                    <a:pt x="113567" y="181055"/>
                  </a:cubicBezTo>
                  <a:cubicBezTo>
                    <a:pt x="102736" y="185515"/>
                    <a:pt x="91746" y="189179"/>
                    <a:pt x="80437" y="192046"/>
                  </a:cubicBezTo>
                  <a:cubicBezTo>
                    <a:pt x="73673" y="193600"/>
                    <a:pt x="66758" y="194396"/>
                    <a:pt x="59857" y="194396"/>
                  </a:cubicBezTo>
                  <a:cubicBezTo>
                    <a:pt x="52620" y="194396"/>
                    <a:pt x="45399" y="193521"/>
                    <a:pt x="38387" y="191727"/>
                  </a:cubicBezTo>
                  <a:cubicBezTo>
                    <a:pt x="34086" y="190771"/>
                    <a:pt x="29786" y="189179"/>
                    <a:pt x="25963" y="187108"/>
                  </a:cubicBezTo>
                  <a:cubicBezTo>
                    <a:pt x="15610" y="181852"/>
                    <a:pt x="8601" y="171976"/>
                    <a:pt x="6690" y="160667"/>
                  </a:cubicBezTo>
                  <a:cubicBezTo>
                    <a:pt x="5893" y="156048"/>
                    <a:pt x="6053" y="151110"/>
                    <a:pt x="7327" y="146491"/>
                  </a:cubicBezTo>
                  <a:cubicBezTo>
                    <a:pt x="12105" y="129130"/>
                    <a:pt x="21662" y="113520"/>
                    <a:pt x="35042" y="101574"/>
                  </a:cubicBezTo>
                  <a:lnTo>
                    <a:pt x="41254" y="95840"/>
                  </a:lnTo>
                  <a:lnTo>
                    <a:pt x="41891" y="95840"/>
                  </a:lnTo>
                  <a:cubicBezTo>
                    <a:pt x="42050" y="99026"/>
                    <a:pt x="42209" y="102211"/>
                    <a:pt x="42369" y="105397"/>
                  </a:cubicBezTo>
                  <a:cubicBezTo>
                    <a:pt x="42369" y="106512"/>
                    <a:pt x="41891" y="106830"/>
                    <a:pt x="41254" y="107468"/>
                  </a:cubicBezTo>
                  <a:cubicBezTo>
                    <a:pt x="35520" y="113042"/>
                    <a:pt x="30582" y="119573"/>
                    <a:pt x="27078" y="126741"/>
                  </a:cubicBezTo>
                  <a:cubicBezTo>
                    <a:pt x="23892" y="132952"/>
                    <a:pt x="22618" y="139961"/>
                    <a:pt x="23574" y="146969"/>
                  </a:cubicBezTo>
                  <a:cubicBezTo>
                    <a:pt x="24529" y="153659"/>
                    <a:pt x="28830" y="159552"/>
                    <a:pt x="35042" y="162579"/>
                  </a:cubicBezTo>
                  <a:cubicBezTo>
                    <a:pt x="39980" y="165127"/>
                    <a:pt x="45554" y="166401"/>
                    <a:pt x="51129" y="166401"/>
                  </a:cubicBezTo>
                  <a:cubicBezTo>
                    <a:pt x="59253" y="166401"/>
                    <a:pt x="67376" y="165764"/>
                    <a:pt x="75499" y="164809"/>
                  </a:cubicBezTo>
                  <a:cubicBezTo>
                    <a:pt x="104329" y="161304"/>
                    <a:pt x="130929" y="150792"/>
                    <a:pt x="156255" y="137412"/>
                  </a:cubicBezTo>
                  <a:cubicBezTo>
                    <a:pt x="175687" y="127218"/>
                    <a:pt x="194323" y="115750"/>
                    <a:pt x="212162" y="103008"/>
                  </a:cubicBezTo>
                  <a:cubicBezTo>
                    <a:pt x="224905" y="94247"/>
                    <a:pt x="236532" y="83894"/>
                    <a:pt x="246885" y="72266"/>
                  </a:cubicBezTo>
                  <a:cubicBezTo>
                    <a:pt x="251823" y="66532"/>
                    <a:pt x="255965" y="59843"/>
                    <a:pt x="258991" y="52834"/>
                  </a:cubicBezTo>
                  <a:cubicBezTo>
                    <a:pt x="260902" y="48215"/>
                    <a:pt x="261858" y="43277"/>
                    <a:pt x="262017" y="38340"/>
                  </a:cubicBezTo>
                  <a:cubicBezTo>
                    <a:pt x="262176" y="27986"/>
                    <a:pt x="255327" y="18907"/>
                    <a:pt x="245452" y="16359"/>
                  </a:cubicBezTo>
                  <a:cubicBezTo>
                    <a:pt x="240136" y="14919"/>
                    <a:pt x="234742" y="14172"/>
                    <a:pt x="229379" y="14172"/>
                  </a:cubicBezTo>
                  <a:cubicBezTo>
                    <a:pt x="227029" y="14172"/>
                    <a:pt x="224685" y="14316"/>
                    <a:pt x="222356" y="14607"/>
                  </a:cubicBezTo>
                  <a:cubicBezTo>
                    <a:pt x="213596" y="15403"/>
                    <a:pt x="204835" y="17474"/>
                    <a:pt x="196553" y="20341"/>
                  </a:cubicBezTo>
                  <a:cubicBezTo>
                    <a:pt x="196109" y="20563"/>
                    <a:pt x="195631" y="20682"/>
                    <a:pt x="195151" y="20682"/>
                  </a:cubicBezTo>
                  <a:cubicBezTo>
                    <a:pt x="194596" y="20682"/>
                    <a:pt x="194039" y="20523"/>
                    <a:pt x="193526" y="20182"/>
                  </a:cubicBezTo>
                  <a:cubicBezTo>
                    <a:pt x="191296" y="18430"/>
                    <a:pt x="189067" y="16996"/>
                    <a:pt x="186518" y="15403"/>
                  </a:cubicBezTo>
                  <a:cubicBezTo>
                    <a:pt x="187314" y="14766"/>
                    <a:pt x="188111" y="14448"/>
                    <a:pt x="189067" y="14288"/>
                  </a:cubicBezTo>
                  <a:cubicBezTo>
                    <a:pt x="196712" y="11740"/>
                    <a:pt x="204357" y="8554"/>
                    <a:pt x="212481" y="7280"/>
                  </a:cubicBezTo>
                  <a:cubicBezTo>
                    <a:pt x="220360" y="5821"/>
                    <a:pt x="228373" y="5030"/>
                    <a:pt x="236397" y="5030"/>
                  </a:cubicBezTo>
                  <a:close/>
                  <a:moveTo>
                    <a:pt x="234393" y="0"/>
                  </a:moveTo>
                  <a:cubicBezTo>
                    <a:pt x="225298" y="0"/>
                    <a:pt x="216246" y="1046"/>
                    <a:pt x="207384" y="3139"/>
                  </a:cubicBezTo>
                  <a:cubicBezTo>
                    <a:pt x="198783" y="5369"/>
                    <a:pt x="190500" y="8076"/>
                    <a:pt x="182377" y="11262"/>
                  </a:cubicBezTo>
                  <a:cubicBezTo>
                    <a:pt x="181751" y="11471"/>
                    <a:pt x="181095" y="11588"/>
                    <a:pt x="180435" y="11588"/>
                  </a:cubicBezTo>
                  <a:cubicBezTo>
                    <a:pt x="179583" y="11588"/>
                    <a:pt x="178725" y="11392"/>
                    <a:pt x="177917" y="10943"/>
                  </a:cubicBezTo>
                  <a:cubicBezTo>
                    <a:pt x="165262" y="5038"/>
                    <a:pt x="151421" y="2050"/>
                    <a:pt x="137568" y="2050"/>
                  </a:cubicBezTo>
                  <a:cubicBezTo>
                    <a:pt x="133113" y="2050"/>
                    <a:pt x="128657" y="2359"/>
                    <a:pt x="124239" y="2979"/>
                  </a:cubicBezTo>
                  <a:cubicBezTo>
                    <a:pt x="88082" y="8236"/>
                    <a:pt x="57978" y="33402"/>
                    <a:pt x="46669" y="68125"/>
                  </a:cubicBezTo>
                  <a:cubicBezTo>
                    <a:pt x="44758" y="74337"/>
                    <a:pt x="43324" y="80708"/>
                    <a:pt x="42528" y="87239"/>
                  </a:cubicBezTo>
                  <a:cubicBezTo>
                    <a:pt x="42528" y="88035"/>
                    <a:pt x="42528" y="88991"/>
                    <a:pt x="41572" y="89628"/>
                  </a:cubicBezTo>
                  <a:cubicBezTo>
                    <a:pt x="37909" y="92495"/>
                    <a:pt x="34405" y="95521"/>
                    <a:pt x="31060" y="98707"/>
                  </a:cubicBezTo>
                  <a:cubicBezTo>
                    <a:pt x="17521" y="110812"/>
                    <a:pt x="7805" y="126422"/>
                    <a:pt x="2867" y="143784"/>
                  </a:cubicBezTo>
                  <a:cubicBezTo>
                    <a:pt x="0" y="152703"/>
                    <a:pt x="637" y="162260"/>
                    <a:pt x="4460" y="170702"/>
                  </a:cubicBezTo>
                  <a:cubicBezTo>
                    <a:pt x="8920" y="181215"/>
                    <a:pt x="17362" y="189497"/>
                    <a:pt x="28033" y="193638"/>
                  </a:cubicBezTo>
                  <a:cubicBezTo>
                    <a:pt x="38192" y="197765"/>
                    <a:pt x="48490" y="199432"/>
                    <a:pt x="58976" y="199432"/>
                  </a:cubicBezTo>
                  <a:cubicBezTo>
                    <a:pt x="64275" y="199432"/>
                    <a:pt x="69621" y="199006"/>
                    <a:pt x="75021" y="198258"/>
                  </a:cubicBezTo>
                  <a:cubicBezTo>
                    <a:pt x="85375" y="196346"/>
                    <a:pt x="95569" y="193479"/>
                    <a:pt x="105285" y="189497"/>
                  </a:cubicBezTo>
                  <a:cubicBezTo>
                    <a:pt x="106179" y="189139"/>
                    <a:pt x="107124" y="188932"/>
                    <a:pt x="108091" y="188932"/>
                  </a:cubicBezTo>
                  <a:cubicBezTo>
                    <a:pt x="108845" y="188932"/>
                    <a:pt x="109614" y="189059"/>
                    <a:pt x="110382" y="189338"/>
                  </a:cubicBezTo>
                  <a:cubicBezTo>
                    <a:pt x="119142" y="192046"/>
                    <a:pt x="128380" y="193320"/>
                    <a:pt x="137619" y="193320"/>
                  </a:cubicBezTo>
                  <a:cubicBezTo>
                    <a:pt x="140804" y="193161"/>
                    <a:pt x="144149" y="193161"/>
                    <a:pt x="147494" y="192842"/>
                  </a:cubicBezTo>
                  <a:cubicBezTo>
                    <a:pt x="150521" y="192523"/>
                    <a:pt x="153706" y="192046"/>
                    <a:pt x="156732" y="191409"/>
                  </a:cubicBezTo>
                  <a:cubicBezTo>
                    <a:pt x="193686" y="182807"/>
                    <a:pt x="217896" y="160349"/>
                    <a:pt x="229524" y="124033"/>
                  </a:cubicBezTo>
                  <a:cubicBezTo>
                    <a:pt x="230002" y="122599"/>
                    <a:pt x="230798" y="121166"/>
                    <a:pt x="232072" y="120369"/>
                  </a:cubicBezTo>
                  <a:cubicBezTo>
                    <a:pt x="240833" y="113839"/>
                    <a:pt x="248956" y="106671"/>
                    <a:pt x="256602" y="98866"/>
                  </a:cubicBezTo>
                  <a:cubicBezTo>
                    <a:pt x="265362" y="89947"/>
                    <a:pt x="272370" y="79434"/>
                    <a:pt x="277149" y="67807"/>
                  </a:cubicBezTo>
                  <a:cubicBezTo>
                    <a:pt x="283520" y="53153"/>
                    <a:pt x="283998" y="38180"/>
                    <a:pt x="277627" y="23367"/>
                  </a:cubicBezTo>
                  <a:cubicBezTo>
                    <a:pt x="275556" y="18270"/>
                    <a:pt x="272211" y="13970"/>
                    <a:pt x="268229" y="10466"/>
                  </a:cubicBezTo>
                  <a:cubicBezTo>
                    <a:pt x="261062" y="4254"/>
                    <a:pt x="251982" y="590"/>
                    <a:pt x="242426" y="272"/>
                  </a:cubicBezTo>
                  <a:cubicBezTo>
                    <a:pt x="239747" y="91"/>
                    <a:pt x="237068" y="0"/>
                    <a:pt x="2343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2"/>
            <p:cNvSpPr/>
            <p:nvPr/>
          </p:nvSpPr>
          <p:spPr>
            <a:xfrm>
              <a:off x="1384925" y="498075"/>
              <a:ext cx="4507675" cy="3820850"/>
            </a:xfrm>
            <a:custGeom>
              <a:avLst/>
              <a:gdLst/>
              <a:ahLst/>
              <a:cxnLst/>
              <a:rect l="l" t="t" r="r" b="b"/>
              <a:pathLst>
                <a:path w="180307" h="152834" extrusionOk="0">
                  <a:moveTo>
                    <a:pt x="90177" y="0"/>
                  </a:moveTo>
                  <a:cubicBezTo>
                    <a:pt x="89957" y="0"/>
                    <a:pt x="89737" y="1"/>
                    <a:pt x="89517" y="3"/>
                  </a:cubicBezTo>
                  <a:cubicBezTo>
                    <a:pt x="85057" y="162"/>
                    <a:pt x="80756" y="480"/>
                    <a:pt x="76456" y="1118"/>
                  </a:cubicBezTo>
                  <a:cubicBezTo>
                    <a:pt x="32654" y="8126"/>
                    <a:pt x="319" y="45716"/>
                    <a:pt x="160" y="90156"/>
                  </a:cubicBezTo>
                  <a:cubicBezTo>
                    <a:pt x="1" y="112614"/>
                    <a:pt x="8124" y="134276"/>
                    <a:pt x="23256" y="151001"/>
                  </a:cubicBezTo>
                  <a:cubicBezTo>
                    <a:pt x="24050" y="152192"/>
                    <a:pt x="25504" y="152833"/>
                    <a:pt x="26978" y="152833"/>
                  </a:cubicBezTo>
                  <a:cubicBezTo>
                    <a:pt x="27278" y="152833"/>
                    <a:pt x="27579" y="152807"/>
                    <a:pt x="27875" y="152753"/>
                  </a:cubicBezTo>
                  <a:cubicBezTo>
                    <a:pt x="50174" y="149886"/>
                    <a:pt x="71199" y="142559"/>
                    <a:pt x="91587" y="133321"/>
                  </a:cubicBezTo>
                  <a:cubicBezTo>
                    <a:pt x="109586" y="125197"/>
                    <a:pt x="126629" y="114844"/>
                    <a:pt x="143354" y="104332"/>
                  </a:cubicBezTo>
                  <a:cubicBezTo>
                    <a:pt x="155778" y="96845"/>
                    <a:pt x="167564" y="88403"/>
                    <a:pt x="178555" y="79006"/>
                  </a:cubicBezTo>
                  <a:cubicBezTo>
                    <a:pt x="179670" y="78210"/>
                    <a:pt x="180307" y="76776"/>
                    <a:pt x="179988" y="75342"/>
                  </a:cubicBezTo>
                  <a:cubicBezTo>
                    <a:pt x="172381" y="31757"/>
                    <a:pt x="134336" y="0"/>
                    <a:pt x="90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52"/>
            <p:cNvSpPr/>
            <p:nvPr/>
          </p:nvSpPr>
          <p:spPr>
            <a:xfrm>
              <a:off x="3133050" y="3492600"/>
              <a:ext cx="2652050" cy="1534750"/>
            </a:xfrm>
            <a:custGeom>
              <a:avLst/>
              <a:gdLst/>
              <a:ahLst/>
              <a:cxnLst/>
              <a:rect l="l" t="t" r="r" b="b"/>
              <a:pathLst>
                <a:path w="106082" h="61390" extrusionOk="0">
                  <a:moveTo>
                    <a:pt x="106081" y="1"/>
                  </a:moveTo>
                  <a:lnTo>
                    <a:pt x="106081" y="1"/>
                  </a:lnTo>
                  <a:cubicBezTo>
                    <a:pt x="99392" y="4461"/>
                    <a:pt x="93339" y="8443"/>
                    <a:pt x="86968" y="12425"/>
                  </a:cubicBezTo>
                  <a:cubicBezTo>
                    <a:pt x="60049" y="30264"/>
                    <a:pt x="31538" y="45396"/>
                    <a:pt x="1752" y="57501"/>
                  </a:cubicBezTo>
                  <a:cubicBezTo>
                    <a:pt x="1115" y="57820"/>
                    <a:pt x="319" y="57820"/>
                    <a:pt x="0" y="58616"/>
                  </a:cubicBezTo>
                  <a:cubicBezTo>
                    <a:pt x="6939" y="60492"/>
                    <a:pt x="14034" y="61390"/>
                    <a:pt x="21115" y="61390"/>
                  </a:cubicBezTo>
                  <a:cubicBezTo>
                    <a:pt x="57924" y="61390"/>
                    <a:pt x="94326" y="37137"/>
                    <a:pt x="1060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53"/>
          <p:cNvSpPr txBox="1">
            <a:spLocks noGrp="1"/>
          </p:cNvSpPr>
          <p:nvPr>
            <p:ph type="title"/>
          </p:nvPr>
        </p:nvSpPr>
        <p:spPr>
          <a:xfrm>
            <a:off x="729825" y="569544"/>
            <a:ext cx="7742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333,000.00</a:t>
            </a:r>
            <a:endParaRPr/>
          </a:p>
        </p:txBody>
      </p:sp>
      <p:sp>
        <p:nvSpPr>
          <p:cNvPr id="522" name="Google Shape;522;p53"/>
          <p:cNvSpPr txBox="1">
            <a:spLocks noGrp="1"/>
          </p:cNvSpPr>
          <p:nvPr>
            <p:ph type="title" idx="2"/>
          </p:nvPr>
        </p:nvSpPr>
        <p:spPr>
          <a:xfrm>
            <a:off x="729675" y="1822819"/>
            <a:ext cx="7742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24H 27M 23S</a:t>
            </a:r>
            <a:endParaRPr/>
          </a:p>
        </p:txBody>
      </p:sp>
      <p:sp>
        <p:nvSpPr>
          <p:cNvPr id="523" name="Google Shape;523;p53"/>
          <p:cNvSpPr txBox="1">
            <a:spLocks noGrp="1"/>
          </p:cNvSpPr>
          <p:nvPr>
            <p:ph type="title" idx="4"/>
          </p:nvPr>
        </p:nvSpPr>
        <p:spPr>
          <a:xfrm>
            <a:off x="729625" y="3134611"/>
            <a:ext cx="7742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380,000 KM</a:t>
            </a:r>
            <a:endParaRPr/>
          </a:p>
        </p:txBody>
      </p:sp>
      <p:grpSp>
        <p:nvGrpSpPr>
          <p:cNvPr id="524" name="Google Shape;524;p53"/>
          <p:cNvGrpSpPr/>
          <p:nvPr/>
        </p:nvGrpSpPr>
        <p:grpSpPr>
          <a:xfrm>
            <a:off x="-481855" y="3994584"/>
            <a:ext cx="1868707" cy="1312263"/>
            <a:chOff x="210250" y="320125"/>
            <a:chExt cx="7099950" cy="4985800"/>
          </a:xfrm>
        </p:grpSpPr>
        <p:sp>
          <p:nvSpPr>
            <p:cNvPr id="525" name="Google Shape;525;p53"/>
            <p:cNvSpPr/>
            <p:nvPr/>
          </p:nvSpPr>
          <p:spPr>
            <a:xfrm>
              <a:off x="210250" y="320125"/>
              <a:ext cx="7099950" cy="4985800"/>
            </a:xfrm>
            <a:custGeom>
              <a:avLst/>
              <a:gdLst/>
              <a:ahLst/>
              <a:cxnLst/>
              <a:rect l="l" t="t" r="r" b="b"/>
              <a:pathLst>
                <a:path w="283998" h="199432" extrusionOk="0">
                  <a:moveTo>
                    <a:pt x="231455" y="19375"/>
                  </a:moveTo>
                  <a:cubicBezTo>
                    <a:pt x="231926" y="19375"/>
                    <a:pt x="232398" y="19379"/>
                    <a:pt x="232869" y="19385"/>
                  </a:cubicBezTo>
                  <a:cubicBezTo>
                    <a:pt x="237010" y="19545"/>
                    <a:pt x="240992" y="20182"/>
                    <a:pt x="244815" y="21456"/>
                  </a:cubicBezTo>
                  <a:cubicBezTo>
                    <a:pt x="252142" y="23527"/>
                    <a:pt x="257079" y="30376"/>
                    <a:pt x="256920" y="38021"/>
                  </a:cubicBezTo>
                  <a:cubicBezTo>
                    <a:pt x="256920" y="42640"/>
                    <a:pt x="255965" y="47259"/>
                    <a:pt x="254212" y="51560"/>
                  </a:cubicBezTo>
                  <a:cubicBezTo>
                    <a:pt x="250390" y="59843"/>
                    <a:pt x="245293" y="67329"/>
                    <a:pt x="238762" y="73700"/>
                  </a:cubicBezTo>
                  <a:cubicBezTo>
                    <a:pt x="236692" y="76089"/>
                    <a:pt x="234302" y="78319"/>
                    <a:pt x="231754" y="80390"/>
                  </a:cubicBezTo>
                  <a:cubicBezTo>
                    <a:pt x="227612" y="58728"/>
                    <a:pt x="216304" y="38977"/>
                    <a:pt x="199579" y="24642"/>
                  </a:cubicBezTo>
                  <a:cubicBezTo>
                    <a:pt x="209806" y="21131"/>
                    <a:pt x="220619" y="19375"/>
                    <a:pt x="231455" y="19375"/>
                  </a:cubicBezTo>
                  <a:close/>
                  <a:moveTo>
                    <a:pt x="137489" y="7115"/>
                  </a:moveTo>
                  <a:cubicBezTo>
                    <a:pt x="181664" y="7115"/>
                    <a:pt x="219386" y="38981"/>
                    <a:pt x="226975" y="82460"/>
                  </a:cubicBezTo>
                  <a:cubicBezTo>
                    <a:pt x="227294" y="83894"/>
                    <a:pt x="226816" y="85328"/>
                    <a:pt x="225542" y="86124"/>
                  </a:cubicBezTo>
                  <a:cubicBezTo>
                    <a:pt x="214551" y="95521"/>
                    <a:pt x="202765" y="103963"/>
                    <a:pt x="190341" y="111450"/>
                  </a:cubicBezTo>
                  <a:cubicBezTo>
                    <a:pt x="173457" y="121962"/>
                    <a:pt x="156573" y="132315"/>
                    <a:pt x="138574" y="140439"/>
                  </a:cubicBezTo>
                  <a:cubicBezTo>
                    <a:pt x="118027" y="149677"/>
                    <a:pt x="97161" y="157004"/>
                    <a:pt x="74862" y="159871"/>
                  </a:cubicBezTo>
                  <a:cubicBezTo>
                    <a:pt x="74566" y="159925"/>
                    <a:pt x="74270" y="159951"/>
                    <a:pt x="73977" y="159951"/>
                  </a:cubicBezTo>
                  <a:cubicBezTo>
                    <a:pt x="72536" y="159951"/>
                    <a:pt x="71169" y="159310"/>
                    <a:pt x="70243" y="158119"/>
                  </a:cubicBezTo>
                  <a:cubicBezTo>
                    <a:pt x="55271" y="141394"/>
                    <a:pt x="46988" y="119732"/>
                    <a:pt x="47306" y="97274"/>
                  </a:cubicBezTo>
                  <a:cubicBezTo>
                    <a:pt x="47466" y="52994"/>
                    <a:pt x="79641" y="15244"/>
                    <a:pt x="123283" y="8236"/>
                  </a:cubicBezTo>
                  <a:cubicBezTo>
                    <a:pt x="127743" y="7598"/>
                    <a:pt x="132044" y="7280"/>
                    <a:pt x="136504" y="7121"/>
                  </a:cubicBezTo>
                  <a:cubicBezTo>
                    <a:pt x="136833" y="7117"/>
                    <a:pt x="137161" y="7115"/>
                    <a:pt x="137489" y="7115"/>
                  </a:cubicBezTo>
                  <a:close/>
                  <a:moveTo>
                    <a:pt x="43006" y="112087"/>
                  </a:moveTo>
                  <a:cubicBezTo>
                    <a:pt x="45873" y="130085"/>
                    <a:pt x="53837" y="146969"/>
                    <a:pt x="65783" y="160667"/>
                  </a:cubicBezTo>
                  <a:cubicBezTo>
                    <a:pt x="61465" y="160960"/>
                    <a:pt x="57281" y="161354"/>
                    <a:pt x="53201" y="161354"/>
                  </a:cubicBezTo>
                  <a:cubicBezTo>
                    <a:pt x="48402" y="161354"/>
                    <a:pt x="43746" y="160809"/>
                    <a:pt x="39183" y="158915"/>
                  </a:cubicBezTo>
                  <a:cubicBezTo>
                    <a:pt x="33290" y="156845"/>
                    <a:pt x="29148" y="151588"/>
                    <a:pt x="28511" y="145376"/>
                  </a:cubicBezTo>
                  <a:cubicBezTo>
                    <a:pt x="28033" y="140757"/>
                    <a:pt x="28671" y="136138"/>
                    <a:pt x="30263" y="131997"/>
                  </a:cubicBezTo>
                  <a:cubicBezTo>
                    <a:pt x="32971" y="124511"/>
                    <a:pt x="37750" y="118458"/>
                    <a:pt x="43006" y="112087"/>
                  </a:cubicBezTo>
                  <a:close/>
                  <a:moveTo>
                    <a:pt x="222993" y="126900"/>
                  </a:moveTo>
                  <a:cubicBezTo>
                    <a:pt x="211238" y="164036"/>
                    <a:pt x="174836" y="188289"/>
                    <a:pt x="138027" y="188289"/>
                  </a:cubicBezTo>
                  <a:cubicBezTo>
                    <a:pt x="130946" y="188289"/>
                    <a:pt x="123851" y="187391"/>
                    <a:pt x="116912" y="185515"/>
                  </a:cubicBezTo>
                  <a:cubicBezTo>
                    <a:pt x="117231" y="184719"/>
                    <a:pt x="118027" y="184719"/>
                    <a:pt x="118505" y="184400"/>
                  </a:cubicBezTo>
                  <a:cubicBezTo>
                    <a:pt x="148450" y="172295"/>
                    <a:pt x="176961" y="157163"/>
                    <a:pt x="203880" y="139324"/>
                  </a:cubicBezTo>
                  <a:cubicBezTo>
                    <a:pt x="210251" y="135342"/>
                    <a:pt x="216304" y="131360"/>
                    <a:pt x="222993" y="126900"/>
                  </a:cubicBezTo>
                  <a:close/>
                  <a:moveTo>
                    <a:pt x="236397" y="5030"/>
                  </a:moveTo>
                  <a:cubicBezTo>
                    <a:pt x="237133" y="5030"/>
                    <a:pt x="237868" y="5037"/>
                    <a:pt x="238603" y="5050"/>
                  </a:cubicBezTo>
                  <a:cubicBezTo>
                    <a:pt x="248160" y="5369"/>
                    <a:pt x="257079" y="7598"/>
                    <a:pt x="264566" y="13970"/>
                  </a:cubicBezTo>
                  <a:cubicBezTo>
                    <a:pt x="268229" y="16996"/>
                    <a:pt x="271255" y="20978"/>
                    <a:pt x="273008" y="25597"/>
                  </a:cubicBezTo>
                  <a:cubicBezTo>
                    <a:pt x="278901" y="39455"/>
                    <a:pt x="278105" y="53312"/>
                    <a:pt x="272052" y="67010"/>
                  </a:cubicBezTo>
                  <a:cubicBezTo>
                    <a:pt x="266158" y="80071"/>
                    <a:pt x="257557" y="91699"/>
                    <a:pt x="247045" y="101256"/>
                  </a:cubicBezTo>
                  <a:cubicBezTo>
                    <a:pt x="238444" y="109220"/>
                    <a:pt x="229365" y="116547"/>
                    <a:pt x="219648" y="123077"/>
                  </a:cubicBezTo>
                  <a:cubicBezTo>
                    <a:pt x="198305" y="137412"/>
                    <a:pt x="176643" y="151270"/>
                    <a:pt x="153547" y="162897"/>
                  </a:cubicBezTo>
                  <a:cubicBezTo>
                    <a:pt x="140486" y="169428"/>
                    <a:pt x="127106" y="175480"/>
                    <a:pt x="113567" y="181055"/>
                  </a:cubicBezTo>
                  <a:cubicBezTo>
                    <a:pt x="102736" y="185515"/>
                    <a:pt x="91746" y="189179"/>
                    <a:pt x="80437" y="192046"/>
                  </a:cubicBezTo>
                  <a:cubicBezTo>
                    <a:pt x="73673" y="193600"/>
                    <a:pt x="66758" y="194396"/>
                    <a:pt x="59857" y="194396"/>
                  </a:cubicBezTo>
                  <a:cubicBezTo>
                    <a:pt x="52620" y="194396"/>
                    <a:pt x="45399" y="193521"/>
                    <a:pt x="38387" y="191727"/>
                  </a:cubicBezTo>
                  <a:cubicBezTo>
                    <a:pt x="34086" y="190771"/>
                    <a:pt x="29786" y="189179"/>
                    <a:pt x="25963" y="187108"/>
                  </a:cubicBezTo>
                  <a:cubicBezTo>
                    <a:pt x="15610" y="181852"/>
                    <a:pt x="8601" y="171976"/>
                    <a:pt x="6690" y="160667"/>
                  </a:cubicBezTo>
                  <a:cubicBezTo>
                    <a:pt x="5893" y="156048"/>
                    <a:pt x="6053" y="151110"/>
                    <a:pt x="7327" y="146491"/>
                  </a:cubicBezTo>
                  <a:cubicBezTo>
                    <a:pt x="12105" y="129130"/>
                    <a:pt x="21662" y="113520"/>
                    <a:pt x="35042" y="101574"/>
                  </a:cubicBezTo>
                  <a:lnTo>
                    <a:pt x="41254" y="95840"/>
                  </a:lnTo>
                  <a:lnTo>
                    <a:pt x="41891" y="95840"/>
                  </a:lnTo>
                  <a:cubicBezTo>
                    <a:pt x="42050" y="99026"/>
                    <a:pt x="42209" y="102211"/>
                    <a:pt x="42369" y="105397"/>
                  </a:cubicBezTo>
                  <a:cubicBezTo>
                    <a:pt x="42369" y="106512"/>
                    <a:pt x="41891" y="106830"/>
                    <a:pt x="41254" y="107468"/>
                  </a:cubicBezTo>
                  <a:cubicBezTo>
                    <a:pt x="35520" y="113042"/>
                    <a:pt x="30582" y="119573"/>
                    <a:pt x="27078" y="126741"/>
                  </a:cubicBezTo>
                  <a:cubicBezTo>
                    <a:pt x="23892" y="132952"/>
                    <a:pt x="22618" y="139961"/>
                    <a:pt x="23574" y="146969"/>
                  </a:cubicBezTo>
                  <a:cubicBezTo>
                    <a:pt x="24529" y="153659"/>
                    <a:pt x="28830" y="159552"/>
                    <a:pt x="35042" y="162579"/>
                  </a:cubicBezTo>
                  <a:cubicBezTo>
                    <a:pt x="39980" y="165127"/>
                    <a:pt x="45554" y="166401"/>
                    <a:pt x="51129" y="166401"/>
                  </a:cubicBezTo>
                  <a:cubicBezTo>
                    <a:pt x="59253" y="166401"/>
                    <a:pt x="67376" y="165764"/>
                    <a:pt x="75499" y="164809"/>
                  </a:cubicBezTo>
                  <a:cubicBezTo>
                    <a:pt x="104329" y="161304"/>
                    <a:pt x="130929" y="150792"/>
                    <a:pt x="156255" y="137412"/>
                  </a:cubicBezTo>
                  <a:cubicBezTo>
                    <a:pt x="175687" y="127218"/>
                    <a:pt x="194323" y="115750"/>
                    <a:pt x="212162" y="103008"/>
                  </a:cubicBezTo>
                  <a:cubicBezTo>
                    <a:pt x="224905" y="94247"/>
                    <a:pt x="236532" y="83894"/>
                    <a:pt x="246885" y="72266"/>
                  </a:cubicBezTo>
                  <a:cubicBezTo>
                    <a:pt x="251823" y="66532"/>
                    <a:pt x="255965" y="59843"/>
                    <a:pt x="258991" y="52834"/>
                  </a:cubicBezTo>
                  <a:cubicBezTo>
                    <a:pt x="260902" y="48215"/>
                    <a:pt x="261858" y="43277"/>
                    <a:pt x="262017" y="38340"/>
                  </a:cubicBezTo>
                  <a:cubicBezTo>
                    <a:pt x="262176" y="27986"/>
                    <a:pt x="255327" y="18907"/>
                    <a:pt x="245452" y="16359"/>
                  </a:cubicBezTo>
                  <a:cubicBezTo>
                    <a:pt x="240136" y="14919"/>
                    <a:pt x="234742" y="14172"/>
                    <a:pt x="229379" y="14172"/>
                  </a:cubicBezTo>
                  <a:cubicBezTo>
                    <a:pt x="227029" y="14172"/>
                    <a:pt x="224685" y="14316"/>
                    <a:pt x="222356" y="14607"/>
                  </a:cubicBezTo>
                  <a:cubicBezTo>
                    <a:pt x="213596" y="15403"/>
                    <a:pt x="204835" y="17474"/>
                    <a:pt x="196553" y="20341"/>
                  </a:cubicBezTo>
                  <a:cubicBezTo>
                    <a:pt x="196109" y="20563"/>
                    <a:pt x="195631" y="20682"/>
                    <a:pt x="195151" y="20682"/>
                  </a:cubicBezTo>
                  <a:cubicBezTo>
                    <a:pt x="194596" y="20682"/>
                    <a:pt x="194039" y="20523"/>
                    <a:pt x="193526" y="20182"/>
                  </a:cubicBezTo>
                  <a:cubicBezTo>
                    <a:pt x="191296" y="18430"/>
                    <a:pt x="189067" y="16996"/>
                    <a:pt x="186518" y="15403"/>
                  </a:cubicBezTo>
                  <a:cubicBezTo>
                    <a:pt x="187314" y="14766"/>
                    <a:pt x="188111" y="14448"/>
                    <a:pt x="189067" y="14288"/>
                  </a:cubicBezTo>
                  <a:cubicBezTo>
                    <a:pt x="196712" y="11740"/>
                    <a:pt x="204357" y="8554"/>
                    <a:pt x="212481" y="7280"/>
                  </a:cubicBezTo>
                  <a:cubicBezTo>
                    <a:pt x="220360" y="5821"/>
                    <a:pt x="228373" y="5030"/>
                    <a:pt x="236397" y="5030"/>
                  </a:cubicBezTo>
                  <a:close/>
                  <a:moveTo>
                    <a:pt x="234393" y="0"/>
                  </a:moveTo>
                  <a:cubicBezTo>
                    <a:pt x="225298" y="0"/>
                    <a:pt x="216246" y="1046"/>
                    <a:pt x="207384" y="3139"/>
                  </a:cubicBezTo>
                  <a:cubicBezTo>
                    <a:pt x="198783" y="5369"/>
                    <a:pt x="190500" y="8076"/>
                    <a:pt x="182377" y="11262"/>
                  </a:cubicBezTo>
                  <a:cubicBezTo>
                    <a:pt x="181751" y="11471"/>
                    <a:pt x="181095" y="11588"/>
                    <a:pt x="180435" y="11588"/>
                  </a:cubicBezTo>
                  <a:cubicBezTo>
                    <a:pt x="179583" y="11588"/>
                    <a:pt x="178725" y="11392"/>
                    <a:pt x="177917" y="10943"/>
                  </a:cubicBezTo>
                  <a:cubicBezTo>
                    <a:pt x="165262" y="5038"/>
                    <a:pt x="151421" y="2050"/>
                    <a:pt x="137568" y="2050"/>
                  </a:cubicBezTo>
                  <a:cubicBezTo>
                    <a:pt x="133113" y="2050"/>
                    <a:pt x="128657" y="2359"/>
                    <a:pt x="124239" y="2979"/>
                  </a:cubicBezTo>
                  <a:cubicBezTo>
                    <a:pt x="88082" y="8236"/>
                    <a:pt x="57978" y="33402"/>
                    <a:pt x="46669" y="68125"/>
                  </a:cubicBezTo>
                  <a:cubicBezTo>
                    <a:pt x="44758" y="74337"/>
                    <a:pt x="43324" y="80708"/>
                    <a:pt x="42528" y="87239"/>
                  </a:cubicBezTo>
                  <a:cubicBezTo>
                    <a:pt x="42528" y="88035"/>
                    <a:pt x="42528" y="88991"/>
                    <a:pt x="41572" y="89628"/>
                  </a:cubicBezTo>
                  <a:cubicBezTo>
                    <a:pt x="37909" y="92495"/>
                    <a:pt x="34405" y="95521"/>
                    <a:pt x="31060" y="98707"/>
                  </a:cubicBezTo>
                  <a:cubicBezTo>
                    <a:pt x="17521" y="110812"/>
                    <a:pt x="7805" y="126422"/>
                    <a:pt x="2867" y="143784"/>
                  </a:cubicBezTo>
                  <a:cubicBezTo>
                    <a:pt x="0" y="152703"/>
                    <a:pt x="637" y="162260"/>
                    <a:pt x="4460" y="170702"/>
                  </a:cubicBezTo>
                  <a:cubicBezTo>
                    <a:pt x="8920" y="181215"/>
                    <a:pt x="17362" y="189497"/>
                    <a:pt x="28033" y="193638"/>
                  </a:cubicBezTo>
                  <a:cubicBezTo>
                    <a:pt x="38192" y="197765"/>
                    <a:pt x="48490" y="199432"/>
                    <a:pt x="58976" y="199432"/>
                  </a:cubicBezTo>
                  <a:cubicBezTo>
                    <a:pt x="64275" y="199432"/>
                    <a:pt x="69621" y="199006"/>
                    <a:pt x="75021" y="198258"/>
                  </a:cubicBezTo>
                  <a:cubicBezTo>
                    <a:pt x="85375" y="196346"/>
                    <a:pt x="95569" y="193479"/>
                    <a:pt x="105285" y="189497"/>
                  </a:cubicBezTo>
                  <a:cubicBezTo>
                    <a:pt x="106179" y="189139"/>
                    <a:pt x="107124" y="188932"/>
                    <a:pt x="108091" y="188932"/>
                  </a:cubicBezTo>
                  <a:cubicBezTo>
                    <a:pt x="108845" y="188932"/>
                    <a:pt x="109614" y="189059"/>
                    <a:pt x="110382" y="189338"/>
                  </a:cubicBezTo>
                  <a:cubicBezTo>
                    <a:pt x="119142" y="192046"/>
                    <a:pt x="128380" y="193320"/>
                    <a:pt x="137619" y="193320"/>
                  </a:cubicBezTo>
                  <a:cubicBezTo>
                    <a:pt x="140804" y="193161"/>
                    <a:pt x="144149" y="193161"/>
                    <a:pt x="147494" y="192842"/>
                  </a:cubicBezTo>
                  <a:cubicBezTo>
                    <a:pt x="150521" y="192523"/>
                    <a:pt x="153706" y="192046"/>
                    <a:pt x="156732" y="191409"/>
                  </a:cubicBezTo>
                  <a:cubicBezTo>
                    <a:pt x="193686" y="182807"/>
                    <a:pt x="217896" y="160349"/>
                    <a:pt x="229524" y="124033"/>
                  </a:cubicBezTo>
                  <a:cubicBezTo>
                    <a:pt x="230002" y="122599"/>
                    <a:pt x="230798" y="121166"/>
                    <a:pt x="232072" y="120369"/>
                  </a:cubicBezTo>
                  <a:cubicBezTo>
                    <a:pt x="240833" y="113839"/>
                    <a:pt x="248956" y="106671"/>
                    <a:pt x="256602" y="98866"/>
                  </a:cubicBezTo>
                  <a:cubicBezTo>
                    <a:pt x="265362" y="89947"/>
                    <a:pt x="272370" y="79434"/>
                    <a:pt x="277149" y="67807"/>
                  </a:cubicBezTo>
                  <a:cubicBezTo>
                    <a:pt x="283520" y="53153"/>
                    <a:pt x="283998" y="38180"/>
                    <a:pt x="277627" y="23367"/>
                  </a:cubicBezTo>
                  <a:cubicBezTo>
                    <a:pt x="275556" y="18270"/>
                    <a:pt x="272211" y="13970"/>
                    <a:pt x="268229" y="10466"/>
                  </a:cubicBezTo>
                  <a:cubicBezTo>
                    <a:pt x="261062" y="4254"/>
                    <a:pt x="251982" y="590"/>
                    <a:pt x="242426" y="272"/>
                  </a:cubicBezTo>
                  <a:cubicBezTo>
                    <a:pt x="239747" y="91"/>
                    <a:pt x="237068" y="0"/>
                    <a:pt x="2343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3"/>
            <p:cNvSpPr/>
            <p:nvPr/>
          </p:nvSpPr>
          <p:spPr>
            <a:xfrm>
              <a:off x="1384925" y="498075"/>
              <a:ext cx="4507675" cy="3820850"/>
            </a:xfrm>
            <a:custGeom>
              <a:avLst/>
              <a:gdLst/>
              <a:ahLst/>
              <a:cxnLst/>
              <a:rect l="l" t="t" r="r" b="b"/>
              <a:pathLst>
                <a:path w="180307" h="152834" extrusionOk="0">
                  <a:moveTo>
                    <a:pt x="90177" y="0"/>
                  </a:moveTo>
                  <a:cubicBezTo>
                    <a:pt x="89957" y="0"/>
                    <a:pt x="89737" y="1"/>
                    <a:pt x="89517" y="3"/>
                  </a:cubicBezTo>
                  <a:cubicBezTo>
                    <a:pt x="85057" y="162"/>
                    <a:pt x="80756" y="480"/>
                    <a:pt x="76456" y="1118"/>
                  </a:cubicBezTo>
                  <a:cubicBezTo>
                    <a:pt x="32654" y="8126"/>
                    <a:pt x="319" y="45716"/>
                    <a:pt x="160" y="90156"/>
                  </a:cubicBezTo>
                  <a:cubicBezTo>
                    <a:pt x="1" y="112614"/>
                    <a:pt x="8124" y="134276"/>
                    <a:pt x="23256" y="151001"/>
                  </a:cubicBezTo>
                  <a:cubicBezTo>
                    <a:pt x="24050" y="152192"/>
                    <a:pt x="25504" y="152833"/>
                    <a:pt x="26978" y="152833"/>
                  </a:cubicBezTo>
                  <a:cubicBezTo>
                    <a:pt x="27278" y="152833"/>
                    <a:pt x="27579" y="152807"/>
                    <a:pt x="27875" y="152753"/>
                  </a:cubicBezTo>
                  <a:cubicBezTo>
                    <a:pt x="50174" y="149886"/>
                    <a:pt x="71199" y="142559"/>
                    <a:pt x="91587" y="133321"/>
                  </a:cubicBezTo>
                  <a:cubicBezTo>
                    <a:pt x="109586" y="125197"/>
                    <a:pt x="126629" y="114844"/>
                    <a:pt x="143354" y="104332"/>
                  </a:cubicBezTo>
                  <a:cubicBezTo>
                    <a:pt x="155778" y="96845"/>
                    <a:pt x="167564" y="88403"/>
                    <a:pt x="178555" y="79006"/>
                  </a:cubicBezTo>
                  <a:cubicBezTo>
                    <a:pt x="179670" y="78210"/>
                    <a:pt x="180307" y="76776"/>
                    <a:pt x="179988" y="75342"/>
                  </a:cubicBezTo>
                  <a:cubicBezTo>
                    <a:pt x="172381" y="31757"/>
                    <a:pt x="134336" y="0"/>
                    <a:pt x="90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3"/>
            <p:cNvSpPr/>
            <p:nvPr/>
          </p:nvSpPr>
          <p:spPr>
            <a:xfrm>
              <a:off x="3133050" y="3492600"/>
              <a:ext cx="2652050" cy="1534750"/>
            </a:xfrm>
            <a:custGeom>
              <a:avLst/>
              <a:gdLst/>
              <a:ahLst/>
              <a:cxnLst/>
              <a:rect l="l" t="t" r="r" b="b"/>
              <a:pathLst>
                <a:path w="106082" h="61390" extrusionOk="0">
                  <a:moveTo>
                    <a:pt x="106081" y="1"/>
                  </a:moveTo>
                  <a:lnTo>
                    <a:pt x="106081" y="1"/>
                  </a:lnTo>
                  <a:cubicBezTo>
                    <a:pt x="99392" y="4461"/>
                    <a:pt x="93339" y="8443"/>
                    <a:pt x="86968" y="12425"/>
                  </a:cubicBezTo>
                  <a:cubicBezTo>
                    <a:pt x="60049" y="30264"/>
                    <a:pt x="31538" y="45396"/>
                    <a:pt x="1752" y="57501"/>
                  </a:cubicBezTo>
                  <a:cubicBezTo>
                    <a:pt x="1115" y="57820"/>
                    <a:pt x="319" y="57820"/>
                    <a:pt x="0" y="58616"/>
                  </a:cubicBezTo>
                  <a:cubicBezTo>
                    <a:pt x="6939" y="60492"/>
                    <a:pt x="14034" y="61390"/>
                    <a:pt x="21115" y="61390"/>
                  </a:cubicBezTo>
                  <a:cubicBezTo>
                    <a:pt x="57924" y="61390"/>
                    <a:pt x="94326" y="37137"/>
                    <a:pt x="1060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53"/>
          <p:cNvGrpSpPr/>
          <p:nvPr/>
        </p:nvGrpSpPr>
        <p:grpSpPr>
          <a:xfrm rot="3182842">
            <a:off x="8032196" y="-430600"/>
            <a:ext cx="1868425" cy="1312064"/>
            <a:chOff x="210250" y="320125"/>
            <a:chExt cx="7099950" cy="4985800"/>
          </a:xfrm>
        </p:grpSpPr>
        <p:sp>
          <p:nvSpPr>
            <p:cNvPr id="529" name="Google Shape;529;p53"/>
            <p:cNvSpPr/>
            <p:nvPr/>
          </p:nvSpPr>
          <p:spPr>
            <a:xfrm>
              <a:off x="210250" y="320125"/>
              <a:ext cx="7099950" cy="4985800"/>
            </a:xfrm>
            <a:custGeom>
              <a:avLst/>
              <a:gdLst/>
              <a:ahLst/>
              <a:cxnLst/>
              <a:rect l="l" t="t" r="r" b="b"/>
              <a:pathLst>
                <a:path w="283998" h="199432" extrusionOk="0">
                  <a:moveTo>
                    <a:pt x="231455" y="19375"/>
                  </a:moveTo>
                  <a:cubicBezTo>
                    <a:pt x="231926" y="19375"/>
                    <a:pt x="232398" y="19379"/>
                    <a:pt x="232869" y="19385"/>
                  </a:cubicBezTo>
                  <a:cubicBezTo>
                    <a:pt x="237010" y="19545"/>
                    <a:pt x="240992" y="20182"/>
                    <a:pt x="244815" y="21456"/>
                  </a:cubicBezTo>
                  <a:cubicBezTo>
                    <a:pt x="252142" y="23527"/>
                    <a:pt x="257079" y="30376"/>
                    <a:pt x="256920" y="38021"/>
                  </a:cubicBezTo>
                  <a:cubicBezTo>
                    <a:pt x="256920" y="42640"/>
                    <a:pt x="255965" y="47259"/>
                    <a:pt x="254212" y="51560"/>
                  </a:cubicBezTo>
                  <a:cubicBezTo>
                    <a:pt x="250390" y="59843"/>
                    <a:pt x="245293" y="67329"/>
                    <a:pt x="238762" y="73700"/>
                  </a:cubicBezTo>
                  <a:cubicBezTo>
                    <a:pt x="236692" y="76089"/>
                    <a:pt x="234302" y="78319"/>
                    <a:pt x="231754" y="80390"/>
                  </a:cubicBezTo>
                  <a:cubicBezTo>
                    <a:pt x="227612" y="58728"/>
                    <a:pt x="216304" y="38977"/>
                    <a:pt x="199579" y="24642"/>
                  </a:cubicBezTo>
                  <a:cubicBezTo>
                    <a:pt x="209806" y="21131"/>
                    <a:pt x="220619" y="19375"/>
                    <a:pt x="231455" y="19375"/>
                  </a:cubicBezTo>
                  <a:close/>
                  <a:moveTo>
                    <a:pt x="137489" y="7115"/>
                  </a:moveTo>
                  <a:cubicBezTo>
                    <a:pt x="181664" y="7115"/>
                    <a:pt x="219386" y="38981"/>
                    <a:pt x="226975" y="82460"/>
                  </a:cubicBezTo>
                  <a:cubicBezTo>
                    <a:pt x="227294" y="83894"/>
                    <a:pt x="226816" y="85328"/>
                    <a:pt x="225542" y="86124"/>
                  </a:cubicBezTo>
                  <a:cubicBezTo>
                    <a:pt x="214551" y="95521"/>
                    <a:pt x="202765" y="103963"/>
                    <a:pt x="190341" y="111450"/>
                  </a:cubicBezTo>
                  <a:cubicBezTo>
                    <a:pt x="173457" y="121962"/>
                    <a:pt x="156573" y="132315"/>
                    <a:pt x="138574" y="140439"/>
                  </a:cubicBezTo>
                  <a:cubicBezTo>
                    <a:pt x="118027" y="149677"/>
                    <a:pt x="97161" y="157004"/>
                    <a:pt x="74862" y="159871"/>
                  </a:cubicBezTo>
                  <a:cubicBezTo>
                    <a:pt x="74566" y="159925"/>
                    <a:pt x="74270" y="159951"/>
                    <a:pt x="73977" y="159951"/>
                  </a:cubicBezTo>
                  <a:cubicBezTo>
                    <a:pt x="72536" y="159951"/>
                    <a:pt x="71169" y="159310"/>
                    <a:pt x="70243" y="158119"/>
                  </a:cubicBezTo>
                  <a:cubicBezTo>
                    <a:pt x="55271" y="141394"/>
                    <a:pt x="46988" y="119732"/>
                    <a:pt x="47306" y="97274"/>
                  </a:cubicBezTo>
                  <a:cubicBezTo>
                    <a:pt x="47466" y="52994"/>
                    <a:pt x="79641" y="15244"/>
                    <a:pt x="123283" y="8236"/>
                  </a:cubicBezTo>
                  <a:cubicBezTo>
                    <a:pt x="127743" y="7598"/>
                    <a:pt x="132044" y="7280"/>
                    <a:pt x="136504" y="7121"/>
                  </a:cubicBezTo>
                  <a:cubicBezTo>
                    <a:pt x="136833" y="7117"/>
                    <a:pt x="137161" y="7115"/>
                    <a:pt x="137489" y="7115"/>
                  </a:cubicBezTo>
                  <a:close/>
                  <a:moveTo>
                    <a:pt x="43006" y="112087"/>
                  </a:moveTo>
                  <a:cubicBezTo>
                    <a:pt x="45873" y="130085"/>
                    <a:pt x="53837" y="146969"/>
                    <a:pt x="65783" y="160667"/>
                  </a:cubicBezTo>
                  <a:cubicBezTo>
                    <a:pt x="61465" y="160960"/>
                    <a:pt x="57281" y="161354"/>
                    <a:pt x="53201" y="161354"/>
                  </a:cubicBezTo>
                  <a:cubicBezTo>
                    <a:pt x="48402" y="161354"/>
                    <a:pt x="43746" y="160809"/>
                    <a:pt x="39183" y="158915"/>
                  </a:cubicBezTo>
                  <a:cubicBezTo>
                    <a:pt x="33290" y="156845"/>
                    <a:pt x="29148" y="151588"/>
                    <a:pt x="28511" y="145376"/>
                  </a:cubicBezTo>
                  <a:cubicBezTo>
                    <a:pt x="28033" y="140757"/>
                    <a:pt x="28671" y="136138"/>
                    <a:pt x="30263" y="131997"/>
                  </a:cubicBezTo>
                  <a:cubicBezTo>
                    <a:pt x="32971" y="124511"/>
                    <a:pt x="37750" y="118458"/>
                    <a:pt x="43006" y="112087"/>
                  </a:cubicBezTo>
                  <a:close/>
                  <a:moveTo>
                    <a:pt x="222993" y="126900"/>
                  </a:moveTo>
                  <a:cubicBezTo>
                    <a:pt x="211238" y="164036"/>
                    <a:pt x="174836" y="188289"/>
                    <a:pt x="138027" y="188289"/>
                  </a:cubicBezTo>
                  <a:cubicBezTo>
                    <a:pt x="130946" y="188289"/>
                    <a:pt x="123851" y="187391"/>
                    <a:pt x="116912" y="185515"/>
                  </a:cubicBezTo>
                  <a:cubicBezTo>
                    <a:pt x="117231" y="184719"/>
                    <a:pt x="118027" y="184719"/>
                    <a:pt x="118505" y="184400"/>
                  </a:cubicBezTo>
                  <a:cubicBezTo>
                    <a:pt x="148450" y="172295"/>
                    <a:pt x="176961" y="157163"/>
                    <a:pt x="203880" y="139324"/>
                  </a:cubicBezTo>
                  <a:cubicBezTo>
                    <a:pt x="210251" y="135342"/>
                    <a:pt x="216304" y="131360"/>
                    <a:pt x="222993" y="126900"/>
                  </a:cubicBezTo>
                  <a:close/>
                  <a:moveTo>
                    <a:pt x="236397" y="5030"/>
                  </a:moveTo>
                  <a:cubicBezTo>
                    <a:pt x="237133" y="5030"/>
                    <a:pt x="237868" y="5037"/>
                    <a:pt x="238603" y="5050"/>
                  </a:cubicBezTo>
                  <a:cubicBezTo>
                    <a:pt x="248160" y="5369"/>
                    <a:pt x="257079" y="7598"/>
                    <a:pt x="264566" y="13970"/>
                  </a:cubicBezTo>
                  <a:cubicBezTo>
                    <a:pt x="268229" y="16996"/>
                    <a:pt x="271255" y="20978"/>
                    <a:pt x="273008" y="25597"/>
                  </a:cubicBezTo>
                  <a:cubicBezTo>
                    <a:pt x="278901" y="39455"/>
                    <a:pt x="278105" y="53312"/>
                    <a:pt x="272052" y="67010"/>
                  </a:cubicBezTo>
                  <a:cubicBezTo>
                    <a:pt x="266158" y="80071"/>
                    <a:pt x="257557" y="91699"/>
                    <a:pt x="247045" y="101256"/>
                  </a:cubicBezTo>
                  <a:cubicBezTo>
                    <a:pt x="238444" y="109220"/>
                    <a:pt x="229365" y="116547"/>
                    <a:pt x="219648" y="123077"/>
                  </a:cubicBezTo>
                  <a:cubicBezTo>
                    <a:pt x="198305" y="137412"/>
                    <a:pt x="176643" y="151270"/>
                    <a:pt x="153547" y="162897"/>
                  </a:cubicBezTo>
                  <a:cubicBezTo>
                    <a:pt x="140486" y="169428"/>
                    <a:pt x="127106" y="175480"/>
                    <a:pt x="113567" y="181055"/>
                  </a:cubicBezTo>
                  <a:cubicBezTo>
                    <a:pt x="102736" y="185515"/>
                    <a:pt x="91746" y="189179"/>
                    <a:pt x="80437" y="192046"/>
                  </a:cubicBezTo>
                  <a:cubicBezTo>
                    <a:pt x="73673" y="193600"/>
                    <a:pt x="66758" y="194396"/>
                    <a:pt x="59857" y="194396"/>
                  </a:cubicBezTo>
                  <a:cubicBezTo>
                    <a:pt x="52620" y="194396"/>
                    <a:pt x="45399" y="193521"/>
                    <a:pt x="38387" y="191727"/>
                  </a:cubicBezTo>
                  <a:cubicBezTo>
                    <a:pt x="34086" y="190771"/>
                    <a:pt x="29786" y="189179"/>
                    <a:pt x="25963" y="187108"/>
                  </a:cubicBezTo>
                  <a:cubicBezTo>
                    <a:pt x="15610" y="181852"/>
                    <a:pt x="8601" y="171976"/>
                    <a:pt x="6690" y="160667"/>
                  </a:cubicBezTo>
                  <a:cubicBezTo>
                    <a:pt x="5893" y="156048"/>
                    <a:pt x="6053" y="151110"/>
                    <a:pt x="7327" y="146491"/>
                  </a:cubicBezTo>
                  <a:cubicBezTo>
                    <a:pt x="12105" y="129130"/>
                    <a:pt x="21662" y="113520"/>
                    <a:pt x="35042" y="101574"/>
                  </a:cubicBezTo>
                  <a:lnTo>
                    <a:pt x="41254" y="95840"/>
                  </a:lnTo>
                  <a:lnTo>
                    <a:pt x="41891" y="95840"/>
                  </a:lnTo>
                  <a:cubicBezTo>
                    <a:pt x="42050" y="99026"/>
                    <a:pt x="42209" y="102211"/>
                    <a:pt x="42369" y="105397"/>
                  </a:cubicBezTo>
                  <a:cubicBezTo>
                    <a:pt x="42369" y="106512"/>
                    <a:pt x="41891" y="106830"/>
                    <a:pt x="41254" y="107468"/>
                  </a:cubicBezTo>
                  <a:cubicBezTo>
                    <a:pt x="35520" y="113042"/>
                    <a:pt x="30582" y="119573"/>
                    <a:pt x="27078" y="126741"/>
                  </a:cubicBezTo>
                  <a:cubicBezTo>
                    <a:pt x="23892" y="132952"/>
                    <a:pt x="22618" y="139961"/>
                    <a:pt x="23574" y="146969"/>
                  </a:cubicBezTo>
                  <a:cubicBezTo>
                    <a:pt x="24529" y="153659"/>
                    <a:pt x="28830" y="159552"/>
                    <a:pt x="35042" y="162579"/>
                  </a:cubicBezTo>
                  <a:cubicBezTo>
                    <a:pt x="39980" y="165127"/>
                    <a:pt x="45554" y="166401"/>
                    <a:pt x="51129" y="166401"/>
                  </a:cubicBezTo>
                  <a:cubicBezTo>
                    <a:pt x="59253" y="166401"/>
                    <a:pt x="67376" y="165764"/>
                    <a:pt x="75499" y="164809"/>
                  </a:cubicBezTo>
                  <a:cubicBezTo>
                    <a:pt x="104329" y="161304"/>
                    <a:pt x="130929" y="150792"/>
                    <a:pt x="156255" y="137412"/>
                  </a:cubicBezTo>
                  <a:cubicBezTo>
                    <a:pt x="175687" y="127218"/>
                    <a:pt x="194323" y="115750"/>
                    <a:pt x="212162" y="103008"/>
                  </a:cubicBezTo>
                  <a:cubicBezTo>
                    <a:pt x="224905" y="94247"/>
                    <a:pt x="236532" y="83894"/>
                    <a:pt x="246885" y="72266"/>
                  </a:cubicBezTo>
                  <a:cubicBezTo>
                    <a:pt x="251823" y="66532"/>
                    <a:pt x="255965" y="59843"/>
                    <a:pt x="258991" y="52834"/>
                  </a:cubicBezTo>
                  <a:cubicBezTo>
                    <a:pt x="260902" y="48215"/>
                    <a:pt x="261858" y="43277"/>
                    <a:pt x="262017" y="38340"/>
                  </a:cubicBezTo>
                  <a:cubicBezTo>
                    <a:pt x="262176" y="27986"/>
                    <a:pt x="255327" y="18907"/>
                    <a:pt x="245452" y="16359"/>
                  </a:cubicBezTo>
                  <a:cubicBezTo>
                    <a:pt x="240136" y="14919"/>
                    <a:pt x="234742" y="14172"/>
                    <a:pt x="229379" y="14172"/>
                  </a:cubicBezTo>
                  <a:cubicBezTo>
                    <a:pt x="227029" y="14172"/>
                    <a:pt x="224685" y="14316"/>
                    <a:pt x="222356" y="14607"/>
                  </a:cubicBezTo>
                  <a:cubicBezTo>
                    <a:pt x="213596" y="15403"/>
                    <a:pt x="204835" y="17474"/>
                    <a:pt x="196553" y="20341"/>
                  </a:cubicBezTo>
                  <a:cubicBezTo>
                    <a:pt x="196109" y="20563"/>
                    <a:pt x="195631" y="20682"/>
                    <a:pt x="195151" y="20682"/>
                  </a:cubicBezTo>
                  <a:cubicBezTo>
                    <a:pt x="194596" y="20682"/>
                    <a:pt x="194039" y="20523"/>
                    <a:pt x="193526" y="20182"/>
                  </a:cubicBezTo>
                  <a:cubicBezTo>
                    <a:pt x="191296" y="18430"/>
                    <a:pt x="189067" y="16996"/>
                    <a:pt x="186518" y="15403"/>
                  </a:cubicBezTo>
                  <a:cubicBezTo>
                    <a:pt x="187314" y="14766"/>
                    <a:pt x="188111" y="14448"/>
                    <a:pt x="189067" y="14288"/>
                  </a:cubicBezTo>
                  <a:cubicBezTo>
                    <a:pt x="196712" y="11740"/>
                    <a:pt x="204357" y="8554"/>
                    <a:pt x="212481" y="7280"/>
                  </a:cubicBezTo>
                  <a:cubicBezTo>
                    <a:pt x="220360" y="5821"/>
                    <a:pt x="228373" y="5030"/>
                    <a:pt x="236397" y="5030"/>
                  </a:cubicBezTo>
                  <a:close/>
                  <a:moveTo>
                    <a:pt x="234393" y="0"/>
                  </a:moveTo>
                  <a:cubicBezTo>
                    <a:pt x="225298" y="0"/>
                    <a:pt x="216246" y="1046"/>
                    <a:pt x="207384" y="3139"/>
                  </a:cubicBezTo>
                  <a:cubicBezTo>
                    <a:pt x="198783" y="5369"/>
                    <a:pt x="190500" y="8076"/>
                    <a:pt x="182377" y="11262"/>
                  </a:cubicBezTo>
                  <a:cubicBezTo>
                    <a:pt x="181751" y="11471"/>
                    <a:pt x="181095" y="11588"/>
                    <a:pt x="180435" y="11588"/>
                  </a:cubicBezTo>
                  <a:cubicBezTo>
                    <a:pt x="179583" y="11588"/>
                    <a:pt x="178725" y="11392"/>
                    <a:pt x="177917" y="10943"/>
                  </a:cubicBezTo>
                  <a:cubicBezTo>
                    <a:pt x="165262" y="5038"/>
                    <a:pt x="151421" y="2050"/>
                    <a:pt x="137568" y="2050"/>
                  </a:cubicBezTo>
                  <a:cubicBezTo>
                    <a:pt x="133113" y="2050"/>
                    <a:pt x="128657" y="2359"/>
                    <a:pt x="124239" y="2979"/>
                  </a:cubicBezTo>
                  <a:cubicBezTo>
                    <a:pt x="88082" y="8236"/>
                    <a:pt x="57978" y="33402"/>
                    <a:pt x="46669" y="68125"/>
                  </a:cubicBezTo>
                  <a:cubicBezTo>
                    <a:pt x="44758" y="74337"/>
                    <a:pt x="43324" y="80708"/>
                    <a:pt x="42528" y="87239"/>
                  </a:cubicBezTo>
                  <a:cubicBezTo>
                    <a:pt x="42528" y="88035"/>
                    <a:pt x="42528" y="88991"/>
                    <a:pt x="41572" y="89628"/>
                  </a:cubicBezTo>
                  <a:cubicBezTo>
                    <a:pt x="37909" y="92495"/>
                    <a:pt x="34405" y="95521"/>
                    <a:pt x="31060" y="98707"/>
                  </a:cubicBezTo>
                  <a:cubicBezTo>
                    <a:pt x="17521" y="110812"/>
                    <a:pt x="7805" y="126422"/>
                    <a:pt x="2867" y="143784"/>
                  </a:cubicBezTo>
                  <a:cubicBezTo>
                    <a:pt x="0" y="152703"/>
                    <a:pt x="637" y="162260"/>
                    <a:pt x="4460" y="170702"/>
                  </a:cubicBezTo>
                  <a:cubicBezTo>
                    <a:pt x="8920" y="181215"/>
                    <a:pt x="17362" y="189497"/>
                    <a:pt x="28033" y="193638"/>
                  </a:cubicBezTo>
                  <a:cubicBezTo>
                    <a:pt x="38192" y="197765"/>
                    <a:pt x="48490" y="199432"/>
                    <a:pt x="58976" y="199432"/>
                  </a:cubicBezTo>
                  <a:cubicBezTo>
                    <a:pt x="64275" y="199432"/>
                    <a:pt x="69621" y="199006"/>
                    <a:pt x="75021" y="198258"/>
                  </a:cubicBezTo>
                  <a:cubicBezTo>
                    <a:pt x="85375" y="196346"/>
                    <a:pt x="95569" y="193479"/>
                    <a:pt x="105285" y="189497"/>
                  </a:cubicBezTo>
                  <a:cubicBezTo>
                    <a:pt x="106179" y="189139"/>
                    <a:pt x="107124" y="188932"/>
                    <a:pt x="108091" y="188932"/>
                  </a:cubicBezTo>
                  <a:cubicBezTo>
                    <a:pt x="108845" y="188932"/>
                    <a:pt x="109614" y="189059"/>
                    <a:pt x="110382" y="189338"/>
                  </a:cubicBezTo>
                  <a:cubicBezTo>
                    <a:pt x="119142" y="192046"/>
                    <a:pt x="128380" y="193320"/>
                    <a:pt x="137619" y="193320"/>
                  </a:cubicBezTo>
                  <a:cubicBezTo>
                    <a:pt x="140804" y="193161"/>
                    <a:pt x="144149" y="193161"/>
                    <a:pt x="147494" y="192842"/>
                  </a:cubicBezTo>
                  <a:cubicBezTo>
                    <a:pt x="150521" y="192523"/>
                    <a:pt x="153706" y="192046"/>
                    <a:pt x="156732" y="191409"/>
                  </a:cubicBezTo>
                  <a:cubicBezTo>
                    <a:pt x="193686" y="182807"/>
                    <a:pt x="217896" y="160349"/>
                    <a:pt x="229524" y="124033"/>
                  </a:cubicBezTo>
                  <a:cubicBezTo>
                    <a:pt x="230002" y="122599"/>
                    <a:pt x="230798" y="121166"/>
                    <a:pt x="232072" y="120369"/>
                  </a:cubicBezTo>
                  <a:cubicBezTo>
                    <a:pt x="240833" y="113839"/>
                    <a:pt x="248956" y="106671"/>
                    <a:pt x="256602" y="98866"/>
                  </a:cubicBezTo>
                  <a:cubicBezTo>
                    <a:pt x="265362" y="89947"/>
                    <a:pt x="272370" y="79434"/>
                    <a:pt x="277149" y="67807"/>
                  </a:cubicBezTo>
                  <a:cubicBezTo>
                    <a:pt x="283520" y="53153"/>
                    <a:pt x="283998" y="38180"/>
                    <a:pt x="277627" y="23367"/>
                  </a:cubicBezTo>
                  <a:cubicBezTo>
                    <a:pt x="275556" y="18270"/>
                    <a:pt x="272211" y="13970"/>
                    <a:pt x="268229" y="10466"/>
                  </a:cubicBezTo>
                  <a:cubicBezTo>
                    <a:pt x="261062" y="4254"/>
                    <a:pt x="251982" y="590"/>
                    <a:pt x="242426" y="272"/>
                  </a:cubicBezTo>
                  <a:cubicBezTo>
                    <a:pt x="239747" y="91"/>
                    <a:pt x="237068" y="0"/>
                    <a:pt x="2343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3"/>
            <p:cNvSpPr/>
            <p:nvPr/>
          </p:nvSpPr>
          <p:spPr>
            <a:xfrm>
              <a:off x="1384925" y="498075"/>
              <a:ext cx="4507675" cy="3820850"/>
            </a:xfrm>
            <a:custGeom>
              <a:avLst/>
              <a:gdLst/>
              <a:ahLst/>
              <a:cxnLst/>
              <a:rect l="l" t="t" r="r" b="b"/>
              <a:pathLst>
                <a:path w="180307" h="152834" extrusionOk="0">
                  <a:moveTo>
                    <a:pt x="90177" y="0"/>
                  </a:moveTo>
                  <a:cubicBezTo>
                    <a:pt x="89957" y="0"/>
                    <a:pt x="89737" y="1"/>
                    <a:pt x="89517" y="3"/>
                  </a:cubicBezTo>
                  <a:cubicBezTo>
                    <a:pt x="85057" y="162"/>
                    <a:pt x="80756" y="480"/>
                    <a:pt x="76456" y="1118"/>
                  </a:cubicBezTo>
                  <a:cubicBezTo>
                    <a:pt x="32654" y="8126"/>
                    <a:pt x="319" y="45716"/>
                    <a:pt x="160" y="90156"/>
                  </a:cubicBezTo>
                  <a:cubicBezTo>
                    <a:pt x="1" y="112614"/>
                    <a:pt x="8124" y="134276"/>
                    <a:pt x="23256" y="151001"/>
                  </a:cubicBezTo>
                  <a:cubicBezTo>
                    <a:pt x="24050" y="152192"/>
                    <a:pt x="25504" y="152833"/>
                    <a:pt x="26978" y="152833"/>
                  </a:cubicBezTo>
                  <a:cubicBezTo>
                    <a:pt x="27278" y="152833"/>
                    <a:pt x="27579" y="152807"/>
                    <a:pt x="27875" y="152753"/>
                  </a:cubicBezTo>
                  <a:cubicBezTo>
                    <a:pt x="50174" y="149886"/>
                    <a:pt x="71199" y="142559"/>
                    <a:pt x="91587" y="133321"/>
                  </a:cubicBezTo>
                  <a:cubicBezTo>
                    <a:pt x="109586" y="125197"/>
                    <a:pt x="126629" y="114844"/>
                    <a:pt x="143354" y="104332"/>
                  </a:cubicBezTo>
                  <a:cubicBezTo>
                    <a:pt x="155778" y="96845"/>
                    <a:pt x="167564" y="88403"/>
                    <a:pt x="178555" y="79006"/>
                  </a:cubicBezTo>
                  <a:cubicBezTo>
                    <a:pt x="179670" y="78210"/>
                    <a:pt x="180307" y="76776"/>
                    <a:pt x="179988" y="75342"/>
                  </a:cubicBezTo>
                  <a:cubicBezTo>
                    <a:pt x="172381" y="31757"/>
                    <a:pt x="134336" y="0"/>
                    <a:pt x="90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3"/>
            <p:cNvSpPr/>
            <p:nvPr/>
          </p:nvSpPr>
          <p:spPr>
            <a:xfrm>
              <a:off x="3133050" y="3492600"/>
              <a:ext cx="2652050" cy="1534750"/>
            </a:xfrm>
            <a:custGeom>
              <a:avLst/>
              <a:gdLst/>
              <a:ahLst/>
              <a:cxnLst/>
              <a:rect l="l" t="t" r="r" b="b"/>
              <a:pathLst>
                <a:path w="106082" h="61390" extrusionOk="0">
                  <a:moveTo>
                    <a:pt x="106081" y="1"/>
                  </a:moveTo>
                  <a:lnTo>
                    <a:pt x="106081" y="1"/>
                  </a:lnTo>
                  <a:cubicBezTo>
                    <a:pt x="99392" y="4461"/>
                    <a:pt x="93339" y="8443"/>
                    <a:pt x="86968" y="12425"/>
                  </a:cubicBezTo>
                  <a:cubicBezTo>
                    <a:pt x="60049" y="30264"/>
                    <a:pt x="31538" y="45396"/>
                    <a:pt x="1752" y="57501"/>
                  </a:cubicBezTo>
                  <a:cubicBezTo>
                    <a:pt x="1115" y="57820"/>
                    <a:pt x="319" y="57820"/>
                    <a:pt x="0" y="58616"/>
                  </a:cubicBezTo>
                  <a:cubicBezTo>
                    <a:pt x="6939" y="60492"/>
                    <a:pt x="14034" y="61390"/>
                    <a:pt x="21115" y="61390"/>
                  </a:cubicBezTo>
                  <a:cubicBezTo>
                    <a:pt x="57924" y="61390"/>
                    <a:pt x="94326" y="37137"/>
                    <a:pt x="1060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 name="Google Shape;532;p53"/>
          <p:cNvSpPr txBox="1">
            <a:spLocks noGrp="1"/>
          </p:cNvSpPr>
          <p:nvPr>
            <p:ph type="subTitle" idx="1"/>
          </p:nvPr>
        </p:nvSpPr>
        <p:spPr>
          <a:xfrm>
            <a:off x="729625" y="1482401"/>
            <a:ext cx="7742700" cy="426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Earths is the sun’s </a:t>
            </a:r>
            <a:r>
              <a:rPr lang="en">
                <a:highlight>
                  <a:schemeClr val="accent1"/>
                </a:highlight>
              </a:rPr>
              <a:t>mass</a:t>
            </a:r>
            <a:endParaRPr>
              <a:highlight>
                <a:schemeClr val="accent1"/>
              </a:highlight>
            </a:endParaRPr>
          </a:p>
          <a:p>
            <a:pPr marL="0" lvl="0" indent="0" algn="ctr" rtl="0">
              <a:spcBef>
                <a:spcPts val="1600"/>
              </a:spcBef>
              <a:spcAft>
                <a:spcPts val="1600"/>
              </a:spcAft>
              <a:buNone/>
            </a:pPr>
            <a:endParaRPr/>
          </a:p>
        </p:txBody>
      </p:sp>
      <p:sp>
        <p:nvSpPr>
          <p:cNvPr id="533" name="Google Shape;533;p53"/>
          <p:cNvSpPr txBox="1">
            <a:spLocks noGrp="1"/>
          </p:cNvSpPr>
          <p:nvPr>
            <p:ph type="subTitle" idx="5"/>
          </p:nvPr>
        </p:nvSpPr>
        <p:spPr>
          <a:xfrm>
            <a:off x="729675" y="2705587"/>
            <a:ext cx="7742700" cy="506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Is the </a:t>
            </a:r>
            <a:r>
              <a:rPr lang="en">
                <a:highlight>
                  <a:schemeClr val="accent1"/>
                </a:highlight>
              </a:rPr>
              <a:t>distance</a:t>
            </a:r>
            <a:r>
              <a:rPr lang="en"/>
              <a:t> between the Earth and the moon</a:t>
            </a:r>
            <a:endParaRPr/>
          </a:p>
        </p:txBody>
      </p:sp>
      <p:sp>
        <p:nvSpPr>
          <p:cNvPr id="534" name="Google Shape;534;p53"/>
          <p:cNvSpPr txBox="1">
            <a:spLocks noGrp="1"/>
          </p:cNvSpPr>
          <p:nvPr>
            <p:ph type="subTitle" idx="3"/>
          </p:nvPr>
        </p:nvSpPr>
        <p:spPr>
          <a:xfrm>
            <a:off x="729825" y="4014016"/>
            <a:ext cx="7742700" cy="506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Is Jupiter’s </a:t>
            </a:r>
            <a:r>
              <a:rPr lang="en">
                <a:highlight>
                  <a:schemeClr val="accent1"/>
                </a:highlight>
              </a:rPr>
              <a:t>rotation</a:t>
            </a:r>
            <a:r>
              <a:rPr lang="en"/>
              <a:t> period</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38"/>
        <p:cNvGrpSpPr/>
        <p:nvPr/>
      </p:nvGrpSpPr>
      <p:grpSpPr>
        <a:xfrm>
          <a:off x="0" y="0"/>
          <a:ext cx="0" cy="0"/>
          <a:chOff x="0" y="0"/>
          <a:chExt cx="0" cy="0"/>
        </a:xfrm>
      </p:grpSpPr>
      <p:sp>
        <p:nvSpPr>
          <p:cNvPr id="539" name="Google Shape;539;p54"/>
          <p:cNvSpPr/>
          <p:nvPr/>
        </p:nvSpPr>
        <p:spPr>
          <a:xfrm>
            <a:off x="5047500" y="3328425"/>
            <a:ext cx="2937300" cy="926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4"/>
          <p:cNvSpPr/>
          <p:nvPr/>
        </p:nvSpPr>
        <p:spPr>
          <a:xfrm>
            <a:off x="5042683" y="2375575"/>
            <a:ext cx="1652400" cy="187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4"/>
          <p:cNvSpPr/>
          <p:nvPr/>
        </p:nvSpPr>
        <p:spPr>
          <a:xfrm>
            <a:off x="1170425" y="3328425"/>
            <a:ext cx="2779800" cy="9267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4"/>
          <p:cNvSpPr/>
          <p:nvPr/>
        </p:nvSpPr>
        <p:spPr>
          <a:xfrm>
            <a:off x="2444108" y="2375575"/>
            <a:ext cx="1652400" cy="1879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4"/>
          <p:cNvSpPr txBox="1">
            <a:spLocks noGrp="1"/>
          </p:cNvSpPr>
          <p:nvPr>
            <p:ph type="title"/>
          </p:nvPr>
        </p:nvSpPr>
        <p:spPr>
          <a:xfrm>
            <a:off x="729822" y="461767"/>
            <a:ext cx="7742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a:t>
            </a:r>
            <a:r>
              <a:rPr lang="en">
                <a:latin typeface="Montserrat"/>
                <a:ea typeface="Montserrat"/>
                <a:cs typeface="Montserrat"/>
                <a:sym typeface="Montserrat"/>
              </a:rPr>
              <a:t> </a:t>
            </a:r>
            <a:r>
              <a:rPr lang="en">
                <a:highlight>
                  <a:schemeClr val="accent1"/>
                </a:highlight>
                <a:latin typeface="Montserrat"/>
                <a:ea typeface="Montserrat"/>
                <a:cs typeface="Montserrat"/>
                <a:sym typeface="Montserrat"/>
              </a:rPr>
              <a:t>TEAM</a:t>
            </a:r>
            <a:endParaRPr>
              <a:highlight>
                <a:schemeClr val="accent1"/>
              </a:highlight>
              <a:latin typeface="Montserrat"/>
              <a:ea typeface="Montserrat"/>
              <a:cs typeface="Montserrat"/>
              <a:sym typeface="Montserrat"/>
            </a:endParaRPr>
          </a:p>
        </p:txBody>
      </p:sp>
      <p:cxnSp>
        <p:nvCxnSpPr>
          <p:cNvPr id="544" name="Google Shape;544;p54"/>
          <p:cNvCxnSpPr/>
          <p:nvPr/>
        </p:nvCxnSpPr>
        <p:spPr>
          <a:xfrm flipH="1">
            <a:off x="1911038" y="2375573"/>
            <a:ext cx="544800" cy="498300"/>
          </a:xfrm>
          <a:prstGeom prst="bentConnector3">
            <a:avLst>
              <a:gd name="adj1" fmla="val 50000"/>
            </a:avLst>
          </a:prstGeom>
          <a:noFill/>
          <a:ln w="19050" cap="flat" cmpd="sng">
            <a:solidFill>
              <a:srgbClr val="FFDC09"/>
            </a:solidFill>
            <a:prstDash val="solid"/>
            <a:round/>
            <a:headEnd type="none" w="med" len="med"/>
            <a:tailEnd type="none" w="med" len="med"/>
          </a:ln>
        </p:spPr>
      </p:cxnSp>
      <p:pic>
        <p:nvPicPr>
          <p:cNvPr id="545" name="Google Shape;545;p54"/>
          <p:cNvPicPr preferRelativeResize="0"/>
          <p:nvPr/>
        </p:nvPicPr>
        <p:blipFill rotWithShape="1">
          <a:blip r:embed="rId3">
            <a:alphaModFix/>
          </a:blip>
          <a:srcRect l="8027" r="15232" b="675"/>
          <a:stretch/>
        </p:blipFill>
        <p:spPr>
          <a:xfrm>
            <a:off x="2455838" y="1623798"/>
            <a:ext cx="1651800" cy="1691700"/>
          </a:xfrm>
          <a:prstGeom prst="ellipse">
            <a:avLst/>
          </a:prstGeom>
          <a:noFill/>
          <a:ln>
            <a:noFill/>
          </a:ln>
        </p:spPr>
      </p:pic>
      <p:pic>
        <p:nvPicPr>
          <p:cNvPr id="546" name="Google Shape;546;p54"/>
          <p:cNvPicPr preferRelativeResize="0"/>
          <p:nvPr/>
        </p:nvPicPr>
        <p:blipFill rotWithShape="1">
          <a:blip r:embed="rId4">
            <a:alphaModFix/>
          </a:blip>
          <a:srcRect l="26646" t="5441" r="15325" b="5503"/>
          <a:stretch/>
        </p:blipFill>
        <p:spPr>
          <a:xfrm>
            <a:off x="5042675" y="1624866"/>
            <a:ext cx="1652400" cy="1692600"/>
          </a:xfrm>
          <a:prstGeom prst="ellipse">
            <a:avLst/>
          </a:prstGeom>
          <a:noFill/>
          <a:ln>
            <a:noFill/>
          </a:ln>
        </p:spPr>
      </p:pic>
      <p:grpSp>
        <p:nvGrpSpPr>
          <p:cNvPr id="547" name="Google Shape;547;p54"/>
          <p:cNvGrpSpPr/>
          <p:nvPr/>
        </p:nvGrpSpPr>
        <p:grpSpPr>
          <a:xfrm>
            <a:off x="8105790" y="-773706"/>
            <a:ext cx="1824040" cy="1754555"/>
            <a:chOff x="1186775" y="237625"/>
            <a:chExt cx="5410975" cy="5204850"/>
          </a:xfrm>
        </p:grpSpPr>
        <p:sp>
          <p:nvSpPr>
            <p:cNvPr id="548" name="Google Shape;548;p54"/>
            <p:cNvSpPr/>
            <p:nvPr/>
          </p:nvSpPr>
          <p:spPr>
            <a:xfrm>
              <a:off x="1186775" y="237625"/>
              <a:ext cx="5410975" cy="5204850"/>
            </a:xfrm>
            <a:custGeom>
              <a:avLst/>
              <a:gdLst/>
              <a:ahLst/>
              <a:cxnLst/>
              <a:rect l="l" t="t" r="r" b="b"/>
              <a:pathLst>
                <a:path w="216439" h="208194" extrusionOk="0">
                  <a:moveTo>
                    <a:pt x="114625" y="5511"/>
                  </a:moveTo>
                  <a:cubicBezTo>
                    <a:pt x="114729" y="5511"/>
                    <a:pt x="114839" y="5518"/>
                    <a:pt x="114955" y="5530"/>
                  </a:cubicBezTo>
                  <a:cubicBezTo>
                    <a:pt x="118016" y="5990"/>
                    <a:pt x="121078" y="6296"/>
                    <a:pt x="124139" y="6908"/>
                  </a:cubicBezTo>
                  <a:cubicBezTo>
                    <a:pt x="141130" y="10429"/>
                    <a:pt x="157049" y="18388"/>
                    <a:pt x="170212" y="30021"/>
                  </a:cubicBezTo>
                  <a:cubicBezTo>
                    <a:pt x="170825" y="30634"/>
                    <a:pt x="171590" y="30940"/>
                    <a:pt x="171896" y="32164"/>
                  </a:cubicBezTo>
                  <a:cubicBezTo>
                    <a:pt x="171249" y="32252"/>
                    <a:pt x="170597" y="32296"/>
                    <a:pt x="169944" y="32296"/>
                  </a:cubicBezTo>
                  <a:cubicBezTo>
                    <a:pt x="167199" y="32296"/>
                    <a:pt x="164449" y="31535"/>
                    <a:pt x="162100" y="30174"/>
                  </a:cubicBezTo>
                  <a:cubicBezTo>
                    <a:pt x="161488" y="29868"/>
                    <a:pt x="160722" y="29409"/>
                    <a:pt x="160110" y="28950"/>
                  </a:cubicBezTo>
                  <a:cubicBezTo>
                    <a:pt x="155977" y="25582"/>
                    <a:pt x="151079" y="23439"/>
                    <a:pt x="145875" y="22521"/>
                  </a:cubicBezTo>
                  <a:cubicBezTo>
                    <a:pt x="142813" y="21909"/>
                    <a:pt x="139752" y="20531"/>
                    <a:pt x="137303" y="18541"/>
                  </a:cubicBezTo>
                  <a:cubicBezTo>
                    <a:pt x="131333" y="13796"/>
                    <a:pt x="124139" y="10888"/>
                    <a:pt x="116639" y="10276"/>
                  </a:cubicBezTo>
                  <a:cubicBezTo>
                    <a:pt x="114190" y="10122"/>
                    <a:pt x="113118" y="9204"/>
                    <a:pt x="113118" y="7520"/>
                  </a:cubicBezTo>
                  <a:cubicBezTo>
                    <a:pt x="113118" y="6259"/>
                    <a:pt x="113503" y="5511"/>
                    <a:pt x="114625" y="5511"/>
                  </a:cubicBezTo>
                  <a:close/>
                  <a:moveTo>
                    <a:pt x="59130" y="16148"/>
                  </a:moveTo>
                  <a:cubicBezTo>
                    <a:pt x="59844" y="16148"/>
                    <a:pt x="60571" y="16339"/>
                    <a:pt x="61228" y="16704"/>
                  </a:cubicBezTo>
                  <a:cubicBezTo>
                    <a:pt x="64289" y="18082"/>
                    <a:pt x="67351" y="19000"/>
                    <a:pt x="70718" y="19307"/>
                  </a:cubicBezTo>
                  <a:cubicBezTo>
                    <a:pt x="72249" y="19460"/>
                    <a:pt x="73780" y="19919"/>
                    <a:pt x="75157" y="20684"/>
                  </a:cubicBezTo>
                  <a:cubicBezTo>
                    <a:pt x="76841" y="21756"/>
                    <a:pt x="76841" y="22674"/>
                    <a:pt x="75157" y="23439"/>
                  </a:cubicBezTo>
                  <a:cubicBezTo>
                    <a:pt x="74086" y="24052"/>
                    <a:pt x="72861" y="24511"/>
                    <a:pt x="71790" y="25123"/>
                  </a:cubicBezTo>
                  <a:cubicBezTo>
                    <a:pt x="68422" y="26501"/>
                    <a:pt x="67351" y="30787"/>
                    <a:pt x="69800" y="33389"/>
                  </a:cubicBezTo>
                  <a:cubicBezTo>
                    <a:pt x="71024" y="35073"/>
                    <a:pt x="72555" y="36297"/>
                    <a:pt x="74392" y="37062"/>
                  </a:cubicBezTo>
                  <a:cubicBezTo>
                    <a:pt x="81127" y="40736"/>
                    <a:pt x="88627" y="42573"/>
                    <a:pt x="96128" y="42573"/>
                  </a:cubicBezTo>
                  <a:cubicBezTo>
                    <a:pt x="101179" y="42573"/>
                    <a:pt x="106077" y="43950"/>
                    <a:pt x="110210" y="46706"/>
                  </a:cubicBezTo>
                  <a:cubicBezTo>
                    <a:pt x="112812" y="48389"/>
                    <a:pt x="115720" y="49920"/>
                    <a:pt x="118629" y="51145"/>
                  </a:cubicBezTo>
                  <a:cubicBezTo>
                    <a:pt x="120005" y="51661"/>
                    <a:pt x="121429" y="52177"/>
                    <a:pt x="122821" y="52177"/>
                  </a:cubicBezTo>
                  <a:cubicBezTo>
                    <a:pt x="123906" y="52177"/>
                    <a:pt x="124970" y="51863"/>
                    <a:pt x="125976" y="50992"/>
                  </a:cubicBezTo>
                  <a:cubicBezTo>
                    <a:pt x="128272" y="48849"/>
                    <a:pt x="127813" y="46093"/>
                    <a:pt x="127353" y="43491"/>
                  </a:cubicBezTo>
                  <a:cubicBezTo>
                    <a:pt x="126741" y="40889"/>
                    <a:pt x="125976" y="38440"/>
                    <a:pt x="124751" y="36144"/>
                  </a:cubicBezTo>
                  <a:cubicBezTo>
                    <a:pt x="123819" y="33747"/>
                    <a:pt x="124393" y="33204"/>
                    <a:pt x="126271" y="33204"/>
                  </a:cubicBezTo>
                  <a:cubicBezTo>
                    <a:pt x="126552" y="33204"/>
                    <a:pt x="126862" y="33216"/>
                    <a:pt x="127200" y="33236"/>
                  </a:cubicBezTo>
                  <a:cubicBezTo>
                    <a:pt x="129956" y="33542"/>
                    <a:pt x="132558" y="34460"/>
                    <a:pt x="134854" y="36144"/>
                  </a:cubicBezTo>
                  <a:cubicBezTo>
                    <a:pt x="138680" y="38287"/>
                    <a:pt x="142201" y="41042"/>
                    <a:pt x="145415" y="44104"/>
                  </a:cubicBezTo>
                  <a:cubicBezTo>
                    <a:pt x="149089" y="47624"/>
                    <a:pt x="153528" y="50379"/>
                    <a:pt x="158579" y="51910"/>
                  </a:cubicBezTo>
                  <a:cubicBezTo>
                    <a:pt x="159957" y="52369"/>
                    <a:pt x="161335" y="52828"/>
                    <a:pt x="162712" y="53441"/>
                  </a:cubicBezTo>
                  <a:cubicBezTo>
                    <a:pt x="165774" y="54512"/>
                    <a:pt x="168070" y="57114"/>
                    <a:pt x="168988" y="60176"/>
                  </a:cubicBezTo>
                  <a:cubicBezTo>
                    <a:pt x="169600" y="62625"/>
                    <a:pt x="169447" y="63237"/>
                    <a:pt x="167457" y="64768"/>
                  </a:cubicBezTo>
                  <a:cubicBezTo>
                    <a:pt x="164732" y="66632"/>
                    <a:pt x="161604" y="67690"/>
                    <a:pt x="158324" y="67690"/>
                  </a:cubicBezTo>
                  <a:cubicBezTo>
                    <a:pt x="158104" y="67690"/>
                    <a:pt x="157883" y="67686"/>
                    <a:pt x="157661" y="67676"/>
                  </a:cubicBezTo>
                  <a:cubicBezTo>
                    <a:pt x="157049" y="67676"/>
                    <a:pt x="156283" y="67523"/>
                    <a:pt x="155518" y="67523"/>
                  </a:cubicBezTo>
                  <a:cubicBezTo>
                    <a:pt x="151787" y="66732"/>
                    <a:pt x="147889" y="66274"/>
                    <a:pt x="144009" y="66274"/>
                  </a:cubicBezTo>
                  <a:cubicBezTo>
                    <a:pt x="142636" y="66274"/>
                    <a:pt x="141265" y="66331"/>
                    <a:pt x="139905" y="66451"/>
                  </a:cubicBezTo>
                  <a:cubicBezTo>
                    <a:pt x="139249" y="66495"/>
                    <a:pt x="138596" y="66517"/>
                    <a:pt x="137947" y="66517"/>
                  </a:cubicBezTo>
                  <a:cubicBezTo>
                    <a:pt x="134051" y="66517"/>
                    <a:pt x="130284" y="65730"/>
                    <a:pt x="126741" y="64155"/>
                  </a:cubicBezTo>
                  <a:cubicBezTo>
                    <a:pt x="125057" y="63390"/>
                    <a:pt x="123374" y="62931"/>
                    <a:pt x="121690" y="62625"/>
                  </a:cubicBezTo>
                  <a:cubicBezTo>
                    <a:pt x="115414" y="61247"/>
                    <a:pt x="109291" y="59716"/>
                    <a:pt x="103169" y="58339"/>
                  </a:cubicBezTo>
                  <a:cubicBezTo>
                    <a:pt x="102210" y="58083"/>
                    <a:pt x="101252" y="57961"/>
                    <a:pt x="100293" y="57961"/>
                  </a:cubicBezTo>
                  <a:cubicBezTo>
                    <a:pt x="98956" y="57961"/>
                    <a:pt x="97618" y="58199"/>
                    <a:pt x="96281" y="58645"/>
                  </a:cubicBezTo>
                  <a:cubicBezTo>
                    <a:pt x="92913" y="59410"/>
                    <a:pt x="91536" y="63543"/>
                    <a:pt x="93832" y="66298"/>
                  </a:cubicBezTo>
                  <a:cubicBezTo>
                    <a:pt x="94903" y="67676"/>
                    <a:pt x="96281" y="68901"/>
                    <a:pt x="97811" y="69819"/>
                  </a:cubicBezTo>
                  <a:cubicBezTo>
                    <a:pt x="99648" y="70890"/>
                    <a:pt x="101485" y="71962"/>
                    <a:pt x="103322" y="72880"/>
                  </a:cubicBezTo>
                  <a:cubicBezTo>
                    <a:pt x="105159" y="73952"/>
                    <a:pt x="106842" y="75482"/>
                    <a:pt x="108220" y="77166"/>
                  </a:cubicBezTo>
                  <a:cubicBezTo>
                    <a:pt x="112343" y="82578"/>
                    <a:pt x="118636" y="85604"/>
                    <a:pt x="125272" y="85604"/>
                  </a:cubicBezTo>
                  <a:cubicBezTo>
                    <a:pt x="126519" y="85604"/>
                    <a:pt x="127778" y="85497"/>
                    <a:pt x="129037" y="85279"/>
                  </a:cubicBezTo>
                  <a:cubicBezTo>
                    <a:pt x="131180" y="84667"/>
                    <a:pt x="133476" y="84360"/>
                    <a:pt x="135772" y="84207"/>
                  </a:cubicBezTo>
                  <a:cubicBezTo>
                    <a:pt x="135899" y="84192"/>
                    <a:pt x="136023" y="84184"/>
                    <a:pt x="136146" y="84184"/>
                  </a:cubicBezTo>
                  <a:cubicBezTo>
                    <a:pt x="137211" y="84184"/>
                    <a:pt x="138116" y="84761"/>
                    <a:pt x="138527" y="85585"/>
                  </a:cubicBezTo>
                  <a:cubicBezTo>
                    <a:pt x="138987" y="86656"/>
                    <a:pt x="138834" y="87881"/>
                    <a:pt x="138068" y="88646"/>
                  </a:cubicBezTo>
                  <a:cubicBezTo>
                    <a:pt x="137609" y="89412"/>
                    <a:pt x="136997" y="89871"/>
                    <a:pt x="136231" y="90330"/>
                  </a:cubicBezTo>
                  <a:cubicBezTo>
                    <a:pt x="130109" y="94310"/>
                    <a:pt x="123221" y="97524"/>
                    <a:pt x="116026" y="99514"/>
                  </a:cubicBezTo>
                  <a:cubicBezTo>
                    <a:pt x="114432" y="99997"/>
                    <a:pt x="112807" y="100236"/>
                    <a:pt x="111200" y="100236"/>
                  </a:cubicBezTo>
                  <a:cubicBezTo>
                    <a:pt x="107715" y="100236"/>
                    <a:pt x="104313" y="99112"/>
                    <a:pt x="101485" y="96912"/>
                  </a:cubicBezTo>
                  <a:cubicBezTo>
                    <a:pt x="98577" y="94769"/>
                    <a:pt x="95209" y="93391"/>
                    <a:pt x="91842" y="92626"/>
                  </a:cubicBezTo>
                  <a:cubicBezTo>
                    <a:pt x="85260" y="91095"/>
                    <a:pt x="78984" y="88340"/>
                    <a:pt x="73320" y="84667"/>
                  </a:cubicBezTo>
                  <a:cubicBezTo>
                    <a:pt x="71790" y="83748"/>
                    <a:pt x="70106" y="82830"/>
                    <a:pt x="68422" y="82064"/>
                  </a:cubicBezTo>
                  <a:cubicBezTo>
                    <a:pt x="65864" y="80785"/>
                    <a:pt x="63130" y="80213"/>
                    <a:pt x="60352" y="80213"/>
                  </a:cubicBezTo>
                  <a:cubicBezTo>
                    <a:pt x="59474" y="80213"/>
                    <a:pt x="58591" y="80270"/>
                    <a:pt x="57708" y="80381"/>
                  </a:cubicBezTo>
                  <a:cubicBezTo>
                    <a:pt x="55970" y="80581"/>
                    <a:pt x="54233" y="80694"/>
                    <a:pt x="52509" y="80694"/>
                  </a:cubicBezTo>
                  <a:cubicBezTo>
                    <a:pt x="50283" y="80694"/>
                    <a:pt x="48078" y="80506"/>
                    <a:pt x="45921" y="80075"/>
                  </a:cubicBezTo>
                  <a:cubicBezTo>
                    <a:pt x="41635" y="79768"/>
                    <a:pt x="37809" y="77319"/>
                    <a:pt x="35513" y="73799"/>
                  </a:cubicBezTo>
                  <a:cubicBezTo>
                    <a:pt x="31992" y="67523"/>
                    <a:pt x="26482" y="62625"/>
                    <a:pt x="19900" y="59563"/>
                  </a:cubicBezTo>
                  <a:cubicBezTo>
                    <a:pt x="16379" y="57880"/>
                    <a:pt x="16532" y="57574"/>
                    <a:pt x="18522" y="54206"/>
                  </a:cubicBezTo>
                  <a:cubicBezTo>
                    <a:pt x="27553" y="38440"/>
                    <a:pt x="40870" y="25582"/>
                    <a:pt x="56942" y="16857"/>
                  </a:cubicBezTo>
                  <a:cubicBezTo>
                    <a:pt x="57582" y="16377"/>
                    <a:pt x="58348" y="16148"/>
                    <a:pt x="59130" y="16148"/>
                  </a:cubicBezTo>
                  <a:close/>
                  <a:moveTo>
                    <a:pt x="8135" y="82484"/>
                  </a:moveTo>
                  <a:cubicBezTo>
                    <a:pt x="8264" y="82484"/>
                    <a:pt x="8409" y="82496"/>
                    <a:pt x="8573" y="82524"/>
                  </a:cubicBezTo>
                  <a:cubicBezTo>
                    <a:pt x="10256" y="82677"/>
                    <a:pt x="11634" y="83748"/>
                    <a:pt x="11481" y="85432"/>
                  </a:cubicBezTo>
                  <a:cubicBezTo>
                    <a:pt x="11328" y="87116"/>
                    <a:pt x="11328" y="88952"/>
                    <a:pt x="11481" y="90789"/>
                  </a:cubicBezTo>
                  <a:cubicBezTo>
                    <a:pt x="11481" y="93522"/>
                    <a:pt x="13914" y="95715"/>
                    <a:pt x="16621" y="95715"/>
                  </a:cubicBezTo>
                  <a:cubicBezTo>
                    <a:pt x="16795" y="95715"/>
                    <a:pt x="16969" y="95706"/>
                    <a:pt x="17145" y="95687"/>
                  </a:cubicBezTo>
                  <a:cubicBezTo>
                    <a:pt x="18714" y="95374"/>
                    <a:pt x="20270" y="95244"/>
                    <a:pt x="21813" y="95244"/>
                  </a:cubicBezTo>
                  <a:cubicBezTo>
                    <a:pt x="25537" y="95244"/>
                    <a:pt x="29186" y="96001"/>
                    <a:pt x="32757" y="96759"/>
                  </a:cubicBezTo>
                  <a:cubicBezTo>
                    <a:pt x="39646" y="98137"/>
                    <a:pt x="46227" y="100126"/>
                    <a:pt x="52656" y="102729"/>
                  </a:cubicBezTo>
                  <a:cubicBezTo>
                    <a:pt x="56330" y="104259"/>
                    <a:pt x="59697" y="106249"/>
                    <a:pt x="62912" y="108851"/>
                  </a:cubicBezTo>
                  <a:cubicBezTo>
                    <a:pt x="64596" y="110076"/>
                    <a:pt x="65973" y="111607"/>
                    <a:pt x="66892" y="113596"/>
                  </a:cubicBezTo>
                  <a:cubicBezTo>
                    <a:pt x="67810" y="114974"/>
                    <a:pt x="67198" y="116964"/>
                    <a:pt x="65667" y="117576"/>
                  </a:cubicBezTo>
                  <a:cubicBezTo>
                    <a:pt x="63896" y="118462"/>
                    <a:pt x="61998" y="118905"/>
                    <a:pt x="60096" y="118905"/>
                  </a:cubicBezTo>
                  <a:cubicBezTo>
                    <a:pt x="59039" y="118905"/>
                    <a:pt x="57981" y="118768"/>
                    <a:pt x="56942" y="118495"/>
                  </a:cubicBezTo>
                  <a:cubicBezTo>
                    <a:pt x="54493" y="117882"/>
                    <a:pt x="52044" y="117117"/>
                    <a:pt x="49595" y="116045"/>
                  </a:cubicBezTo>
                  <a:cubicBezTo>
                    <a:pt x="46074" y="114362"/>
                    <a:pt x="42401" y="112831"/>
                    <a:pt x="38727" y="111147"/>
                  </a:cubicBezTo>
                  <a:cubicBezTo>
                    <a:pt x="36136" y="109977"/>
                    <a:pt x="33317" y="109355"/>
                    <a:pt x="30469" y="109355"/>
                  </a:cubicBezTo>
                  <a:cubicBezTo>
                    <a:pt x="28101" y="109355"/>
                    <a:pt x="25713" y="109785"/>
                    <a:pt x="23420" y="110688"/>
                  </a:cubicBezTo>
                  <a:cubicBezTo>
                    <a:pt x="19441" y="111913"/>
                    <a:pt x="16379" y="115280"/>
                    <a:pt x="15308" y="119566"/>
                  </a:cubicBezTo>
                  <a:cubicBezTo>
                    <a:pt x="15155" y="120484"/>
                    <a:pt x="15002" y="121403"/>
                    <a:pt x="14695" y="122321"/>
                  </a:cubicBezTo>
                  <a:cubicBezTo>
                    <a:pt x="14236" y="124770"/>
                    <a:pt x="12246" y="126454"/>
                    <a:pt x="9950" y="126454"/>
                  </a:cubicBezTo>
                  <a:cubicBezTo>
                    <a:pt x="9415" y="126531"/>
                    <a:pt x="9003" y="126578"/>
                    <a:pt x="8680" y="126578"/>
                  </a:cubicBezTo>
                  <a:cubicBezTo>
                    <a:pt x="7712" y="126578"/>
                    <a:pt x="7540" y="126148"/>
                    <a:pt x="7195" y="124770"/>
                  </a:cubicBezTo>
                  <a:cubicBezTo>
                    <a:pt x="5818" y="117882"/>
                    <a:pt x="5052" y="110994"/>
                    <a:pt x="5052" y="103953"/>
                  </a:cubicBezTo>
                  <a:cubicBezTo>
                    <a:pt x="5052" y="97371"/>
                    <a:pt x="5664" y="90942"/>
                    <a:pt x="7042" y="84514"/>
                  </a:cubicBezTo>
                  <a:cubicBezTo>
                    <a:pt x="7182" y="83816"/>
                    <a:pt x="6813" y="82484"/>
                    <a:pt x="8135" y="82484"/>
                  </a:cubicBezTo>
                  <a:close/>
                  <a:moveTo>
                    <a:pt x="191030" y="56196"/>
                  </a:moveTo>
                  <a:cubicBezTo>
                    <a:pt x="204653" y="80534"/>
                    <a:pt x="207102" y="109617"/>
                    <a:pt x="198071" y="136097"/>
                  </a:cubicBezTo>
                  <a:cubicBezTo>
                    <a:pt x="197387" y="138035"/>
                    <a:pt x="197212" y="138530"/>
                    <a:pt x="195967" y="138530"/>
                  </a:cubicBezTo>
                  <a:cubicBezTo>
                    <a:pt x="195540" y="138530"/>
                    <a:pt x="194987" y="138472"/>
                    <a:pt x="194244" y="138393"/>
                  </a:cubicBezTo>
                  <a:cubicBezTo>
                    <a:pt x="192713" y="138087"/>
                    <a:pt x="191030" y="137781"/>
                    <a:pt x="189346" y="137475"/>
                  </a:cubicBezTo>
                  <a:cubicBezTo>
                    <a:pt x="187662" y="137322"/>
                    <a:pt x="186285" y="136097"/>
                    <a:pt x="185825" y="134414"/>
                  </a:cubicBezTo>
                  <a:cubicBezTo>
                    <a:pt x="185366" y="133495"/>
                    <a:pt x="185060" y="132424"/>
                    <a:pt x="184907" y="131505"/>
                  </a:cubicBezTo>
                  <a:cubicBezTo>
                    <a:pt x="183836" y="127832"/>
                    <a:pt x="182458" y="124158"/>
                    <a:pt x="180774" y="120791"/>
                  </a:cubicBezTo>
                  <a:cubicBezTo>
                    <a:pt x="178288" y="115165"/>
                    <a:pt x="175020" y="112782"/>
                    <a:pt x="169630" y="112782"/>
                  </a:cubicBezTo>
                  <a:cubicBezTo>
                    <a:pt x="168714" y="112782"/>
                    <a:pt x="167737" y="112851"/>
                    <a:pt x="166692" y="112984"/>
                  </a:cubicBezTo>
                  <a:cubicBezTo>
                    <a:pt x="165467" y="113137"/>
                    <a:pt x="164090" y="113443"/>
                    <a:pt x="162865" y="113903"/>
                  </a:cubicBezTo>
                  <a:cubicBezTo>
                    <a:pt x="156130" y="116199"/>
                    <a:pt x="149089" y="117576"/>
                    <a:pt x="142813" y="120638"/>
                  </a:cubicBezTo>
                  <a:cubicBezTo>
                    <a:pt x="137303" y="122934"/>
                    <a:pt x="131333" y="124005"/>
                    <a:pt x="125364" y="124005"/>
                  </a:cubicBezTo>
                  <a:cubicBezTo>
                    <a:pt x="123524" y="124113"/>
                    <a:pt x="121760" y="124222"/>
                    <a:pt x="119965" y="124222"/>
                  </a:cubicBezTo>
                  <a:cubicBezTo>
                    <a:pt x="119221" y="124222"/>
                    <a:pt x="118472" y="124203"/>
                    <a:pt x="117710" y="124158"/>
                  </a:cubicBezTo>
                  <a:cubicBezTo>
                    <a:pt x="116945" y="124158"/>
                    <a:pt x="116026" y="124158"/>
                    <a:pt x="115567" y="123240"/>
                  </a:cubicBezTo>
                  <a:cubicBezTo>
                    <a:pt x="115261" y="122321"/>
                    <a:pt x="116026" y="121709"/>
                    <a:pt x="116486" y="121097"/>
                  </a:cubicBezTo>
                  <a:cubicBezTo>
                    <a:pt x="117710" y="119719"/>
                    <a:pt x="119088" y="118495"/>
                    <a:pt x="120772" y="117423"/>
                  </a:cubicBezTo>
                  <a:cubicBezTo>
                    <a:pt x="124139" y="115280"/>
                    <a:pt x="127660" y="113290"/>
                    <a:pt x="131486" y="111760"/>
                  </a:cubicBezTo>
                  <a:cubicBezTo>
                    <a:pt x="137456" y="109157"/>
                    <a:pt x="143273" y="106249"/>
                    <a:pt x="148936" y="102882"/>
                  </a:cubicBezTo>
                  <a:cubicBezTo>
                    <a:pt x="150926" y="101504"/>
                    <a:pt x="153069" y="100433"/>
                    <a:pt x="155212" y="99514"/>
                  </a:cubicBezTo>
                  <a:cubicBezTo>
                    <a:pt x="156613" y="98954"/>
                    <a:pt x="158071" y="98621"/>
                    <a:pt x="159517" y="98621"/>
                  </a:cubicBezTo>
                  <a:cubicBezTo>
                    <a:pt x="160440" y="98621"/>
                    <a:pt x="161358" y="98757"/>
                    <a:pt x="162253" y="99055"/>
                  </a:cubicBezTo>
                  <a:cubicBezTo>
                    <a:pt x="163434" y="99449"/>
                    <a:pt x="164643" y="99645"/>
                    <a:pt x="165856" y="99645"/>
                  </a:cubicBezTo>
                  <a:cubicBezTo>
                    <a:pt x="167473" y="99645"/>
                    <a:pt x="169097" y="99295"/>
                    <a:pt x="170672" y="98596"/>
                  </a:cubicBezTo>
                  <a:cubicBezTo>
                    <a:pt x="174192" y="97218"/>
                    <a:pt x="177866" y="96453"/>
                    <a:pt x="181693" y="96147"/>
                  </a:cubicBezTo>
                  <a:cubicBezTo>
                    <a:pt x="185825" y="95994"/>
                    <a:pt x="189499" y="93238"/>
                    <a:pt x="190724" y="89106"/>
                  </a:cubicBezTo>
                  <a:cubicBezTo>
                    <a:pt x="191948" y="86350"/>
                    <a:pt x="191183" y="82983"/>
                    <a:pt x="188887" y="80993"/>
                  </a:cubicBezTo>
                  <a:cubicBezTo>
                    <a:pt x="187968" y="80075"/>
                    <a:pt x="186897" y="79309"/>
                    <a:pt x="186132" y="78238"/>
                  </a:cubicBezTo>
                  <a:cubicBezTo>
                    <a:pt x="185213" y="77319"/>
                    <a:pt x="185366" y="75636"/>
                    <a:pt x="186438" y="74870"/>
                  </a:cubicBezTo>
                  <a:cubicBezTo>
                    <a:pt x="189346" y="72268"/>
                    <a:pt x="189499" y="69207"/>
                    <a:pt x="187968" y="65686"/>
                  </a:cubicBezTo>
                  <a:cubicBezTo>
                    <a:pt x="187662" y="65074"/>
                    <a:pt x="187356" y="64462"/>
                    <a:pt x="187050" y="63849"/>
                  </a:cubicBezTo>
                  <a:cubicBezTo>
                    <a:pt x="186438" y="62625"/>
                    <a:pt x="186591" y="61094"/>
                    <a:pt x="187662" y="60176"/>
                  </a:cubicBezTo>
                  <a:cubicBezTo>
                    <a:pt x="188887" y="58951"/>
                    <a:pt x="190111" y="57574"/>
                    <a:pt x="191030" y="56196"/>
                  </a:cubicBezTo>
                  <a:close/>
                  <a:moveTo>
                    <a:pt x="103651" y="4946"/>
                  </a:moveTo>
                  <a:cubicBezTo>
                    <a:pt x="105275" y="4946"/>
                    <a:pt x="106901" y="4987"/>
                    <a:pt x="108526" y="5071"/>
                  </a:cubicBezTo>
                  <a:cubicBezTo>
                    <a:pt x="108526" y="5377"/>
                    <a:pt x="108526" y="5684"/>
                    <a:pt x="108679" y="5990"/>
                  </a:cubicBezTo>
                  <a:cubicBezTo>
                    <a:pt x="108373" y="11500"/>
                    <a:pt x="110669" y="14255"/>
                    <a:pt x="116180" y="15021"/>
                  </a:cubicBezTo>
                  <a:cubicBezTo>
                    <a:pt x="117863" y="15327"/>
                    <a:pt x="119700" y="15480"/>
                    <a:pt x="121384" y="15939"/>
                  </a:cubicBezTo>
                  <a:cubicBezTo>
                    <a:pt x="125670" y="17011"/>
                    <a:pt x="129649" y="18847"/>
                    <a:pt x="133170" y="21603"/>
                  </a:cubicBezTo>
                  <a:cubicBezTo>
                    <a:pt x="137150" y="24664"/>
                    <a:pt x="141895" y="26807"/>
                    <a:pt x="146793" y="27878"/>
                  </a:cubicBezTo>
                  <a:cubicBezTo>
                    <a:pt x="150314" y="28491"/>
                    <a:pt x="153528" y="29868"/>
                    <a:pt x="156130" y="32164"/>
                  </a:cubicBezTo>
                  <a:cubicBezTo>
                    <a:pt x="160467" y="35538"/>
                    <a:pt x="165753" y="37299"/>
                    <a:pt x="171166" y="37299"/>
                  </a:cubicBezTo>
                  <a:cubicBezTo>
                    <a:pt x="172630" y="37299"/>
                    <a:pt x="174103" y="37170"/>
                    <a:pt x="175570" y="36909"/>
                  </a:cubicBezTo>
                  <a:cubicBezTo>
                    <a:pt x="175766" y="36844"/>
                    <a:pt x="175969" y="36813"/>
                    <a:pt x="176172" y="36813"/>
                  </a:cubicBezTo>
                  <a:cubicBezTo>
                    <a:pt x="176918" y="36813"/>
                    <a:pt x="177658" y="37226"/>
                    <a:pt x="178019" y="37828"/>
                  </a:cubicBezTo>
                  <a:cubicBezTo>
                    <a:pt x="181080" y="41195"/>
                    <a:pt x="183836" y="44716"/>
                    <a:pt x="186285" y="48389"/>
                  </a:cubicBezTo>
                  <a:cubicBezTo>
                    <a:pt x="187815" y="50073"/>
                    <a:pt x="187815" y="52675"/>
                    <a:pt x="186285" y="54359"/>
                  </a:cubicBezTo>
                  <a:cubicBezTo>
                    <a:pt x="185672" y="55124"/>
                    <a:pt x="185060" y="55890"/>
                    <a:pt x="184448" y="56655"/>
                  </a:cubicBezTo>
                  <a:cubicBezTo>
                    <a:pt x="181693" y="58951"/>
                    <a:pt x="180927" y="62931"/>
                    <a:pt x="182764" y="66145"/>
                  </a:cubicBezTo>
                  <a:cubicBezTo>
                    <a:pt x="182917" y="66758"/>
                    <a:pt x="183223" y="67370"/>
                    <a:pt x="183529" y="68135"/>
                  </a:cubicBezTo>
                  <a:cubicBezTo>
                    <a:pt x="184142" y="69207"/>
                    <a:pt x="183989" y="70737"/>
                    <a:pt x="182917" y="71503"/>
                  </a:cubicBezTo>
                  <a:cubicBezTo>
                    <a:pt x="179703" y="75023"/>
                    <a:pt x="179856" y="78544"/>
                    <a:pt x="182917" y="82064"/>
                  </a:cubicBezTo>
                  <a:cubicBezTo>
                    <a:pt x="183682" y="82983"/>
                    <a:pt x="184601" y="83595"/>
                    <a:pt x="185366" y="84360"/>
                  </a:cubicBezTo>
                  <a:cubicBezTo>
                    <a:pt x="186744" y="85432"/>
                    <a:pt x="186897" y="87575"/>
                    <a:pt x="185519" y="88799"/>
                  </a:cubicBezTo>
                  <a:cubicBezTo>
                    <a:pt x="184601" y="90330"/>
                    <a:pt x="182917" y="91402"/>
                    <a:pt x="181080" y="91402"/>
                  </a:cubicBezTo>
                  <a:cubicBezTo>
                    <a:pt x="176947" y="91555"/>
                    <a:pt x="172815" y="92473"/>
                    <a:pt x="168988" y="94157"/>
                  </a:cubicBezTo>
                  <a:cubicBezTo>
                    <a:pt x="167956" y="94501"/>
                    <a:pt x="166877" y="94700"/>
                    <a:pt x="165830" y="94700"/>
                  </a:cubicBezTo>
                  <a:cubicBezTo>
                    <a:pt x="165013" y="94700"/>
                    <a:pt x="164216" y="94578"/>
                    <a:pt x="163477" y="94310"/>
                  </a:cubicBezTo>
                  <a:cubicBezTo>
                    <a:pt x="162165" y="93916"/>
                    <a:pt x="160797" y="93719"/>
                    <a:pt x="159433" y="93719"/>
                  </a:cubicBezTo>
                  <a:cubicBezTo>
                    <a:pt x="157614" y="93719"/>
                    <a:pt x="155802" y="94069"/>
                    <a:pt x="154140" y="94769"/>
                  </a:cubicBezTo>
                  <a:cubicBezTo>
                    <a:pt x="151538" y="95687"/>
                    <a:pt x="149242" y="96912"/>
                    <a:pt x="146946" y="98443"/>
                  </a:cubicBezTo>
                  <a:cubicBezTo>
                    <a:pt x="141130" y="101963"/>
                    <a:pt x="135160" y="105025"/>
                    <a:pt x="128884" y="107627"/>
                  </a:cubicBezTo>
                  <a:cubicBezTo>
                    <a:pt x="125057" y="109311"/>
                    <a:pt x="121231" y="111300"/>
                    <a:pt x="117710" y="113749"/>
                  </a:cubicBezTo>
                  <a:cubicBezTo>
                    <a:pt x="115108" y="115280"/>
                    <a:pt x="112965" y="117423"/>
                    <a:pt x="111434" y="120025"/>
                  </a:cubicBezTo>
                  <a:cubicBezTo>
                    <a:pt x="109291" y="123087"/>
                    <a:pt x="110822" y="127373"/>
                    <a:pt x="114496" y="128444"/>
                  </a:cubicBezTo>
                  <a:cubicBezTo>
                    <a:pt x="116180" y="129056"/>
                    <a:pt x="117863" y="129209"/>
                    <a:pt x="119547" y="129209"/>
                  </a:cubicBezTo>
                  <a:cubicBezTo>
                    <a:pt x="124292" y="128903"/>
                    <a:pt x="129190" y="128750"/>
                    <a:pt x="134088" y="128291"/>
                  </a:cubicBezTo>
                  <a:cubicBezTo>
                    <a:pt x="137303" y="127985"/>
                    <a:pt x="140364" y="127066"/>
                    <a:pt x="143119" y="125689"/>
                  </a:cubicBezTo>
                  <a:cubicBezTo>
                    <a:pt x="149854" y="122627"/>
                    <a:pt x="156896" y="121250"/>
                    <a:pt x="163784" y="118801"/>
                  </a:cubicBezTo>
                  <a:cubicBezTo>
                    <a:pt x="165620" y="118035"/>
                    <a:pt x="167610" y="117729"/>
                    <a:pt x="169600" y="117729"/>
                  </a:cubicBezTo>
                  <a:cubicBezTo>
                    <a:pt x="169817" y="117705"/>
                    <a:pt x="170034" y="117693"/>
                    <a:pt x="170248" y="117693"/>
                  </a:cubicBezTo>
                  <a:cubicBezTo>
                    <a:pt x="172756" y="117693"/>
                    <a:pt x="175042" y="119300"/>
                    <a:pt x="176029" y="121556"/>
                  </a:cubicBezTo>
                  <a:cubicBezTo>
                    <a:pt x="177407" y="124617"/>
                    <a:pt x="178631" y="127679"/>
                    <a:pt x="179703" y="130740"/>
                  </a:cubicBezTo>
                  <a:cubicBezTo>
                    <a:pt x="179856" y="131352"/>
                    <a:pt x="180009" y="131811"/>
                    <a:pt x="180162" y="132424"/>
                  </a:cubicBezTo>
                  <a:cubicBezTo>
                    <a:pt x="181540" y="139006"/>
                    <a:pt x="185366" y="142373"/>
                    <a:pt x="192101" y="142526"/>
                  </a:cubicBezTo>
                  <a:cubicBezTo>
                    <a:pt x="196387" y="142679"/>
                    <a:pt x="195622" y="143292"/>
                    <a:pt x="194244" y="146047"/>
                  </a:cubicBezTo>
                  <a:cubicBezTo>
                    <a:pt x="178784" y="177273"/>
                    <a:pt x="153987" y="195947"/>
                    <a:pt x="119700" y="202070"/>
                  </a:cubicBezTo>
                  <a:cubicBezTo>
                    <a:pt x="119241" y="202223"/>
                    <a:pt x="118782" y="202223"/>
                    <a:pt x="118169" y="202223"/>
                  </a:cubicBezTo>
                  <a:cubicBezTo>
                    <a:pt x="118016" y="202223"/>
                    <a:pt x="117710" y="202223"/>
                    <a:pt x="117404" y="202070"/>
                  </a:cubicBezTo>
                  <a:cubicBezTo>
                    <a:pt x="117557" y="199927"/>
                    <a:pt x="118629" y="197784"/>
                    <a:pt x="120312" y="196406"/>
                  </a:cubicBezTo>
                  <a:cubicBezTo>
                    <a:pt x="121384" y="195488"/>
                    <a:pt x="122608" y="194722"/>
                    <a:pt x="123680" y="193957"/>
                  </a:cubicBezTo>
                  <a:cubicBezTo>
                    <a:pt x="127507" y="191508"/>
                    <a:pt x="130568" y="188294"/>
                    <a:pt x="132711" y="184467"/>
                  </a:cubicBezTo>
                  <a:cubicBezTo>
                    <a:pt x="136078" y="178497"/>
                    <a:pt x="141436" y="173752"/>
                    <a:pt x="147865" y="171150"/>
                  </a:cubicBezTo>
                  <a:cubicBezTo>
                    <a:pt x="157508" y="167017"/>
                    <a:pt x="163171" y="159058"/>
                    <a:pt x="166080" y="149261"/>
                  </a:cubicBezTo>
                  <a:cubicBezTo>
                    <a:pt x="166845" y="147118"/>
                    <a:pt x="166845" y="144975"/>
                    <a:pt x="166386" y="142832"/>
                  </a:cubicBezTo>
                  <a:cubicBezTo>
                    <a:pt x="165458" y="138062"/>
                    <a:pt x="161318" y="134783"/>
                    <a:pt x="156648" y="134783"/>
                  </a:cubicBezTo>
                  <a:cubicBezTo>
                    <a:pt x="155923" y="134783"/>
                    <a:pt x="155186" y="134862"/>
                    <a:pt x="154446" y="135026"/>
                  </a:cubicBezTo>
                  <a:cubicBezTo>
                    <a:pt x="150926" y="135485"/>
                    <a:pt x="147405" y="136557"/>
                    <a:pt x="144191" y="138087"/>
                  </a:cubicBezTo>
                  <a:cubicBezTo>
                    <a:pt x="140977" y="139465"/>
                    <a:pt x="137762" y="141149"/>
                    <a:pt x="134701" y="142985"/>
                  </a:cubicBezTo>
                  <a:cubicBezTo>
                    <a:pt x="128391" y="146728"/>
                    <a:pt x="121260" y="148678"/>
                    <a:pt x="114089" y="148678"/>
                  </a:cubicBezTo>
                  <a:cubicBezTo>
                    <a:pt x="110997" y="148678"/>
                    <a:pt x="107897" y="148316"/>
                    <a:pt x="104852" y="147577"/>
                  </a:cubicBezTo>
                  <a:cubicBezTo>
                    <a:pt x="102720" y="147080"/>
                    <a:pt x="100587" y="146846"/>
                    <a:pt x="98469" y="146846"/>
                  </a:cubicBezTo>
                  <a:cubicBezTo>
                    <a:pt x="96028" y="146846"/>
                    <a:pt x="93607" y="147157"/>
                    <a:pt x="91229" y="147731"/>
                  </a:cubicBezTo>
                  <a:cubicBezTo>
                    <a:pt x="89852" y="148190"/>
                    <a:pt x="88321" y="148496"/>
                    <a:pt x="86790" y="148649"/>
                  </a:cubicBezTo>
                  <a:cubicBezTo>
                    <a:pt x="86441" y="148693"/>
                    <a:pt x="86084" y="148715"/>
                    <a:pt x="85726" y="148715"/>
                  </a:cubicBezTo>
                  <a:cubicBezTo>
                    <a:pt x="83573" y="148715"/>
                    <a:pt x="81324" y="147927"/>
                    <a:pt x="79749" y="146353"/>
                  </a:cubicBezTo>
                  <a:cubicBezTo>
                    <a:pt x="72555" y="140383"/>
                    <a:pt x="64136" y="135944"/>
                    <a:pt x="55105" y="133648"/>
                  </a:cubicBezTo>
                  <a:cubicBezTo>
                    <a:pt x="50054" y="132271"/>
                    <a:pt x="45309" y="130434"/>
                    <a:pt x="40564" y="128291"/>
                  </a:cubicBezTo>
                  <a:cubicBezTo>
                    <a:pt x="39492" y="127679"/>
                    <a:pt x="38421" y="127219"/>
                    <a:pt x="37196" y="126913"/>
                  </a:cubicBezTo>
                  <a:cubicBezTo>
                    <a:pt x="36291" y="126574"/>
                    <a:pt x="35358" y="126411"/>
                    <a:pt x="34438" y="126411"/>
                  </a:cubicBezTo>
                  <a:cubicBezTo>
                    <a:pt x="31625" y="126411"/>
                    <a:pt x="28937" y="127934"/>
                    <a:pt x="27553" y="130587"/>
                  </a:cubicBezTo>
                  <a:cubicBezTo>
                    <a:pt x="23726" y="136710"/>
                    <a:pt x="24951" y="144516"/>
                    <a:pt x="30308" y="149261"/>
                  </a:cubicBezTo>
                  <a:cubicBezTo>
                    <a:pt x="31839" y="150486"/>
                    <a:pt x="33370" y="151557"/>
                    <a:pt x="35053" y="152476"/>
                  </a:cubicBezTo>
                  <a:cubicBezTo>
                    <a:pt x="37350" y="153700"/>
                    <a:pt x="39646" y="155078"/>
                    <a:pt x="42095" y="156455"/>
                  </a:cubicBezTo>
                  <a:cubicBezTo>
                    <a:pt x="44697" y="157986"/>
                    <a:pt x="46993" y="160129"/>
                    <a:pt x="48830" y="162731"/>
                  </a:cubicBezTo>
                  <a:cubicBezTo>
                    <a:pt x="54666" y="170902"/>
                    <a:pt x="62867" y="173927"/>
                    <a:pt x="72503" y="173927"/>
                  </a:cubicBezTo>
                  <a:cubicBezTo>
                    <a:pt x="72976" y="173927"/>
                    <a:pt x="73453" y="173920"/>
                    <a:pt x="73933" y="173905"/>
                  </a:cubicBezTo>
                  <a:cubicBezTo>
                    <a:pt x="76229" y="173752"/>
                    <a:pt x="78525" y="173446"/>
                    <a:pt x="80668" y="172987"/>
                  </a:cubicBezTo>
                  <a:cubicBezTo>
                    <a:pt x="81597" y="172900"/>
                    <a:pt x="82527" y="172857"/>
                    <a:pt x="83454" y="172857"/>
                  </a:cubicBezTo>
                  <a:cubicBezTo>
                    <a:pt x="87414" y="172857"/>
                    <a:pt x="91335" y="173641"/>
                    <a:pt x="95056" y="175130"/>
                  </a:cubicBezTo>
                  <a:cubicBezTo>
                    <a:pt x="95362" y="175130"/>
                    <a:pt x="95515" y="175283"/>
                    <a:pt x="95821" y="175436"/>
                  </a:cubicBezTo>
                  <a:cubicBezTo>
                    <a:pt x="96740" y="175742"/>
                    <a:pt x="97352" y="176354"/>
                    <a:pt x="97352" y="177273"/>
                  </a:cubicBezTo>
                  <a:cubicBezTo>
                    <a:pt x="97199" y="178344"/>
                    <a:pt x="96434" y="178650"/>
                    <a:pt x="95668" y="178956"/>
                  </a:cubicBezTo>
                  <a:cubicBezTo>
                    <a:pt x="94233" y="179435"/>
                    <a:pt x="92679" y="179674"/>
                    <a:pt x="91117" y="179674"/>
                  </a:cubicBezTo>
                  <a:cubicBezTo>
                    <a:pt x="90179" y="179674"/>
                    <a:pt x="89240" y="179588"/>
                    <a:pt x="88321" y="179416"/>
                  </a:cubicBezTo>
                  <a:cubicBezTo>
                    <a:pt x="86484" y="179109"/>
                    <a:pt x="84648" y="178956"/>
                    <a:pt x="82811" y="178803"/>
                  </a:cubicBezTo>
                  <a:cubicBezTo>
                    <a:pt x="82568" y="178788"/>
                    <a:pt x="82324" y="178781"/>
                    <a:pt x="82079" y="178781"/>
                  </a:cubicBezTo>
                  <a:cubicBezTo>
                    <a:pt x="79852" y="178781"/>
                    <a:pt x="77562" y="179414"/>
                    <a:pt x="75770" y="180793"/>
                  </a:cubicBezTo>
                  <a:cubicBezTo>
                    <a:pt x="75310" y="181099"/>
                    <a:pt x="74851" y="181559"/>
                    <a:pt x="74392" y="181865"/>
                  </a:cubicBezTo>
                  <a:cubicBezTo>
                    <a:pt x="73222" y="182937"/>
                    <a:pt x="71742" y="183513"/>
                    <a:pt x="70228" y="183513"/>
                  </a:cubicBezTo>
                  <a:cubicBezTo>
                    <a:pt x="69365" y="183513"/>
                    <a:pt x="68491" y="183325"/>
                    <a:pt x="67657" y="182936"/>
                  </a:cubicBezTo>
                  <a:cubicBezTo>
                    <a:pt x="66432" y="182630"/>
                    <a:pt x="65055" y="182171"/>
                    <a:pt x="63677" y="182018"/>
                  </a:cubicBezTo>
                  <a:cubicBezTo>
                    <a:pt x="62854" y="181841"/>
                    <a:pt x="62025" y="181755"/>
                    <a:pt x="61203" y="181755"/>
                  </a:cubicBezTo>
                  <a:cubicBezTo>
                    <a:pt x="57748" y="181755"/>
                    <a:pt x="54423" y="183277"/>
                    <a:pt x="52197" y="185998"/>
                  </a:cubicBezTo>
                  <a:cubicBezTo>
                    <a:pt x="51371" y="186906"/>
                    <a:pt x="50991" y="187325"/>
                    <a:pt x="50551" y="187325"/>
                  </a:cubicBezTo>
                  <a:cubicBezTo>
                    <a:pt x="50176" y="187325"/>
                    <a:pt x="49758" y="187020"/>
                    <a:pt x="48983" y="186457"/>
                  </a:cubicBezTo>
                  <a:cubicBezTo>
                    <a:pt x="29849" y="173599"/>
                    <a:pt x="15767" y="154619"/>
                    <a:pt x="9185" y="132577"/>
                  </a:cubicBezTo>
                  <a:cubicBezTo>
                    <a:pt x="9185" y="132271"/>
                    <a:pt x="9032" y="131965"/>
                    <a:pt x="9032" y="131811"/>
                  </a:cubicBezTo>
                  <a:cubicBezTo>
                    <a:pt x="9032" y="131811"/>
                    <a:pt x="9032" y="131505"/>
                    <a:pt x="9185" y="131199"/>
                  </a:cubicBezTo>
                  <a:cubicBezTo>
                    <a:pt x="9491" y="131046"/>
                    <a:pt x="9950" y="131046"/>
                    <a:pt x="10410" y="130893"/>
                  </a:cubicBezTo>
                  <a:cubicBezTo>
                    <a:pt x="15461" y="130587"/>
                    <a:pt x="18216" y="127526"/>
                    <a:pt x="19441" y="122780"/>
                  </a:cubicBezTo>
                  <a:cubicBezTo>
                    <a:pt x="19594" y="121403"/>
                    <a:pt x="20053" y="119872"/>
                    <a:pt x="20818" y="118648"/>
                  </a:cubicBezTo>
                  <a:cubicBezTo>
                    <a:pt x="22196" y="116658"/>
                    <a:pt x="24492" y="115280"/>
                    <a:pt x="26941" y="114821"/>
                  </a:cubicBezTo>
                  <a:cubicBezTo>
                    <a:pt x="28168" y="114554"/>
                    <a:pt x="29413" y="114418"/>
                    <a:pt x="30651" y="114418"/>
                  </a:cubicBezTo>
                  <a:cubicBezTo>
                    <a:pt x="32966" y="114418"/>
                    <a:pt x="35255" y="114895"/>
                    <a:pt x="37350" y="115892"/>
                  </a:cubicBezTo>
                  <a:cubicBezTo>
                    <a:pt x="41788" y="118035"/>
                    <a:pt x="46074" y="119872"/>
                    <a:pt x="50513" y="121709"/>
                  </a:cubicBezTo>
                  <a:cubicBezTo>
                    <a:pt x="53598" y="123111"/>
                    <a:pt x="57069" y="123871"/>
                    <a:pt x="60453" y="123871"/>
                  </a:cubicBezTo>
                  <a:cubicBezTo>
                    <a:pt x="60764" y="123871"/>
                    <a:pt x="61073" y="123865"/>
                    <a:pt x="61381" y="123852"/>
                  </a:cubicBezTo>
                  <a:cubicBezTo>
                    <a:pt x="64443" y="123699"/>
                    <a:pt x="67351" y="122474"/>
                    <a:pt x="69647" y="120638"/>
                  </a:cubicBezTo>
                  <a:cubicBezTo>
                    <a:pt x="71943" y="118801"/>
                    <a:pt x="72861" y="115739"/>
                    <a:pt x="71790" y="112984"/>
                  </a:cubicBezTo>
                  <a:cubicBezTo>
                    <a:pt x="71024" y="110688"/>
                    <a:pt x="69800" y="108545"/>
                    <a:pt x="67963" y="107014"/>
                  </a:cubicBezTo>
                  <a:cubicBezTo>
                    <a:pt x="65361" y="104259"/>
                    <a:pt x="62147" y="102116"/>
                    <a:pt x="58779" y="100433"/>
                  </a:cubicBezTo>
                  <a:cubicBezTo>
                    <a:pt x="54187" y="97983"/>
                    <a:pt x="49442" y="96147"/>
                    <a:pt x="44391" y="94769"/>
                  </a:cubicBezTo>
                  <a:cubicBezTo>
                    <a:pt x="38268" y="92932"/>
                    <a:pt x="31992" y="91555"/>
                    <a:pt x="25563" y="90636"/>
                  </a:cubicBezTo>
                  <a:cubicBezTo>
                    <a:pt x="24339" y="90483"/>
                    <a:pt x="23114" y="90407"/>
                    <a:pt x="21890" y="90407"/>
                  </a:cubicBezTo>
                  <a:cubicBezTo>
                    <a:pt x="20665" y="90407"/>
                    <a:pt x="19441" y="90483"/>
                    <a:pt x="18216" y="90636"/>
                  </a:cubicBezTo>
                  <a:cubicBezTo>
                    <a:pt x="17655" y="90722"/>
                    <a:pt x="17253" y="90784"/>
                    <a:pt x="16960" y="90784"/>
                  </a:cubicBezTo>
                  <a:cubicBezTo>
                    <a:pt x="16214" y="90784"/>
                    <a:pt x="16183" y="90382"/>
                    <a:pt x="16073" y="88952"/>
                  </a:cubicBezTo>
                  <a:cubicBezTo>
                    <a:pt x="16073" y="87881"/>
                    <a:pt x="16073" y="86963"/>
                    <a:pt x="16226" y="86197"/>
                  </a:cubicBezTo>
                  <a:cubicBezTo>
                    <a:pt x="16838" y="81911"/>
                    <a:pt x="15920" y="80381"/>
                    <a:pt x="12246" y="78544"/>
                  </a:cubicBezTo>
                  <a:cubicBezTo>
                    <a:pt x="11175" y="77932"/>
                    <a:pt x="9491" y="78085"/>
                    <a:pt x="9032" y="77013"/>
                  </a:cubicBezTo>
                  <a:cubicBezTo>
                    <a:pt x="8573" y="75942"/>
                    <a:pt x="9491" y="74564"/>
                    <a:pt x="9950" y="73340"/>
                  </a:cubicBezTo>
                  <a:cubicBezTo>
                    <a:pt x="11022" y="69972"/>
                    <a:pt x="12246" y="66605"/>
                    <a:pt x="13777" y="63390"/>
                  </a:cubicBezTo>
                  <a:cubicBezTo>
                    <a:pt x="13930" y="62778"/>
                    <a:pt x="14236" y="62319"/>
                    <a:pt x="14695" y="62166"/>
                  </a:cubicBezTo>
                  <a:cubicBezTo>
                    <a:pt x="17451" y="63696"/>
                    <a:pt x="20359" y="65227"/>
                    <a:pt x="23114" y="66911"/>
                  </a:cubicBezTo>
                  <a:cubicBezTo>
                    <a:pt x="25104" y="68135"/>
                    <a:pt x="26941" y="69819"/>
                    <a:pt x="28319" y="71656"/>
                  </a:cubicBezTo>
                  <a:cubicBezTo>
                    <a:pt x="29390" y="73033"/>
                    <a:pt x="30308" y="74411"/>
                    <a:pt x="31227" y="75942"/>
                  </a:cubicBezTo>
                  <a:cubicBezTo>
                    <a:pt x="34135" y="80687"/>
                    <a:pt x="39186" y="83901"/>
                    <a:pt x="44697" y="84667"/>
                  </a:cubicBezTo>
                  <a:cubicBezTo>
                    <a:pt x="47471" y="85145"/>
                    <a:pt x="50305" y="85384"/>
                    <a:pt x="53124" y="85384"/>
                  </a:cubicBezTo>
                  <a:cubicBezTo>
                    <a:pt x="54816" y="85384"/>
                    <a:pt x="56502" y="85298"/>
                    <a:pt x="58167" y="85126"/>
                  </a:cubicBezTo>
                  <a:cubicBezTo>
                    <a:pt x="58945" y="84984"/>
                    <a:pt x="59723" y="84916"/>
                    <a:pt x="60496" y="84916"/>
                  </a:cubicBezTo>
                  <a:cubicBezTo>
                    <a:pt x="63066" y="84916"/>
                    <a:pt x="65574" y="85668"/>
                    <a:pt x="67810" y="86963"/>
                  </a:cubicBezTo>
                  <a:cubicBezTo>
                    <a:pt x="68422" y="87269"/>
                    <a:pt x="69035" y="87422"/>
                    <a:pt x="69494" y="87881"/>
                  </a:cubicBezTo>
                  <a:cubicBezTo>
                    <a:pt x="76382" y="92320"/>
                    <a:pt x="84035" y="95687"/>
                    <a:pt x="91995" y="97677"/>
                  </a:cubicBezTo>
                  <a:cubicBezTo>
                    <a:pt x="94291" y="98290"/>
                    <a:pt x="96587" y="99208"/>
                    <a:pt x="98424" y="100739"/>
                  </a:cubicBezTo>
                  <a:cubicBezTo>
                    <a:pt x="102380" y="103753"/>
                    <a:pt x="106568" y="105028"/>
                    <a:pt x="110881" y="105028"/>
                  </a:cubicBezTo>
                  <a:cubicBezTo>
                    <a:pt x="113576" y="105028"/>
                    <a:pt x="116321" y="104530"/>
                    <a:pt x="119088" y="103647"/>
                  </a:cubicBezTo>
                  <a:cubicBezTo>
                    <a:pt x="126282" y="101351"/>
                    <a:pt x="133170" y="97830"/>
                    <a:pt x="139446" y="93391"/>
                  </a:cubicBezTo>
                  <a:cubicBezTo>
                    <a:pt x="140823" y="92473"/>
                    <a:pt x="141895" y="91095"/>
                    <a:pt x="142660" y="89565"/>
                  </a:cubicBezTo>
                  <a:cubicBezTo>
                    <a:pt x="144650" y="85585"/>
                    <a:pt x="142354" y="80687"/>
                    <a:pt x="137915" y="79768"/>
                  </a:cubicBezTo>
                  <a:cubicBezTo>
                    <a:pt x="136997" y="79615"/>
                    <a:pt x="136040" y="79539"/>
                    <a:pt x="135083" y="79539"/>
                  </a:cubicBezTo>
                  <a:cubicBezTo>
                    <a:pt x="134127" y="79539"/>
                    <a:pt x="133170" y="79615"/>
                    <a:pt x="132252" y="79768"/>
                  </a:cubicBezTo>
                  <a:cubicBezTo>
                    <a:pt x="131333" y="79921"/>
                    <a:pt x="130262" y="80075"/>
                    <a:pt x="129343" y="80228"/>
                  </a:cubicBezTo>
                  <a:cubicBezTo>
                    <a:pt x="128004" y="80610"/>
                    <a:pt x="126712" y="80782"/>
                    <a:pt x="125459" y="80782"/>
                  </a:cubicBezTo>
                  <a:cubicBezTo>
                    <a:pt x="121700" y="80782"/>
                    <a:pt x="118284" y="79233"/>
                    <a:pt x="114955" y="77166"/>
                  </a:cubicBezTo>
                  <a:cubicBezTo>
                    <a:pt x="113883" y="76554"/>
                    <a:pt x="113118" y="75636"/>
                    <a:pt x="112506" y="74717"/>
                  </a:cubicBezTo>
                  <a:cubicBezTo>
                    <a:pt x="110363" y="71656"/>
                    <a:pt x="107608" y="69207"/>
                    <a:pt x="104393" y="67676"/>
                  </a:cubicBezTo>
                  <a:cubicBezTo>
                    <a:pt x="103016" y="67064"/>
                    <a:pt x="101638" y="66298"/>
                    <a:pt x="100260" y="65380"/>
                  </a:cubicBezTo>
                  <a:cubicBezTo>
                    <a:pt x="99495" y="64921"/>
                    <a:pt x="98424" y="64462"/>
                    <a:pt x="98271" y="63237"/>
                  </a:cubicBezTo>
                  <a:cubicBezTo>
                    <a:pt x="99165" y="62981"/>
                    <a:pt x="100060" y="62859"/>
                    <a:pt x="100943" y="62859"/>
                  </a:cubicBezTo>
                  <a:cubicBezTo>
                    <a:pt x="102176" y="62859"/>
                    <a:pt x="103387" y="63097"/>
                    <a:pt x="104546" y="63543"/>
                  </a:cubicBezTo>
                  <a:cubicBezTo>
                    <a:pt x="109598" y="64921"/>
                    <a:pt x="114802" y="66145"/>
                    <a:pt x="120159" y="67217"/>
                  </a:cubicBezTo>
                  <a:cubicBezTo>
                    <a:pt x="122302" y="67523"/>
                    <a:pt x="124292" y="68288"/>
                    <a:pt x="126282" y="69054"/>
                  </a:cubicBezTo>
                  <a:cubicBezTo>
                    <a:pt x="129647" y="70456"/>
                    <a:pt x="133141" y="71216"/>
                    <a:pt x="136646" y="71216"/>
                  </a:cubicBezTo>
                  <a:cubicBezTo>
                    <a:pt x="136967" y="71216"/>
                    <a:pt x="137288" y="71209"/>
                    <a:pt x="137609" y="71197"/>
                  </a:cubicBezTo>
                  <a:cubicBezTo>
                    <a:pt x="139101" y="71120"/>
                    <a:pt x="140594" y="71082"/>
                    <a:pt x="142086" y="71082"/>
                  </a:cubicBezTo>
                  <a:cubicBezTo>
                    <a:pt x="146563" y="71082"/>
                    <a:pt x="151041" y="71426"/>
                    <a:pt x="155518" y="72115"/>
                  </a:cubicBezTo>
                  <a:cubicBezTo>
                    <a:pt x="156626" y="72317"/>
                    <a:pt x="157742" y="72415"/>
                    <a:pt x="158853" y="72415"/>
                  </a:cubicBezTo>
                  <a:cubicBezTo>
                    <a:pt x="162802" y="72415"/>
                    <a:pt x="166680" y="71171"/>
                    <a:pt x="169906" y="68901"/>
                  </a:cubicBezTo>
                  <a:cubicBezTo>
                    <a:pt x="174192" y="65992"/>
                    <a:pt x="175111" y="62931"/>
                    <a:pt x="173427" y="58186"/>
                  </a:cubicBezTo>
                  <a:cubicBezTo>
                    <a:pt x="172049" y="53747"/>
                    <a:pt x="168835" y="50379"/>
                    <a:pt x="164549" y="48696"/>
                  </a:cubicBezTo>
                  <a:cubicBezTo>
                    <a:pt x="163018" y="48083"/>
                    <a:pt x="161641" y="47624"/>
                    <a:pt x="160110" y="47165"/>
                  </a:cubicBezTo>
                  <a:cubicBezTo>
                    <a:pt x="155824" y="45787"/>
                    <a:pt x="151997" y="43491"/>
                    <a:pt x="148936" y="40430"/>
                  </a:cubicBezTo>
                  <a:cubicBezTo>
                    <a:pt x="145569" y="37216"/>
                    <a:pt x="141742" y="34460"/>
                    <a:pt x="137762" y="32011"/>
                  </a:cubicBezTo>
                  <a:cubicBezTo>
                    <a:pt x="134854" y="30174"/>
                    <a:pt x="131639" y="28950"/>
                    <a:pt x="128425" y="28491"/>
                  </a:cubicBezTo>
                  <a:cubicBezTo>
                    <a:pt x="127728" y="28364"/>
                    <a:pt x="127004" y="28290"/>
                    <a:pt x="126286" y="28290"/>
                  </a:cubicBezTo>
                  <a:cubicBezTo>
                    <a:pt x="125272" y="28290"/>
                    <a:pt x="124270" y="28438"/>
                    <a:pt x="123374" y="28797"/>
                  </a:cubicBezTo>
                  <a:cubicBezTo>
                    <a:pt x="120159" y="29409"/>
                    <a:pt x="118476" y="32623"/>
                    <a:pt x="119547" y="35685"/>
                  </a:cubicBezTo>
                  <a:cubicBezTo>
                    <a:pt x="120159" y="37981"/>
                    <a:pt x="121231" y="40124"/>
                    <a:pt x="121996" y="42267"/>
                  </a:cubicBezTo>
                  <a:cubicBezTo>
                    <a:pt x="122608" y="43797"/>
                    <a:pt x="122914" y="45481"/>
                    <a:pt x="122608" y="47012"/>
                  </a:cubicBezTo>
                  <a:cubicBezTo>
                    <a:pt x="121078" y="46859"/>
                    <a:pt x="119700" y="46400"/>
                    <a:pt x="118476" y="45634"/>
                  </a:cubicBezTo>
                  <a:cubicBezTo>
                    <a:pt x="115873" y="44410"/>
                    <a:pt x="113424" y="43032"/>
                    <a:pt x="111128" y="41654"/>
                  </a:cubicBezTo>
                  <a:cubicBezTo>
                    <a:pt x="107058" y="39183"/>
                    <a:pt x="102435" y="37816"/>
                    <a:pt x="97653" y="37816"/>
                  </a:cubicBezTo>
                  <a:cubicBezTo>
                    <a:pt x="97400" y="37816"/>
                    <a:pt x="97147" y="37820"/>
                    <a:pt x="96893" y="37828"/>
                  </a:cubicBezTo>
                  <a:cubicBezTo>
                    <a:pt x="90464" y="37828"/>
                    <a:pt x="84035" y="36297"/>
                    <a:pt x="78219" y="33542"/>
                  </a:cubicBezTo>
                  <a:cubicBezTo>
                    <a:pt x="77300" y="33083"/>
                    <a:pt x="76382" y="32623"/>
                    <a:pt x="75616" y="32164"/>
                  </a:cubicBezTo>
                  <a:cubicBezTo>
                    <a:pt x="74698" y="31552"/>
                    <a:pt x="73627" y="31093"/>
                    <a:pt x="73627" y="30021"/>
                  </a:cubicBezTo>
                  <a:cubicBezTo>
                    <a:pt x="73627" y="28950"/>
                    <a:pt x="75004" y="29103"/>
                    <a:pt x="75770" y="28644"/>
                  </a:cubicBezTo>
                  <a:cubicBezTo>
                    <a:pt x="76841" y="28031"/>
                    <a:pt x="77913" y="27419"/>
                    <a:pt x="78984" y="26807"/>
                  </a:cubicBezTo>
                  <a:cubicBezTo>
                    <a:pt x="82198" y="24511"/>
                    <a:pt x="82505" y="21909"/>
                    <a:pt x="80055" y="18694"/>
                  </a:cubicBezTo>
                  <a:cubicBezTo>
                    <a:pt x="78678" y="16704"/>
                    <a:pt x="76535" y="15480"/>
                    <a:pt x="74239" y="15021"/>
                  </a:cubicBezTo>
                  <a:cubicBezTo>
                    <a:pt x="71178" y="14408"/>
                    <a:pt x="68116" y="13796"/>
                    <a:pt x="65208" y="12878"/>
                  </a:cubicBezTo>
                  <a:cubicBezTo>
                    <a:pt x="77340" y="7698"/>
                    <a:pt x="90442" y="4946"/>
                    <a:pt x="103651" y="4946"/>
                  </a:cubicBezTo>
                  <a:close/>
                  <a:moveTo>
                    <a:pt x="34411" y="131329"/>
                  </a:moveTo>
                  <a:cubicBezTo>
                    <a:pt x="34835" y="131329"/>
                    <a:pt x="35264" y="131435"/>
                    <a:pt x="35666" y="131658"/>
                  </a:cubicBezTo>
                  <a:cubicBezTo>
                    <a:pt x="36584" y="131965"/>
                    <a:pt x="37656" y="132271"/>
                    <a:pt x="38421" y="132730"/>
                  </a:cubicBezTo>
                  <a:cubicBezTo>
                    <a:pt x="43472" y="135026"/>
                    <a:pt x="48677" y="137016"/>
                    <a:pt x="54034" y="138393"/>
                  </a:cubicBezTo>
                  <a:cubicBezTo>
                    <a:pt x="62300" y="140689"/>
                    <a:pt x="70106" y="144669"/>
                    <a:pt x="76535" y="150180"/>
                  </a:cubicBezTo>
                  <a:cubicBezTo>
                    <a:pt x="78994" y="152393"/>
                    <a:pt x="82144" y="153618"/>
                    <a:pt x="85351" y="153618"/>
                  </a:cubicBezTo>
                  <a:cubicBezTo>
                    <a:pt x="86137" y="153618"/>
                    <a:pt x="86926" y="153545"/>
                    <a:pt x="87709" y="153394"/>
                  </a:cubicBezTo>
                  <a:cubicBezTo>
                    <a:pt x="89240" y="153241"/>
                    <a:pt x="90770" y="152935"/>
                    <a:pt x="92301" y="152629"/>
                  </a:cubicBezTo>
                  <a:cubicBezTo>
                    <a:pt x="94208" y="152072"/>
                    <a:pt x="96157" y="151805"/>
                    <a:pt x="98105" y="151805"/>
                  </a:cubicBezTo>
                  <a:cubicBezTo>
                    <a:pt x="99907" y="151805"/>
                    <a:pt x="101709" y="152034"/>
                    <a:pt x="103475" y="152476"/>
                  </a:cubicBezTo>
                  <a:cubicBezTo>
                    <a:pt x="106972" y="153315"/>
                    <a:pt x="110526" y="153728"/>
                    <a:pt x="114064" y="153728"/>
                  </a:cubicBezTo>
                  <a:cubicBezTo>
                    <a:pt x="122138" y="153728"/>
                    <a:pt x="130125" y="151575"/>
                    <a:pt x="137150" y="147424"/>
                  </a:cubicBezTo>
                  <a:cubicBezTo>
                    <a:pt x="140670" y="145128"/>
                    <a:pt x="144344" y="143292"/>
                    <a:pt x="148324" y="141761"/>
                  </a:cubicBezTo>
                  <a:cubicBezTo>
                    <a:pt x="150467" y="140843"/>
                    <a:pt x="152763" y="140230"/>
                    <a:pt x="155212" y="139924"/>
                  </a:cubicBezTo>
                  <a:cubicBezTo>
                    <a:pt x="155639" y="139808"/>
                    <a:pt x="156065" y="139753"/>
                    <a:pt x="156485" y="139753"/>
                  </a:cubicBezTo>
                  <a:cubicBezTo>
                    <a:pt x="159374" y="139753"/>
                    <a:pt x="161908" y="142360"/>
                    <a:pt x="161641" y="145435"/>
                  </a:cubicBezTo>
                  <a:cubicBezTo>
                    <a:pt x="161641" y="146353"/>
                    <a:pt x="161641" y="147271"/>
                    <a:pt x="161335" y="148037"/>
                  </a:cubicBezTo>
                  <a:cubicBezTo>
                    <a:pt x="158579" y="156302"/>
                    <a:pt x="153987" y="163037"/>
                    <a:pt x="145875" y="166711"/>
                  </a:cubicBezTo>
                  <a:cubicBezTo>
                    <a:pt x="141436" y="168395"/>
                    <a:pt x="137456" y="170997"/>
                    <a:pt x="134242" y="174364"/>
                  </a:cubicBezTo>
                  <a:cubicBezTo>
                    <a:pt x="132405" y="176048"/>
                    <a:pt x="130874" y="178038"/>
                    <a:pt x="129649" y="180181"/>
                  </a:cubicBezTo>
                  <a:cubicBezTo>
                    <a:pt x="127200" y="184467"/>
                    <a:pt x="123680" y="188140"/>
                    <a:pt x="119547" y="190896"/>
                  </a:cubicBezTo>
                  <a:cubicBezTo>
                    <a:pt x="116026" y="193039"/>
                    <a:pt x="113577" y="196712"/>
                    <a:pt x="112965" y="200845"/>
                  </a:cubicBezTo>
                  <a:cubicBezTo>
                    <a:pt x="112659" y="202835"/>
                    <a:pt x="111587" y="203141"/>
                    <a:pt x="110057" y="203141"/>
                  </a:cubicBezTo>
                  <a:cubicBezTo>
                    <a:pt x="107944" y="203279"/>
                    <a:pt x="105846" y="203348"/>
                    <a:pt x="103757" y="203348"/>
                  </a:cubicBezTo>
                  <a:cubicBezTo>
                    <a:pt x="98883" y="203348"/>
                    <a:pt x="94061" y="202973"/>
                    <a:pt x="89240" y="202223"/>
                  </a:cubicBezTo>
                  <a:cubicBezTo>
                    <a:pt x="77759" y="200386"/>
                    <a:pt x="66739" y="196712"/>
                    <a:pt x="56636" y="191202"/>
                  </a:cubicBezTo>
                  <a:cubicBezTo>
                    <a:pt x="56024" y="190896"/>
                    <a:pt x="55565" y="190437"/>
                    <a:pt x="55412" y="189977"/>
                  </a:cubicBezTo>
                  <a:cubicBezTo>
                    <a:pt x="56761" y="187891"/>
                    <a:pt x="59095" y="186691"/>
                    <a:pt x="61623" y="186691"/>
                  </a:cubicBezTo>
                  <a:cubicBezTo>
                    <a:pt x="62249" y="186691"/>
                    <a:pt x="62887" y="186764"/>
                    <a:pt x="63524" y="186916"/>
                  </a:cubicBezTo>
                  <a:cubicBezTo>
                    <a:pt x="64902" y="187375"/>
                    <a:pt x="66432" y="187681"/>
                    <a:pt x="67810" y="188140"/>
                  </a:cubicBezTo>
                  <a:cubicBezTo>
                    <a:pt x="68728" y="188498"/>
                    <a:pt x="69681" y="188668"/>
                    <a:pt x="70628" y="188668"/>
                  </a:cubicBezTo>
                  <a:cubicBezTo>
                    <a:pt x="72521" y="188668"/>
                    <a:pt x="74392" y="187987"/>
                    <a:pt x="75923" y="186763"/>
                  </a:cubicBezTo>
                  <a:cubicBezTo>
                    <a:pt x="78287" y="184604"/>
                    <a:pt x="80789" y="183826"/>
                    <a:pt x="83476" y="183826"/>
                  </a:cubicBezTo>
                  <a:cubicBezTo>
                    <a:pt x="84790" y="183826"/>
                    <a:pt x="86148" y="184012"/>
                    <a:pt x="87556" y="184314"/>
                  </a:cubicBezTo>
                  <a:cubicBezTo>
                    <a:pt x="88735" y="184550"/>
                    <a:pt x="89959" y="184672"/>
                    <a:pt x="91194" y="184672"/>
                  </a:cubicBezTo>
                  <a:cubicBezTo>
                    <a:pt x="93166" y="184672"/>
                    <a:pt x="95164" y="184360"/>
                    <a:pt x="97046" y="183702"/>
                  </a:cubicBezTo>
                  <a:cubicBezTo>
                    <a:pt x="100414" y="182630"/>
                    <a:pt x="102097" y="180487"/>
                    <a:pt x="102250" y="177579"/>
                  </a:cubicBezTo>
                  <a:cubicBezTo>
                    <a:pt x="102403" y="174517"/>
                    <a:pt x="100567" y="171762"/>
                    <a:pt x="97658" y="170691"/>
                  </a:cubicBezTo>
                  <a:cubicBezTo>
                    <a:pt x="93217" y="168832"/>
                    <a:pt x="88497" y="167878"/>
                    <a:pt x="83733" y="167878"/>
                  </a:cubicBezTo>
                  <a:cubicBezTo>
                    <a:pt x="81437" y="167878"/>
                    <a:pt x="79131" y="168100"/>
                    <a:pt x="76841" y="168548"/>
                  </a:cubicBezTo>
                  <a:cubicBezTo>
                    <a:pt x="75239" y="168868"/>
                    <a:pt x="73609" y="169024"/>
                    <a:pt x="71980" y="169024"/>
                  </a:cubicBezTo>
                  <a:cubicBezTo>
                    <a:pt x="68164" y="169024"/>
                    <a:pt x="64355" y="168167"/>
                    <a:pt x="60922" y="166558"/>
                  </a:cubicBezTo>
                  <a:cubicBezTo>
                    <a:pt x="57708" y="165333"/>
                    <a:pt x="54952" y="163190"/>
                    <a:pt x="53116" y="160282"/>
                  </a:cubicBezTo>
                  <a:cubicBezTo>
                    <a:pt x="50819" y="156609"/>
                    <a:pt x="47452" y="153700"/>
                    <a:pt x="43625" y="151557"/>
                  </a:cubicBezTo>
                  <a:cubicBezTo>
                    <a:pt x="40564" y="150027"/>
                    <a:pt x="37503" y="148190"/>
                    <a:pt x="34594" y="146353"/>
                  </a:cubicBezTo>
                  <a:cubicBezTo>
                    <a:pt x="30155" y="143445"/>
                    <a:pt x="28931" y="137475"/>
                    <a:pt x="31839" y="133036"/>
                  </a:cubicBezTo>
                  <a:cubicBezTo>
                    <a:pt x="32381" y="131952"/>
                    <a:pt x="33383" y="131329"/>
                    <a:pt x="34411" y="131329"/>
                  </a:cubicBezTo>
                  <a:close/>
                  <a:moveTo>
                    <a:pt x="104144" y="1"/>
                  </a:moveTo>
                  <a:cubicBezTo>
                    <a:pt x="90876" y="1"/>
                    <a:pt x="77500" y="2555"/>
                    <a:pt x="64749" y="7826"/>
                  </a:cubicBezTo>
                  <a:cubicBezTo>
                    <a:pt x="25716" y="23899"/>
                    <a:pt x="307" y="61706"/>
                    <a:pt x="154" y="103800"/>
                  </a:cubicBezTo>
                  <a:cubicBezTo>
                    <a:pt x="1" y="161354"/>
                    <a:pt x="46381" y="208039"/>
                    <a:pt x="103934" y="208192"/>
                  </a:cubicBezTo>
                  <a:cubicBezTo>
                    <a:pt x="104061" y="208193"/>
                    <a:pt x="104188" y="208193"/>
                    <a:pt x="104315" y="208193"/>
                  </a:cubicBezTo>
                  <a:cubicBezTo>
                    <a:pt x="146256" y="208193"/>
                    <a:pt x="184038" y="182972"/>
                    <a:pt x="200214" y="144210"/>
                  </a:cubicBezTo>
                  <a:cubicBezTo>
                    <a:pt x="216439" y="105331"/>
                    <a:pt x="207714" y="60635"/>
                    <a:pt x="178019" y="30787"/>
                  </a:cubicBezTo>
                  <a:cubicBezTo>
                    <a:pt x="158063" y="10727"/>
                    <a:pt x="131331" y="1"/>
                    <a:pt x="1041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4"/>
            <p:cNvSpPr/>
            <p:nvPr/>
          </p:nvSpPr>
          <p:spPr>
            <a:xfrm>
              <a:off x="1401075" y="358475"/>
              <a:ext cx="4695400" cy="4934725"/>
            </a:xfrm>
            <a:custGeom>
              <a:avLst/>
              <a:gdLst/>
              <a:ahLst/>
              <a:cxnLst/>
              <a:rect l="l" t="t" r="r" b="b"/>
              <a:pathLst>
                <a:path w="187816" h="197389" extrusionOk="0">
                  <a:moveTo>
                    <a:pt x="95889" y="0"/>
                  </a:moveTo>
                  <a:cubicBezTo>
                    <a:pt x="82406" y="0"/>
                    <a:pt x="69015" y="2758"/>
                    <a:pt x="56636" y="8044"/>
                  </a:cubicBezTo>
                  <a:cubicBezTo>
                    <a:pt x="59544" y="8962"/>
                    <a:pt x="62606" y="9727"/>
                    <a:pt x="65667" y="10187"/>
                  </a:cubicBezTo>
                  <a:cubicBezTo>
                    <a:pt x="67963" y="10646"/>
                    <a:pt x="70106" y="12023"/>
                    <a:pt x="71483" y="13860"/>
                  </a:cubicBezTo>
                  <a:cubicBezTo>
                    <a:pt x="73933" y="17075"/>
                    <a:pt x="73626" y="19830"/>
                    <a:pt x="70259" y="22126"/>
                  </a:cubicBezTo>
                  <a:cubicBezTo>
                    <a:pt x="69341" y="22738"/>
                    <a:pt x="68269" y="23351"/>
                    <a:pt x="67198" y="23810"/>
                  </a:cubicBezTo>
                  <a:cubicBezTo>
                    <a:pt x="66432" y="24269"/>
                    <a:pt x="65208" y="24269"/>
                    <a:pt x="65208" y="25187"/>
                  </a:cubicBezTo>
                  <a:cubicBezTo>
                    <a:pt x="65055" y="26106"/>
                    <a:pt x="66279" y="26718"/>
                    <a:pt x="67044" y="27330"/>
                  </a:cubicBezTo>
                  <a:cubicBezTo>
                    <a:pt x="67963" y="27789"/>
                    <a:pt x="68728" y="28249"/>
                    <a:pt x="69647" y="28708"/>
                  </a:cubicBezTo>
                  <a:cubicBezTo>
                    <a:pt x="75463" y="31463"/>
                    <a:pt x="81892" y="32994"/>
                    <a:pt x="88321" y="32994"/>
                  </a:cubicBezTo>
                  <a:cubicBezTo>
                    <a:pt x="88575" y="32986"/>
                    <a:pt x="88828" y="32982"/>
                    <a:pt x="89081" y="32982"/>
                  </a:cubicBezTo>
                  <a:cubicBezTo>
                    <a:pt x="93863" y="32982"/>
                    <a:pt x="98486" y="34349"/>
                    <a:pt x="102556" y="36820"/>
                  </a:cubicBezTo>
                  <a:cubicBezTo>
                    <a:pt x="105005" y="38198"/>
                    <a:pt x="107454" y="39576"/>
                    <a:pt x="109904" y="40800"/>
                  </a:cubicBezTo>
                  <a:cubicBezTo>
                    <a:pt x="111128" y="41566"/>
                    <a:pt x="112506" y="42025"/>
                    <a:pt x="114036" y="42178"/>
                  </a:cubicBezTo>
                  <a:cubicBezTo>
                    <a:pt x="114342" y="40494"/>
                    <a:pt x="114189" y="38963"/>
                    <a:pt x="113424" y="37433"/>
                  </a:cubicBezTo>
                  <a:cubicBezTo>
                    <a:pt x="112659" y="35290"/>
                    <a:pt x="111587" y="33147"/>
                    <a:pt x="110975" y="30851"/>
                  </a:cubicBezTo>
                  <a:cubicBezTo>
                    <a:pt x="109904" y="27789"/>
                    <a:pt x="111587" y="24575"/>
                    <a:pt x="114802" y="23963"/>
                  </a:cubicBezTo>
                  <a:cubicBezTo>
                    <a:pt x="115698" y="23604"/>
                    <a:pt x="116700" y="23456"/>
                    <a:pt x="117714" y="23456"/>
                  </a:cubicBezTo>
                  <a:cubicBezTo>
                    <a:pt x="118432" y="23456"/>
                    <a:pt x="119156" y="23530"/>
                    <a:pt x="119853" y="23657"/>
                  </a:cubicBezTo>
                  <a:cubicBezTo>
                    <a:pt x="123067" y="24269"/>
                    <a:pt x="126282" y="25493"/>
                    <a:pt x="129190" y="27177"/>
                  </a:cubicBezTo>
                  <a:cubicBezTo>
                    <a:pt x="133170" y="29626"/>
                    <a:pt x="136843" y="32535"/>
                    <a:pt x="140211" y="35749"/>
                  </a:cubicBezTo>
                  <a:cubicBezTo>
                    <a:pt x="143425" y="38810"/>
                    <a:pt x="147252" y="41106"/>
                    <a:pt x="151385" y="42331"/>
                  </a:cubicBezTo>
                  <a:cubicBezTo>
                    <a:pt x="152916" y="42790"/>
                    <a:pt x="154446" y="43402"/>
                    <a:pt x="155824" y="44015"/>
                  </a:cubicBezTo>
                  <a:cubicBezTo>
                    <a:pt x="160110" y="45545"/>
                    <a:pt x="163477" y="49066"/>
                    <a:pt x="164855" y="53352"/>
                  </a:cubicBezTo>
                  <a:cubicBezTo>
                    <a:pt x="166539" y="58097"/>
                    <a:pt x="165467" y="61311"/>
                    <a:pt x="161334" y="64067"/>
                  </a:cubicBezTo>
                  <a:cubicBezTo>
                    <a:pt x="157934" y="66496"/>
                    <a:pt x="153955" y="67672"/>
                    <a:pt x="149933" y="67672"/>
                  </a:cubicBezTo>
                  <a:cubicBezTo>
                    <a:pt x="148886" y="67672"/>
                    <a:pt x="147836" y="67592"/>
                    <a:pt x="146793" y="67434"/>
                  </a:cubicBezTo>
                  <a:cubicBezTo>
                    <a:pt x="142669" y="66674"/>
                    <a:pt x="138468" y="66376"/>
                    <a:pt x="134245" y="66376"/>
                  </a:cubicBezTo>
                  <a:cubicBezTo>
                    <a:pt x="132511" y="66376"/>
                    <a:pt x="130774" y="66427"/>
                    <a:pt x="129037" y="66516"/>
                  </a:cubicBezTo>
                  <a:cubicBezTo>
                    <a:pt x="128703" y="66529"/>
                    <a:pt x="128370" y="66535"/>
                    <a:pt x="128038" y="66535"/>
                  </a:cubicBezTo>
                  <a:cubicBezTo>
                    <a:pt x="124417" y="66535"/>
                    <a:pt x="120935" y="65775"/>
                    <a:pt x="117710" y="64373"/>
                  </a:cubicBezTo>
                  <a:cubicBezTo>
                    <a:pt x="115720" y="63454"/>
                    <a:pt x="113577" y="62842"/>
                    <a:pt x="111434" y="62383"/>
                  </a:cubicBezTo>
                  <a:cubicBezTo>
                    <a:pt x="106230" y="61311"/>
                    <a:pt x="101026" y="60240"/>
                    <a:pt x="95821" y="58862"/>
                  </a:cubicBezTo>
                  <a:cubicBezTo>
                    <a:pt x="94627" y="58311"/>
                    <a:pt x="93378" y="58036"/>
                    <a:pt x="92140" y="58036"/>
                  </a:cubicBezTo>
                  <a:cubicBezTo>
                    <a:pt x="91315" y="58036"/>
                    <a:pt x="90495" y="58158"/>
                    <a:pt x="89699" y="58403"/>
                  </a:cubicBezTo>
                  <a:cubicBezTo>
                    <a:pt x="90005" y="59628"/>
                    <a:pt x="90923" y="60087"/>
                    <a:pt x="91688" y="60546"/>
                  </a:cubicBezTo>
                  <a:cubicBezTo>
                    <a:pt x="93066" y="61311"/>
                    <a:pt x="94444" y="62077"/>
                    <a:pt x="95821" y="62842"/>
                  </a:cubicBezTo>
                  <a:cubicBezTo>
                    <a:pt x="99036" y="64373"/>
                    <a:pt x="101791" y="66822"/>
                    <a:pt x="103934" y="69883"/>
                  </a:cubicBezTo>
                  <a:cubicBezTo>
                    <a:pt x="104546" y="70802"/>
                    <a:pt x="105311" y="71720"/>
                    <a:pt x="106383" y="72332"/>
                  </a:cubicBezTo>
                  <a:cubicBezTo>
                    <a:pt x="109750" y="74306"/>
                    <a:pt x="113205" y="75928"/>
                    <a:pt x="117016" y="75928"/>
                  </a:cubicBezTo>
                  <a:cubicBezTo>
                    <a:pt x="118229" y="75928"/>
                    <a:pt x="119478" y="75763"/>
                    <a:pt x="120771" y="75394"/>
                  </a:cubicBezTo>
                  <a:cubicBezTo>
                    <a:pt x="121690" y="75087"/>
                    <a:pt x="122761" y="74934"/>
                    <a:pt x="123680" y="74781"/>
                  </a:cubicBezTo>
                  <a:cubicBezTo>
                    <a:pt x="124598" y="74628"/>
                    <a:pt x="125555" y="74552"/>
                    <a:pt x="126511" y="74552"/>
                  </a:cubicBezTo>
                  <a:cubicBezTo>
                    <a:pt x="127468" y="74552"/>
                    <a:pt x="128425" y="74628"/>
                    <a:pt x="129343" y="74781"/>
                  </a:cubicBezTo>
                  <a:cubicBezTo>
                    <a:pt x="133629" y="75853"/>
                    <a:pt x="135925" y="80598"/>
                    <a:pt x="134088" y="84731"/>
                  </a:cubicBezTo>
                  <a:cubicBezTo>
                    <a:pt x="133323" y="86261"/>
                    <a:pt x="132251" y="87486"/>
                    <a:pt x="130874" y="88557"/>
                  </a:cubicBezTo>
                  <a:cubicBezTo>
                    <a:pt x="124598" y="92843"/>
                    <a:pt x="117710" y="96364"/>
                    <a:pt x="110516" y="98813"/>
                  </a:cubicBezTo>
                  <a:cubicBezTo>
                    <a:pt x="107755" y="99618"/>
                    <a:pt x="105038" y="100078"/>
                    <a:pt x="102388" y="100078"/>
                  </a:cubicBezTo>
                  <a:cubicBezTo>
                    <a:pt x="97985" y="100078"/>
                    <a:pt x="93769" y="98809"/>
                    <a:pt x="89852" y="95752"/>
                  </a:cubicBezTo>
                  <a:cubicBezTo>
                    <a:pt x="87862" y="94374"/>
                    <a:pt x="85719" y="93456"/>
                    <a:pt x="83423" y="92843"/>
                  </a:cubicBezTo>
                  <a:cubicBezTo>
                    <a:pt x="75463" y="91007"/>
                    <a:pt x="67810" y="87639"/>
                    <a:pt x="60922" y="83200"/>
                  </a:cubicBezTo>
                  <a:cubicBezTo>
                    <a:pt x="60310" y="82894"/>
                    <a:pt x="59850" y="82588"/>
                    <a:pt x="59238" y="82435"/>
                  </a:cubicBezTo>
                  <a:cubicBezTo>
                    <a:pt x="56944" y="80986"/>
                    <a:pt x="54364" y="80299"/>
                    <a:pt x="51723" y="80299"/>
                  </a:cubicBezTo>
                  <a:cubicBezTo>
                    <a:pt x="51017" y="80299"/>
                    <a:pt x="50306" y="80348"/>
                    <a:pt x="49595" y="80445"/>
                  </a:cubicBezTo>
                  <a:cubicBezTo>
                    <a:pt x="47657" y="80645"/>
                    <a:pt x="45690" y="80758"/>
                    <a:pt x="43720" y="80758"/>
                  </a:cubicBezTo>
                  <a:cubicBezTo>
                    <a:pt x="41176" y="80758"/>
                    <a:pt x="38626" y="80570"/>
                    <a:pt x="36125" y="80139"/>
                  </a:cubicBezTo>
                  <a:cubicBezTo>
                    <a:pt x="30614" y="79220"/>
                    <a:pt x="25563" y="76006"/>
                    <a:pt x="22655" y="71261"/>
                  </a:cubicBezTo>
                  <a:cubicBezTo>
                    <a:pt x="21736" y="69883"/>
                    <a:pt x="20665" y="68506"/>
                    <a:pt x="19747" y="67128"/>
                  </a:cubicBezTo>
                  <a:cubicBezTo>
                    <a:pt x="18369" y="65138"/>
                    <a:pt x="16532" y="63454"/>
                    <a:pt x="14542" y="62230"/>
                  </a:cubicBezTo>
                  <a:cubicBezTo>
                    <a:pt x="11787" y="60546"/>
                    <a:pt x="8879" y="59015"/>
                    <a:pt x="6123" y="57332"/>
                  </a:cubicBezTo>
                  <a:cubicBezTo>
                    <a:pt x="5664" y="57638"/>
                    <a:pt x="5358" y="58097"/>
                    <a:pt x="5205" y="58709"/>
                  </a:cubicBezTo>
                  <a:cubicBezTo>
                    <a:pt x="3674" y="61924"/>
                    <a:pt x="2450" y="65291"/>
                    <a:pt x="1378" y="68659"/>
                  </a:cubicBezTo>
                  <a:cubicBezTo>
                    <a:pt x="919" y="69883"/>
                    <a:pt x="1" y="71108"/>
                    <a:pt x="460" y="72332"/>
                  </a:cubicBezTo>
                  <a:cubicBezTo>
                    <a:pt x="1072" y="73557"/>
                    <a:pt x="2603" y="73251"/>
                    <a:pt x="3674" y="73710"/>
                  </a:cubicBezTo>
                  <a:cubicBezTo>
                    <a:pt x="7348" y="75547"/>
                    <a:pt x="8266" y="77230"/>
                    <a:pt x="7654" y="81363"/>
                  </a:cubicBezTo>
                  <a:cubicBezTo>
                    <a:pt x="7654" y="82282"/>
                    <a:pt x="7501" y="83200"/>
                    <a:pt x="7501" y="84118"/>
                  </a:cubicBezTo>
                  <a:cubicBezTo>
                    <a:pt x="7501" y="85496"/>
                    <a:pt x="7587" y="85927"/>
                    <a:pt x="8470" y="85927"/>
                  </a:cubicBezTo>
                  <a:cubicBezTo>
                    <a:pt x="8764" y="85927"/>
                    <a:pt x="9147" y="85879"/>
                    <a:pt x="9644" y="85802"/>
                  </a:cubicBezTo>
                  <a:cubicBezTo>
                    <a:pt x="10869" y="85649"/>
                    <a:pt x="12093" y="85573"/>
                    <a:pt x="13318" y="85573"/>
                  </a:cubicBezTo>
                  <a:cubicBezTo>
                    <a:pt x="14542" y="85573"/>
                    <a:pt x="15767" y="85649"/>
                    <a:pt x="16991" y="85802"/>
                  </a:cubicBezTo>
                  <a:cubicBezTo>
                    <a:pt x="23420" y="86721"/>
                    <a:pt x="29696" y="88098"/>
                    <a:pt x="35972" y="89935"/>
                  </a:cubicBezTo>
                  <a:cubicBezTo>
                    <a:pt x="40870" y="91313"/>
                    <a:pt x="45768" y="93149"/>
                    <a:pt x="50360" y="95599"/>
                  </a:cubicBezTo>
                  <a:cubicBezTo>
                    <a:pt x="53728" y="97282"/>
                    <a:pt x="56789" y="99578"/>
                    <a:pt x="59391" y="102180"/>
                  </a:cubicBezTo>
                  <a:cubicBezTo>
                    <a:pt x="61228" y="103864"/>
                    <a:pt x="62606" y="105854"/>
                    <a:pt x="63218" y="108150"/>
                  </a:cubicBezTo>
                  <a:cubicBezTo>
                    <a:pt x="64289" y="110905"/>
                    <a:pt x="63371" y="113967"/>
                    <a:pt x="61075" y="115804"/>
                  </a:cubicBezTo>
                  <a:cubicBezTo>
                    <a:pt x="58779" y="117640"/>
                    <a:pt x="55871" y="118865"/>
                    <a:pt x="52809" y="119018"/>
                  </a:cubicBezTo>
                  <a:cubicBezTo>
                    <a:pt x="48982" y="119018"/>
                    <a:pt x="45309" y="118406"/>
                    <a:pt x="41788" y="116722"/>
                  </a:cubicBezTo>
                  <a:cubicBezTo>
                    <a:pt x="37349" y="114885"/>
                    <a:pt x="33063" y="112895"/>
                    <a:pt x="28778" y="111058"/>
                  </a:cubicBezTo>
                  <a:cubicBezTo>
                    <a:pt x="26583" y="110061"/>
                    <a:pt x="24324" y="109584"/>
                    <a:pt x="22043" y="109584"/>
                  </a:cubicBezTo>
                  <a:cubicBezTo>
                    <a:pt x="20823" y="109584"/>
                    <a:pt x="19596" y="109720"/>
                    <a:pt x="18369" y="109987"/>
                  </a:cubicBezTo>
                  <a:cubicBezTo>
                    <a:pt x="15920" y="110446"/>
                    <a:pt x="13777" y="111824"/>
                    <a:pt x="12246" y="113814"/>
                  </a:cubicBezTo>
                  <a:cubicBezTo>
                    <a:pt x="11481" y="115038"/>
                    <a:pt x="11022" y="116569"/>
                    <a:pt x="10869" y="117946"/>
                  </a:cubicBezTo>
                  <a:cubicBezTo>
                    <a:pt x="9644" y="122692"/>
                    <a:pt x="6889" y="125600"/>
                    <a:pt x="1838" y="126059"/>
                  </a:cubicBezTo>
                  <a:cubicBezTo>
                    <a:pt x="1378" y="126212"/>
                    <a:pt x="1072" y="126212"/>
                    <a:pt x="613" y="126365"/>
                  </a:cubicBezTo>
                  <a:cubicBezTo>
                    <a:pt x="460" y="126671"/>
                    <a:pt x="460" y="126824"/>
                    <a:pt x="460" y="126977"/>
                  </a:cubicBezTo>
                  <a:cubicBezTo>
                    <a:pt x="460" y="127131"/>
                    <a:pt x="613" y="127437"/>
                    <a:pt x="613" y="127743"/>
                  </a:cubicBezTo>
                  <a:cubicBezTo>
                    <a:pt x="7195" y="149785"/>
                    <a:pt x="21277" y="168765"/>
                    <a:pt x="40258" y="181623"/>
                  </a:cubicBezTo>
                  <a:cubicBezTo>
                    <a:pt x="41103" y="182186"/>
                    <a:pt x="41559" y="182491"/>
                    <a:pt x="41955" y="182491"/>
                  </a:cubicBezTo>
                  <a:cubicBezTo>
                    <a:pt x="42419" y="182491"/>
                    <a:pt x="42799" y="182072"/>
                    <a:pt x="43625" y="181164"/>
                  </a:cubicBezTo>
                  <a:cubicBezTo>
                    <a:pt x="45910" y="178497"/>
                    <a:pt x="49354" y="176990"/>
                    <a:pt x="52908" y="176990"/>
                  </a:cubicBezTo>
                  <a:cubicBezTo>
                    <a:pt x="53639" y="176990"/>
                    <a:pt x="54374" y="177053"/>
                    <a:pt x="55105" y="177184"/>
                  </a:cubicBezTo>
                  <a:cubicBezTo>
                    <a:pt x="56483" y="177490"/>
                    <a:pt x="57860" y="177796"/>
                    <a:pt x="59085" y="178255"/>
                  </a:cubicBezTo>
                  <a:cubicBezTo>
                    <a:pt x="59865" y="178567"/>
                    <a:pt x="60680" y="178720"/>
                    <a:pt x="61483" y="178720"/>
                  </a:cubicBezTo>
                  <a:cubicBezTo>
                    <a:pt x="63043" y="178720"/>
                    <a:pt x="64555" y="178142"/>
                    <a:pt x="65667" y="177031"/>
                  </a:cubicBezTo>
                  <a:cubicBezTo>
                    <a:pt x="66126" y="176725"/>
                    <a:pt x="66738" y="176265"/>
                    <a:pt x="67198" y="175959"/>
                  </a:cubicBezTo>
                  <a:cubicBezTo>
                    <a:pt x="68990" y="174580"/>
                    <a:pt x="71156" y="173947"/>
                    <a:pt x="73470" y="173947"/>
                  </a:cubicBezTo>
                  <a:cubicBezTo>
                    <a:pt x="73725" y="173947"/>
                    <a:pt x="73981" y="173954"/>
                    <a:pt x="74239" y="173969"/>
                  </a:cubicBezTo>
                  <a:cubicBezTo>
                    <a:pt x="76076" y="174122"/>
                    <a:pt x="77912" y="174275"/>
                    <a:pt x="79749" y="174582"/>
                  </a:cubicBezTo>
                  <a:cubicBezTo>
                    <a:pt x="80729" y="174827"/>
                    <a:pt x="81733" y="174949"/>
                    <a:pt x="82742" y="174949"/>
                  </a:cubicBezTo>
                  <a:cubicBezTo>
                    <a:pt x="84255" y="174949"/>
                    <a:pt x="85780" y="174673"/>
                    <a:pt x="87249" y="174122"/>
                  </a:cubicBezTo>
                  <a:cubicBezTo>
                    <a:pt x="88015" y="173816"/>
                    <a:pt x="88780" y="173510"/>
                    <a:pt x="88780" y="172592"/>
                  </a:cubicBezTo>
                  <a:cubicBezTo>
                    <a:pt x="88933" y="171520"/>
                    <a:pt x="88168" y="170908"/>
                    <a:pt x="87403" y="170602"/>
                  </a:cubicBezTo>
                  <a:cubicBezTo>
                    <a:pt x="87096" y="170449"/>
                    <a:pt x="86790" y="170296"/>
                    <a:pt x="86484" y="170296"/>
                  </a:cubicBezTo>
                  <a:cubicBezTo>
                    <a:pt x="82887" y="168807"/>
                    <a:pt x="78989" y="168023"/>
                    <a:pt x="75034" y="168023"/>
                  </a:cubicBezTo>
                  <a:cubicBezTo>
                    <a:pt x="74108" y="168023"/>
                    <a:pt x="73178" y="168066"/>
                    <a:pt x="72249" y="168153"/>
                  </a:cubicBezTo>
                  <a:cubicBezTo>
                    <a:pt x="69953" y="168612"/>
                    <a:pt x="67657" y="168918"/>
                    <a:pt x="65514" y="169071"/>
                  </a:cubicBezTo>
                  <a:cubicBezTo>
                    <a:pt x="65034" y="169086"/>
                    <a:pt x="64557" y="169093"/>
                    <a:pt x="64084" y="169093"/>
                  </a:cubicBezTo>
                  <a:cubicBezTo>
                    <a:pt x="54434" y="169093"/>
                    <a:pt x="46094" y="166068"/>
                    <a:pt x="40258" y="157897"/>
                  </a:cubicBezTo>
                  <a:cubicBezTo>
                    <a:pt x="38574" y="155295"/>
                    <a:pt x="36278" y="153152"/>
                    <a:pt x="33523" y="151621"/>
                  </a:cubicBezTo>
                  <a:cubicBezTo>
                    <a:pt x="31227" y="150397"/>
                    <a:pt x="28931" y="149019"/>
                    <a:pt x="26635" y="147642"/>
                  </a:cubicBezTo>
                  <a:cubicBezTo>
                    <a:pt x="24798" y="146723"/>
                    <a:pt x="23267" y="145652"/>
                    <a:pt x="21736" y="144427"/>
                  </a:cubicBezTo>
                  <a:cubicBezTo>
                    <a:pt x="16379" y="139835"/>
                    <a:pt x="15154" y="131876"/>
                    <a:pt x="18981" y="125753"/>
                  </a:cubicBezTo>
                  <a:cubicBezTo>
                    <a:pt x="20224" y="123155"/>
                    <a:pt x="22884" y="121640"/>
                    <a:pt x="25669" y="121640"/>
                  </a:cubicBezTo>
                  <a:cubicBezTo>
                    <a:pt x="26657" y="121640"/>
                    <a:pt x="27662" y="121831"/>
                    <a:pt x="28624" y="122232"/>
                  </a:cubicBezTo>
                  <a:cubicBezTo>
                    <a:pt x="29696" y="122539"/>
                    <a:pt x="30920" y="122998"/>
                    <a:pt x="31992" y="123457"/>
                  </a:cubicBezTo>
                  <a:cubicBezTo>
                    <a:pt x="36584" y="125753"/>
                    <a:pt x="41482" y="127437"/>
                    <a:pt x="46380" y="128814"/>
                  </a:cubicBezTo>
                  <a:cubicBezTo>
                    <a:pt x="55564" y="131110"/>
                    <a:pt x="63983" y="135549"/>
                    <a:pt x="71024" y="141519"/>
                  </a:cubicBezTo>
                  <a:cubicBezTo>
                    <a:pt x="72730" y="143093"/>
                    <a:pt x="74885" y="143881"/>
                    <a:pt x="77105" y="143881"/>
                  </a:cubicBezTo>
                  <a:cubicBezTo>
                    <a:pt x="77475" y="143881"/>
                    <a:pt x="77847" y="143859"/>
                    <a:pt x="78218" y="143815"/>
                  </a:cubicBezTo>
                  <a:cubicBezTo>
                    <a:pt x="79749" y="143662"/>
                    <a:pt x="81127" y="143356"/>
                    <a:pt x="82657" y="143050"/>
                  </a:cubicBezTo>
                  <a:cubicBezTo>
                    <a:pt x="84951" y="142417"/>
                    <a:pt x="87285" y="142111"/>
                    <a:pt x="89618" y="142111"/>
                  </a:cubicBezTo>
                  <a:cubicBezTo>
                    <a:pt x="91801" y="142111"/>
                    <a:pt x="93982" y="142379"/>
                    <a:pt x="96127" y="142897"/>
                  </a:cubicBezTo>
                  <a:cubicBezTo>
                    <a:pt x="99186" y="143581"/>
                    <a:pt x="102285" y="143926"/>
                    <a:pt x="105364" y="143926"/>
                  </a:cubicBezTo>
                  <a:cubicBezTo>
                    <a:pt x="112610" y="143926"/>
                    <a:pt x="119745" y="142019"/>
                    <a:pt x="125976" y="138151"/>
                  </a:cubicBezTo>
                  <a:cubicBezTo>
                    <a:pt x="129037" y="136468"/>
                    <a:pt x="132251" y="134784"/>
                    <a:pt x="135619" y="133253"/>
                  </a:cubicBezTo>
                  <a:cubicBezTo>
                    <a:pt x="138833" y="131723"/>
                    <a:pt x="142201" y="130651"/>
                    <a:pt x="145721" y="130192"/>
                  </a:cubicBezTo>
                  <a:cubicBezTo>
                    <a:pt x="146461" y="130028"/>
                    <a:pt x="147198" y="129949"/>
                    <a:pt x="147923" y="129949"/>
                  </a:cubicBezTo>
                  <a:cubicBezTo>
                    <a:pt x="152593" y="129949"/>
                    <a:pt x="156733" y="133228"/>
                    <a:pt x="157661" y="137998"/>
                  </a:cubicBezTo>
                  <a:cubicBezTo>
                    <a:pt x="158273" y="140141"/>
                    <a:pt x="158120" y="142284"/>
                    <a:pt x="157508" y="144427"/>
                  </a:cubicBezTo>
                  <a:cubicBezTo>
                    <a:pt x="154446" y="154224"/>
                    <a:pt x="148936" y="162183"/>
                    <a:pt x="139139" y="166316"/>
                  </a:cubicBezTo>
                  <a:cubicBezTo>
                    <a:pt x="132711" y="168918"/>
                    <a:pt x="127353" y="173663"/>
                    <a:pt x="124139" y="179786"/>
                  </a:cubicBezTo>
                  <a:cubicBezTo>
                    <a:pt x="121843" y="183460"/>
                    <a:pt x="118781" y="186674"/>
                    <a:pt x="115108" y="189123"/>
                  </a:cubicBezTo>
                  <a:cubicBezTo>
                    <a:pt x="113883" y="189888"/>
                    <a:pt x="112812" y="190654"/>
                    <a:pt x="111740" y="191572"/>
                  </a:cubicBezTo>
                  <a:cubicBezTo>
                    <a:pt x="109904" y="192950"/>
                    <a:pt x="108832" y="195093"/>
                    <a:pt x="108679" y="197236"/>
                  </a:cubicBezTo>
                  <a:cubicBezTo>
                    <a:pt x="108985" y="197389"/>
                    <a:pt x="109291" y="197389"/>
                    <a:pt x="109597" y="197389"/>
                  </a:cubicBezTo>
                  <a:cubicBezTo>
                    <a:pt x="110057" y="197389"/>
                    <a:pt x="110516" y="197389"/>
                    <a:pt x="110975" y="197236"/>
                  </a:cubicBezTo>
                  <a:cubicBezTo>
                    <a:pt x="145262" y="191113"/>
                    <a:pt x="170059" y="172439"/>
                    <a:pt x="185672" y="141213"/>
                  </a:cubicBezTo>
                  <a:cubicBezTo>
                    <a:pt x="187050" y="138458"/>
                    <a:pt x="187815" y="137845"/>
                    <a:pt x="183529" y="137692"/>
                  </a:cubicBezTo>
                  <a:cubicBezTo>
                    <a:pt x="176794" y="137539"/>
                    <a:pt x="172968" y="134172"/>
                    <a:pt x="171590" y="127590"/>
                  </a:cubicBezTo>
                  <a:cubicBezTo>
                    <a:pt x="171437" y="126977"/>
                    <a:pt x="171284" y="126518"/>
                    <a:pt x="170978" y="125906"/>
                  </a:cubicBezTo>
                  <a:cubicBezTo>
                    <a:pt x="170059" y="122845"/>
                    <a:pt x="168835" y="119783"/>
                    <a:pt x="167457" y="116722"/>
                  </a:cubicBezTo>
                  <a:cubicBezTo>
                    <a:pt x="166470" y="114466"/>
                    <a:pt x="164184" y="112859"/>
                    <a:pt x="161676" y="112859"/>
                  </a:cubicBezTo>
                  <a:cubicBezTo>
                    <a:pt x="161462" y="112859"/>
                    <a:pt x="161245" y="112871"/>
                    <a:pt x="161028" y="112895"/>
                  </a:cubicBezTo>
                  <a:cubicBezTo>
                    <a:pt x="159038" y="112895"/>
                    <a:pt x="157048" y="113201"/>
                    <a:pt x="155212" y="113967"/>
                  </a:cubicBezTo>
                  <a:cubicBezTo>
                    <a:pt x="148324" y="116416"/>
                    <a:pt x="141282" y="117793"/>
                    <a:pt x="134547" y="120855"/>
                  </a:cubicBezTo>
                  <a:cubicBezTo>
                    <a:pt x="131639" y="122232"/>
                    <a:pt x="128578" y="123151"/>
                    <a:pt x="125363" y="123457"/>
                  </a:cubicBezTo>
                  <a:cubicBezTo>
                    <a:pt x="120465" y="123763"/>
                    <a:pt x="115720" y="123916"/>
                    <a:pt x="110822" y="124222"/>
                  </a:cubicBezTo>
                  <a:cubicBezTo>
                    <a:pt x="110533" y="124249"/>
                    <a:pt x="110244" y="124261"/>
                    <a:pt x="109955" y="124261"/>
                  </a:cubicBezTo>
                  <a:cubicBezTo>
                    <a:pt x="108560" y="124261"/>
                    <a:pt x="107166" y="123964"/>
                    <a:pt x="105771" y="123457"/>
                  </a:cubicBezTo>
                  <a:cubicBezTo>
                    <a:pt x="102097" y="122539"/>
                    <a:pt x="100566" y="118253"/>
                    <a:pt x="102709" y="115038"/>
                  </a:cubicBezTo>
                  <a:cubicBezTo>
                    <a:pt x="104240" y="112589"/>
                    <a:pt x="106383" y="110293"/>
                    <a:pt x="108985" y="108762"/>
                  </a:cubicBezTo>
                  <a:cubicBezTo>
                    <a:pt x="112506" y="106466"/>
                    <a:pt x="116332" y="104323"/>
                    <a:pt x="120159" y="102640"/>
                  </a:cubicBezTo>
                  <a:cubicBezTo>
                    <a:pt x="126435" y="100038"/>
                    <a:pt x="132558" y="96976"/>
                    <a:pt x="138221" y="93456"/>
                  </a:cubicBezTo>
                  <a:cubicBezTo>
                    <a:pt x="140517" y="92078"/>
                    <a:pt x="142966" y="90853"/>
                    <a:pt x="145415" y="89782"/>
                  </a:cubicBezTo>
                  <a:cubicBezTo>
                    <a:pt x="147077" y="89082"/>
                    <a:pt x="148889" y="88732"/>
                    <a:pt x="150708" y="88732"/>
                  </a:cubicBezTo>
                  <a:cubicBezTo>
                    <a:pt x="152072" y="88732"/>
                    <a:pt x="153440" y="88929"/>
                    <a:pt x="154752" y="89323"/>
                  </a:cubicBezTo>
                  <a:cubicBezTo>
                    <a:pt x="155558" y="89591"/>
                    <a:pt x="156363" y="89713"/>
                    <a:pt x="157168" y="89713"/>
                  </a:cubicBezTo>
                  <a:cubicBezTo>
                    <a:pt x="158200" y="89713"/>
                    <a:pt x="159231" y="89514"/>
                    <a:pt x="160263" y="89170"/>
                  </a:cubicBezTo>
                  <a:cubicBezTo>
                    <a:pt x="164090" y="87486"/>
                    <a:pt x="168222" y="86568"/>
                    <a:pt x="172355" y="86414"/>
                  </a:cubicBezTo>
                  <a:cubicBezTo>
                    <a:pt x="174192" y="86414"/>
                    <a:pt x="175876" y="85496"/>
                    <a:pt x="176947" y="83965"/>
                  </a:cubicBezTo>
                  <a:cubicBezTo>
                    <a:pt x="178172" y="82588"/>
                    <a:pt x="178019" y="80445"/>
                    <a:pt x="176641" y="79373"/>
                  </a:cubicBezTo>
                  <a:cubicBezTo>
                    <a:pt x="175876" y="78608"/>
                    <a:pt x="174957" y="77996"/>
                    <a:pt x="174192" y="77077"/>
                  </a:cubicBezTo>
                  <a:cubicBezTo>
                    <a:pt x="171131" y="73557"/>
                    <a:pt x="171131" y="70036"/>
                    <a:pt x="174192" y="66669"/>
                  </a:cubicBezTo>
                  <a:cubicBezTo>
                    <a:pt x="175264" y="65750"/>
                    <a:pt x="175417" y="64220"/>
                    <a:pt x="174804" y="63148"/>
                  </a:cubicBezTo>
                  <a:cubicBezTo>
                    <a:pt x="174651" y="62536"/>
                    <a:pt x="174345" y="61924"/>
                    <a:pt x="174039" y="61158"/>
                  </a:cubicBezTo>
                  <a:cubicBezTo>
                    <a:pt x="172202" y="57944"/>
                    <a:pt x="172968" y="53964"/>
                    <a:pt x="175723" y="51668"/>
                  </a:cubicBezTo>
                  <a:cubicBezTo>
                    <a:pt x="176335" y="50903"/>
                    <a:pt x="177100" y="50137"/>
                    <a:pt x="177560" y="49372"/>
                  </a:cubicBezTo>
                  <a:cubicBezTo>
                    <a:pt x="179090" y="47688"/>
                    <a:pt x="179090" y="45086"/>
                    <a:pt x="177560" y="43402"/>
                  </a:cubicBezTo>
                  <a:cubicBezTo>
                    <a:pt x="175110" y="39729"/>
                    <a:pt x="172508" y="36361"/>
                    <a:pt x="169600" y="32994"/>
                  </a:cubicBezTo>
                  <a:cubicBezTo>
                    <a:pt x="169119" y="32392"/>
                    <a:pt x="168353" y="31979"/>
                    <a:pt x="167602" y="31979"/>
                  </a:cubicBezTo>
                  <a:cubicBezTo>
                    <a:pt x="167397" y="31979"/>
                    <a:pt x="167194" y="32010"/>
                    <a:pt x="166998" y="32075"/>
                  </a:cubicBezTo>
                  <a:cubicBezTo>
                    <a:pt x="165564" y="32336"/>
                    <a:pt x="164116" y="32465"/>
                    <a:pt x="162672" y="32465"/>
                  </a:cubicBezTo>
                  <a:cubicBezTo>
                    <a:pt x="157334" y="32465"/>
                    <a:pt x="152049" y="30704"/>
                    <a:pt x="147711" y="27330"/>
                  </a:cubicBezTo>
                  <a:cubicBezTo>
                    <a:pt x="144956" y="25034"/>
                    <a:pt x="141742" y="23657"/>
                    <a:pt x="138374" y="23044"/>
                  </a:cubicBezTo>
                  <a:cubicBezTo>
                    <a:pt x="133323" y="21973"/>
                    <a:pt x="128578" y="19830"/>
                    <a:pt x="124598" y="16769"/>
                  </a:cubicBezTo>
                  <a:cubicBezTo>
                    <a:pt x="121077" y="14013"/>
                    <a:pt x="117098" y="12177"/>
                    <a:pt x="112965" y="11105"/>
                  </a:cubicBezTo>
                  <a:cubicBezTo>
                    <a:pt x="111128" y="10646"/>
                    <a:pt x="109291" y="10493"/>
                    <a:pt x="107608" y="10187"/>
                  </a:cubicBezTo>
                  <a:cubicBezTo>
                    <a:pt x="102097" y="9421"/>
                    <a:pt x="99801" y="6666"/>
                    <a:pt x="100107" y="1156"/>
                  </a:cubicBezTo>
                  <a:cubicBezTo>
                    <a:pt x="99954" y="850"/>
                    <a:pt x="99954" y="543"/>
                    <a:pt x="99954" y="84"/>
                  </a:cubicBezTo>
                  <a:cubicBezTo>
                    <a:pt x="98599" y="28"/>
                    <a:pt x="97243" y="0"/>
                    <a:pt x="958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 name="Google Shape;550;p54"/>
          <p:cNvGrpSpPr/>
          <p:nvPr/>
        </p:nvGrpSpPr>
        <p:grpSpPr>
          <a:xfrm>
            <a:off x="-494056" y="4041341"/>
            <a:ext cx="1608851" cy="1495640"/>
            <a:chOff x="1044475" y="239475"/>
            <a:chExt cx="5545850" cy="5155600"/>
          </a:xfrm>
        </p:grpSpPr>
        <p:sp>
          <p:nvSpPr>
            <p:cNvPr id="551" name="Google Shape;551;p54"/>
            <p:cNvSpPr/>
            <p:nvPr/>
          </p:nvSpPr>
          <p:spPr>
            <a:xfrm>
              <a:off x="1381150" y="543725"/>
              <a:ext cx="3818100" cy="3472625"/>
            </a:xfrm>
            <a:custGeom>
              <a:avLst/>
              <a:gdLst/>
              <a:ahLst/>
              <a:cxnLst/>
              <a:rect l="l" t="t" r="r" b="b"/>
              <a:pathLst>
                <a:path w="152724" h="138905" extrusionOk="0">
                  <a:moveTo>
                    <a:pt x="131143" y="1"/>
                  </a:moveTo>
                  <a:cubicBezTo>
                    <a:pt x="130652" y="1"/>
                    <a:pt x="130218" y="138"/>
                    <a:pt x="129785" y="355"/>
                  </a:cubicBezTo>
                  <a:cubicBezTo>
                    <a:pt x="126381" y="1835"/>
                    <a:pt x="123126" y="3907"/>
                    <a:pt x="120166" y="6274"/>
                  </a:cubicBezTo>
                  <a:cubicBezTo>
                    <a:pt x="114246" y="11010"/>
                    <a:pt x="108623" y="16190"/>
                    <a:pt x="102999" y="21517"/>
                  </a:cubicBezTo>
                  <a:cubicBezTo>
                    <a:pt x="99004" y="25809"/>
                    <a:pt x="94416" y="29360"/>
                    <a:pt x="89237" y="32468"/>
                  </a:cubicBezTo>
                  <a:cubicBezTo>
                    <a:pt x="79914" y="37500"/>
                    <a:pt x="71182" y="43715"/>
                    <a:pt x="63339" y="50967"/>
                  </a:cubicBezTo>
                  <a:cubicBezTo>
                    <a:pt x="57863" y="55850"/>
                    <a:pt x="52240" y="61030"/>
                    <a:pt x="46321" y="65469"/>
                  </a:cubicBezTo>
                  <a:cubicBezTo>
                    <a:pt x="37441" y="72277"/>
                    <a:pt x="27378" y="77012"/>
                    <a:pt x="17315" y="81748"/>
                  </a:cubicBezTo>
                  <a:cubicBezTo>
                    <a:pt x="11840" y="84264"/>
                    <a:pt x="6660" y="87371"/>
                    <a:pt x="2072" y="91071"/>
                  </a:cubicBezTo>
                  <a:cubicBezTo>
                    <a:pt x="593" y="91959"/>
                    <a:pt x="1" y="93587"/>
                    <a:pt x="149" y="95215"/>
                  </a:cubicBezTo>
                  <a:cubicBezTo>
                    <a:pt x="1037" y="109866"/>
                    <a:pt x="4884" y="124220"/>
                    <a:pt x="11692" y="137243"/>
                  </a:cubicBezTo>
                  <a:cubicBezTo>
                    <a:pt x="12267" y="138393"/>
                    <a:pt x="12568" y="138905"/>
                    <a:pt x="13001" y="138905"/>
                  </a:cubicBezTo>
                  <a:cubicBezTo>
                    <a:pt x="13348" y="138905"/>
                    <a:pt x="13779" y="138576"/>
                    <a:pt x="14503" y="137983"/>
                  </a:cubicBezTo>
                  <a:cubicBezTo>
                    <a:pt x="20571" y="133543"/>
                    <a:pt x="26638" y="129400"/>
                    <a:pt x="32854" y="125404"/>
                  </a:cubicBezTo>
                  <a:cubicBezTo>
                    <a:pt x="41437" y="119781"/>
                    <a:pt x="49428" y="113417"/>
                    <a:pt x="56976" y="106314"/>
                  </a:cubicBezTo>
                  <a:cubicBezTo>
                    <a:pt x="66151" y="96991"/>
                    <a:pt x="76510" y="88703"/>
                    <a:pt x="87609" y="81600"/>
                  </a:cubicBezTo>
                  <a:cubicBezTo>
                    <a:pt x="92936" y="78196"/>
                    <a:pt x="98264" y="74793"/>
                    <a:pt x="103295" y="71093"/>
                  </a:cubicBezTo>
                  <a:cubicBezTo>
                    <a:pt x="111731" y="64877"/>
                    <a:pt x="119130" y="57330"/>
                    <a:pt x="125198" y="48895"/>
                  </a:cubicBezTo>
                  <a:cubicBezTo>
                    <a:pt x="129193" y="43123"/>
                    <a:pt x="132745" y="37204"/>
                    <a:pt x="136445" y="31284"/>
                  </a:cubicBezTo>
                  <a:cubicBezTo>
                    <a:pt x="139700" y="25661"/>
                    <a:pt x="143844" y="20629"/>
                    <a:pt x="148579" y="16190"/>
                  </a:cubicBezTo>
                  <a:cubicBezTo>
                    <a:pt x="149911" y="15006"/>
                    <a:pt x="151243" y="13970"/>
                    <a:pt x="152723" y="12638"/>
                  </a:cubicBezTo>
                  <a:cubicBezTo>
                    <a:pt x="146212" y="7606"/>
                    <a:pt x="139108" y="3315"/>
                    <a:pt x="131709" y="59"/>
                  </a:cubicBezTo>
                  <a:cubicBezTo>
                    <a:pt x="131511" y="19"/>
                    <a:pt x="131323" y="1"/>
                    <a:pt x="131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4"/>
            <p:cNvSpPr/>
            <p:nvPr/>
          </p:nvSpPr>
          <p:spPr>
            <a:xfrm>
              <a:off x="2317175" y="2002850"/>
              <a:ext cx="3825475" cy="3149975"/>
            </a:xfrm>
            <a:custGeom>
              <a:avLst/>
              <a:gdLst/>
              <a:ahLst/>
              <a:cxnLst/>
              <a:rect l="l" t="t" r="r" b="b"/>
              <a:pathLst>
                <a:path w="153019" h="125999" extrusionOk="0">
                  <a:moveTo>
                    <a:pt x="147395" y="1"/>
                  </a:moveTo>
                  <a:cubicBezTo>
                    <a:pt x="146359" y="1037"/>
                    <a:pt x="145323" y="2221"/>
                    <a:pt x="144287" y="3405"/>
                  </a:cubicBezTo>
                  <a:cubicBezTo>
                    <a:pt x="137924" y="9768"/>
                    <a:pt x="130525" y="15096"/>
                    <a:pt x="122533" y="19239"/>
                  </a:cubicBezTo>
                  <a:cubicBezTo>
                    <a:pt x="113506" y="23975"/>
                    <a:pt x="105515" y="30338"/>
                    <a:pt x="99004" y="38182"/>
                  </a:cubicBezTo>
                  <a:cubicBezTo>
                    <a:pt x="94860" y="43509"/>
                    <a:pt x="90272" y="48393"/>
                    <a:pt x="85093" y="52684"/>
                  </a:cubicBezTo>
                  <a:cubicBezTo>
                    <a:pt x="81097" y="55644"/>
                    <a:pt x="76953" y="58456"/>
                    <a:pt x="72958" y="61416"/>
                  </a:cubicBezTo>
                  <a:cubicBezTo>
                    <a:pt x="64227" y="67779"/>
                    <a:pt x="56531" y="75030"/>
                    <a:pt x="48540" y="82134"/>
                  </a:cubicBezTo>
                  <a:cubicBezTo>
                    <a:pt x="41881" y="88201"/>
                    <a:pt x="34333" y="93529"/>
                    <a:pt x="26194" y="97673"/>
                  </a:cubicBezTo>
                  <a:cubicBezTo>
                    <a:pt x="21014" y="100188"/>
                    <a:pt x="15539" y="102260"/>
                    <a:pt x="10359" y="104480"/>
                  </a:cubicBezTo>
                  <a:cubicBezTo>
                    <a:pt x="6808" y="105960"/>
                    <a:pt x="3256" y="107588"/>
                    <a:pt x="0" y="109660"/>
                  </a:cubicBezTo>
                  <a:cubicBezTo>
                    <a:pt x="148" y="109955"/>
                    <a:pt x="444" y="110251"/>
                    <a:pt x="592" y="110547"/>
                  </a:cubicBezTo>
                  <a:cubicBezTo>
                    <a:pt x="9028" y="117059"/>
                    <a:pt x="18351" y="122238"/>
                    <a:pt x="28562" y="125790"/>
                  </a:cubicBezTo>
                  <a:cubicBezTo>
                    <a:pt x="28846" y="125932"/>
                    <a:pt x="29161" y="125999"/>
                    <a:pt x="29483" y="125999"/>
                  </a:cubicBezTo>
                  <a:cubicBezTo>
                    <a:pt x="30163" y="125999"/>
                    <a:pt x="30871" y="125701"/>
                    <a:pt x="31374" y="125198"/>
                  </a:cubicBezTo>
                  <a:cubicBezTo>
                    <a:pt x="35665" y="121794"/>
                    <a:pt x="40253" y="118835"/>
                    <a:pt x="44988" y="116171"/>
                  </a:cubicBezTo>
                  <a:cubicBezTo>
                    <a:pt x="51648" y="112767"/>
                    <a:pt x="57863" y="108328"/>
                    <a:pt x="63339" y="103296"/>
                  </a:cubicBezTo>
                  <a:cubicBezTo>
                    <a:pt x="72366" y="94565"/>
                    <a:pt x="82133" y="86869"/>
                    <a:pt x="92640" y="80210"/>
                  </a:cubicBezTo>
                  <a:cubicBezTo>
                    <a:pt x="97524" y="76954"/>
                    <a:pt x="102111" y="73255"/>
                    <a:pt x="106107" y="69111"/>
                  </a:cubicBezTo>
                  <a:cubicBezTo>
                    <a:pt x="115282" y="60084"/>
                    <a:pt x="123569" y="50317"/>
                    <a:pt x="131709" y="40549"/>
                  </a:cubicBezTo>
                  <a:cubicBezTo>
                    <a:pt x="136740" y="34038"/>
                    <a:pt x="142808" y="28562"/>
                    <a:pt x="149763" y="24271"/>
                  </a:cubicBezTo>
                  <a:cubicBezTo>
                    <a:pt x="150355" y="23975"/>
                    <a:pt x="150799" y="23383"/>
                    <a:pt x="151391" y="23087"/>
                  </a:cubicBezTo>
                  <a:cubicBezTo>
                    <a:pt x="152427" y="22643"/>
                    <a:pt x="153019" y="21311"/>
                    <a:pt x="152575" y="20275"/>
                  </a:cubicBezTo>
                  <a:cubicBezTo>
                    <a:pt x="151835" y="14060"/>
                    <a:pt x="150355" y="7992"/>
                    <a:pt x="148431" y="2073"/>
                  </a:cubicBezTo>
                  <a:cubicBezTo>
                    <a:pt x="148283" y="1333"/>
                    <a:pt x="148283" y="445"/>
                    <a:pt x="1473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4"/>
            <p:cNvSpPr/>
            <p:nvPr/>
          </p:nvSpPr>
          <p:spPr>
            <a:xfrm>
              <a:off x="4196600" y="3619625"/>
              <a:ext cx="1823975" cy="1613075"/>
            </a:xfrm>
            <a:custGeom>
              <a:avLst/>
              <a:gdLst/>
              <a:ahLst/>
              <a:cxnLst/>
              <a:rect l="l" t="t" r="r" b="b"/>
              <a:pathLst>
                <a:path w="72959" h="64523" extrusionOk="0">
                  <a:moveTo>
                    <a:pt x="72958" y="0"/>
                  </a:moveTo>
                  <a:cubicBezTo>
                    <a:pt x="72514" y="0"/>
                    <a:pt x="72218" y="296"/>
                    <a:pt x="71922" y="444"/>
                  </a:cubicBezTo>
                  <a:cubicBezTo>
                    <a:pt x="65115" y="5920"/>
                    <a:pt x="58899" y="11839"/>
                    <a:pt x="53128" y="18351"/>
                  </a:cubicBezTo>
                  <a:cubicBezTo>
                    <a:pt x="48096" y="24566"/>
                    <a:pt x="42473" y="30190"/>
                    <a:pt x="36109" y="35221"/>
                  </a:cubicBezTo>
                  <a:cubicBezTo>
                    <a:pt x="30042" y="39809"/>
                    <a:pt x="23679" y="43657"/>
                    <a:pt x="17463" y="47652"/>
                  </a:cubicBezTo>
                  <a:cubicBezTo>
                    <a:pt x="14651" y="49280"/>
                    <a:pt x="12136" y="51204"/>
                    <a:pt x="9768" y="53276"/>
                  </a:cubicBezTo>
                  <a:cubicBezTo>
                    <a:pt x="6068" y="56532"/>
                    <a:pt x="2812" y="60379"/>
                    <a:pt x="1" y="64523"/>
                  </a:cubicBezTo>
                  <a:cubicBezTo>
                    <a:pt x="34630" y="59047"/>
                    <a:pt x="64375" y="30930"/>
                    <a:pt x="72958" y="0"/>
                  </a:cubicBezTo>
                  <a:close/>
                </a:path>
              </a:pathLst>
            </a:custGeom>
            <a:solidFill>
              <a:srgbClr val="F2F2F2">
                <a:alpha val="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4"/>
            <p:cNvSpPr/>
            <p:nvPr/>
          </p:nvSpPr>
          <p:spPr>
            <a:xfrm>
              <a:off x="1044475" y="239475"/>
              <a:ext cx="5545850" cy="5155600"/>
            </a:xfrm>
            <a:custGeom>
              <a:avLst/>
              <a:gdLst/>
              <a:ahLst/>
              <a:cxnLst/>
              <a:rect l="l" t="t" r="r" b="b"/>
              <a:pathLst>
                <a:path w="221834" h="206224" extrusionOk="0">
                  <a:moveTo>
                    <a:pt x="108469" y="4671"/>
                  </a:moveTo>
                  <a:cubicBezTo>
                    <a:pt x="119615" y="4671"/>
                    <a:pt x="129783" y="6675"/>
                    <a:pt x="137777" y="9861"/>
                  </a:cubicBezTo>
                  <a:cubicBezTo>
                    <a:pt x="133485" y="12673"/>
                    <a:pt x="129341" y="15781"/>
                    <a:pt x="125494" y="19184"/>
                  </a:cubicBezTo>
                  <a:cubicBezTo>
                    <a:pt x="119870" y="23920"/>
                    <a:pt x="114395" y="29247"/>
                    <a:pt x="108919" y="34279"/>
                  </a:cubicBezTo>
                  <a:cubicBezTo>
                    <a:pt x="106699" y="36499"/>
                    <a:pt x="104332" y="38275"/>
                    <a:pt x="101520" y="39903"/>
                  </a:cubicBezTo>
                  <a:cubicBezTo>
                    <a:pt x="89681" y="46266"/>
                    <a:pt x="78582" y="54405"/>
                    <a:pt x="68815" y="63877"/>
                  </a:cubicBezTo>
                  <a:cubicBezTo>
                    <a:pt x="58604" y="73496"/>
                    <a:pt x="46913" y="81339"/>
                    <a:pt x="34038" y="87111"/>
                  </a:cubicBezTo>
                  <a:cubicBezTo>
                    <a:pt x="27082" y="90366"/>
                    <a:pt x="20127" y="93622"/>
                    <a:pt x="14208" y="98654"/>
                  </a:cubicBezTo>
                  <a:cubicBezTo>
                    <a:pt x="12432" y="91846"/>
                    <a:pt x="17611" y="70240"/>
                    <a:pt x="24123" y="57513"/>
                  </a:cubicBezTo>
                  <a:cubicBezTo>
                    <a:pt x="30486" y="44638"/>
                    <a:pt x="39513" y="33539"/>
                    <a:pt x="50760" y="24660"/>
                  </a:cubicBezTo>
                  <a:cubicBezTo>
                    <a:pt x="69086" y="10110"/>
                    <a:pt x="90105" y="4671"/>
                    <a:pt x="108469" y="4671"/>
                  </a:cubicBezTo>
                  <a:close/>
                  <a:moveTo>
                    <a:pt x="144529" y="12171"/>
                  </a:moveTo>
                  <a:cubicBezTo>
                    <a:pt x="144700" y="12171"/>
                    <a:pt x="144869" y="12189"/>
                    <a:pt x="145028" y="12229"/>
                  </a:cubicBezTo>
                  <a:cubicBezTo>
                    <a:pt x="152575" y="15485"/>
                    <a:pt x="159679" y="19776"/>
                    <a:pt x="166190" y="24808"/>
                  </a:cubicBezTo>
                  <a:cubicBezTo>
                    <a:pt x="164710" y="26140"/>
                    <a:pt x="163378" y="27176"/>
                    <a:pt x="162046" y="28360"/>
                  </a:cubicBezTo>
                  <a:cubicBezTo>
                    <a:pt x="157311" y="32799"/>
                    <a:pt x="153167" y="37831"/>
                    <a:pt x="149912" y="43454"/>
                  </a:cubicBezTo>
                  <a:cubicBezTo>
                    <a:pt x="146212" y="49374"/>
                    <a:pt x="142660" y="55293"/>
                    <a:pt x="138665" y="60917"/>
                  </a:cubicBezTo>
                  <a:cubicBezTo>
                    <a:pt x="132745" y="69500"/>
                    <a:pt x="125198" y="77047"/>
                    <a:pt x="116762" y="83263"/>
                  </a:cubicBezTo>
                  <a:cubicBezTo>
                    <a:pt x="111731" y="86963"/>
                    <a:pt x="106403" y="90366"/>
                    <a:pt x="101076" y="93918"/>
                  </a:cubicBezTo>
                  <a:cubicBezTo>
                    <a:pt x="89977" y="100873"/>
                    <a:pt x="79618" y="109161"/>
                    <a:pt x="70443" y="118484"/>
                  </a:cubicBezTo>
                  <a:cubicBezTo>
                    <a:pt x="63043" y="125587"/>
                    <a:pt x="54904" y="131951"/>
                    <a:pt x="46321" y="137574"/>
                  </a:cubicBezTo>
                  <a:cubicBezTo>
                    <a:pt x="40105" y="141570"/>
                    <a:pt x="34038" y="145713"/>
                    <a:pt x="28118" y="150153"/>
                  </a:cubicBezTo>
                  <a:cubicBezTo>
                    <a:pt x="27328" y="150746"/>
                    <a:pt x="26860" y="151075"/>
                    <a:pt x="26493" y="151075"/>
                  </a:cubicBezTo>
                  <a:cubicBezTo>
                    <a:pt x="26035" y="151075"/>
                    <a:pt x="25734" y="150563"/>
                    <a:pt x="25159" y="149413"/>
                  </a:cubicBezTo>
                  <a:cubicBezTo>
                    <a:pt x="18351" y="136390"/>
                    <a:pt x="14504" y="122036"/>
                    <a:pt x="13764" y="107237"/>
                  </a:cubicBezTo>
                  <a:cubicBezTo>
                    <a:pt x="13468" y="105609"/>
                    <a:pt x="14208" y="103981"/>
                    <a:pt x="15539" y="103093"/>
                  </a:cubicBezTo>
                  <a:cubicBezTo>
                    <a:pt x="20275" y="99393"/>
                    <a:pt x="25307" y="96286"/>
                    <a:pt x="30782" y="93770"/>
                  </a:cubicBezTo>
                  <a:cubicBezTo>
                    <a:pt x="40845" y="89182"/>
                    <a:pt x="50908" y="84447"/>
                    <a:pt x="59788" y="77639"/>
                  </a:cubicBezTo>
                  <a:cubicBezTo>
                    <a:pt x="65855" y="73200"/>
                    <a:pt x="71330" y="68020"/>
                    <a:pt x="76806" y="62989"/>
                  </a:cubicBezTo>
                  <a:cubicBezTo>
                    <a:pt x="84649" y="55885"/>
                    <a:pt x="93381" y="49670"/>
                    <a:pt x="102704" y="44490"/>
                  </a:cubicBezTo>
                  <a:cubicBezTo>
                    <a:pt x="107735" y="41530"/>
                    <a:pt x="112471" y="37979"/>
                    <a:pt x="116466" y="33687"/>
                  </a:cubicBezTo>
                  <a:cubicBezTo>
                    <a:pt x="121942" y="28360"/>
                    <a:pt x="127566" y="23180"/>
                    <a:pt x="133633" y="18444"/>
                  </a:cubicBezTo>
                  <a:cubicBezTo>
                    <a:pt x="136593" y="16077"/>
                    <a:pt x="139848" y="14005"/>
                    <a:pt x="143252" y="12525"/>
                  </a:cubicBezTo>
                  <a:cubicBezTo>
                    <a:pt x="143577" y="12308"/>
                    <a:pt x="144061" y="12171"/>
                    <a:pt x="144529" y="12171"/>
                  </a:cubicBezTo>
                  <a:close/>
                  <a:moveTo>
                    <a:pt x="169425" y="27668"/>
                  </a:moveTo>
                  <a:cubicBezTo>
                    <a:pt x="169812" y="27668"/>
                    <a:pt x="170119" y="27940"/>
                    <a:pt x="170482" y="28212"/>
                  </a:cubicBezTo>
                  <a:cubicBezTo>
                    <a:pt x="173885" y="31171"/>
                    <a:pt x="176993" y="34427"/>
                    <a:pt x="179953" y="37831"/>
                  </a:cubicBezTo>
                  <a:cubicBezTo>
                    <a:pt x="186168" y="45082"/>
                    <a:pt x="191348" y="53221"/>
                    <a:pt x="195343" y="61953"/>
                  </a:cubicBezTo>
                  <a:lnTo>
                    <a:pt x="195343" y="61805"/>
                  </a:lnTo>
                  <a:lnTo>
                    <a:pt x="195343" y="61805"/>
                  </a:lnTo>
                  <a:cubicBezTo>
                    <a:pt x="196527" y="63581"/>
                    <a:pt x="196231" y="65948"/>
                    <a:pt x="194752" y="67280"/>
                  </a:cubicBezTo>
                  <a:cubicBezTo>
                    <a:pt x="188832" y="74088"/>
                    <a:pt x="181729" y="79711"/>
                    <a:pt x="174033" y="84003"/>
                  </a:cubicBezTo>
                  <a:cubicBezTo>
                    <a:pt x="166782" y="87554"/>
                    <a:pt x="160123" y="91994"/>
                    <a:pt x="154203" y="97322"/>
                  </a:cubicBezTo>
                  <a:cubicBezTo>
                    <a:pt x="151539" y="99689"/>
                    <a:pt x="149024" y="102353"/>
                    <a:pt x="146804" y="105017"/>
                  </a:cubicBezTo>
                  <a:cubicBezTo>
                    <a:pt x="140292" y="113156"/>
                    <a:pt x="132597" y="120260"/>
                    <a:pt x="124014" y="126031"/>
                  </a:cubicBezTo>
                  <a:cubicBezTo>
                    <a:pt x="115875" y="131359"/>
                    <a:pt x="108771" y="138018"/>
                    <a:pt x="101520" y="144530"/>
                  </a:cubicBezTo>
                  <a:cubicBezTo>
                    <a:pt x="95600" y="150005"/>
                    <a:pt x="89385" y="155037"/>
                    <a:pt x="82725" y="159624"/>
                  </a:cubicBezTo>
                  <a:cubicBezTo>
                    <a:pt x="76658" y="163176"/>
                    <a:pt x="70147" y="166432"/>
                    <a:pt x="63635" y="168947"/>
                  </a:cubicBezTo>
                  <a:cubicBezTo>
                    <a:pt x="58456" y="171019"/>
                    <a:pt x="53424" y="173387"/>
                    <a:pt x="48689" y="176347"/>
                  </a:cubicBezTo>
                  <a:cubicBezTo>
                    <a:pt x="48257" y="176655"/>
                    <a:pt x="47748" y="176809"/>
                    <a:pt x="47248" y="176809"/>
                  </a:cubicBezTo>
                  <a:cubicBezTo>
                    <a:pt x="46548" y="176809"/>
                    <a:pt x="45864" y="176507"/>
                    <a:pt x="45433" y="175903"/>
                  </a:cubicBezTo>
                  <a:cubicBezTo>
                    <a:pt x="39513" y="170427"/>
                    <a:pt x="34334" y="164212"/>
                    <a:pt x="30042" y="157404"/>
                  </a:cubicBezTo>
                  <a:cubicBezTo>
                    <a:pt x="28858" y="155481"/>
                    <a:pt x="28858" y="155481"/>
                    <a:pt x="30486" y="154149"/>
                  </a:cubicBezTo>
                  <a:cubicBezTo>
                    <a:pt x="36110" y="149857"/>
                    <a:pt x="42177" y="145861"/>
                    <a:pt x="47949" y="141866"/>
                  </a:cubicBezTo>
                  <a:cubicBezTo>
                    <a:pt x="55052" y="137574"/>
                    <a:pt x="61711" y="132543"/>
                    <a:pt x="67927" y="127067"/>
                  </a:cubicBezTo>
                  <a:cubicBezTo>
                    <a:pt x="72070" y="123219"/>
                    <a:pt x="76214" y="119520"/>
                    <a:pt x="80358" y="115524"/>
                  </a:cubicBezTo>
                  <a:cubicBezTo>
                    <a:pt x="86573" y="109605"/>
                    <a:pt x="93381" y="104277"/>
                    <a:pt x="100632" y="99541"/>
                  </a:cubicBezTo>
                  <a:cubicBezTo>
                    <a:pt x="107735" y="94806"/>
                    <a:pt x="114987" y="90366"/>
                    <a:pt x="121794" y="85187"/>
                  </a:cubicBezTo>
                  <a:cubicBezTo>
                    <a:pt x="128749" y="79859"/>
                    <a:pt x="134965" y="73644"/>
                    <a:pt x="140292" y="66688"/>
                  </a:cubicBezTo>
                  <a:cubicBezTo>
                    <a:pt x="144288" y="61213"/>
                    <a:pt x="147988" y="55589"/>
                    <a:pt x="151391" y="49818"/>
                  </a:cubicBezTo>
                  <a:cubicBezTo>
                    <a:pt x="153315" y="46858"/>
                    <a:pt x="155091" y="43898"/>
                    <a:pt x="157163" y="40938"/>
                  </a:cubicBezTo>
                  <a:cubicBezTo>
                    <a:pt x="160271" y="36055"/>
                    <a:pt x="164118" y="31763"/>
                    <a:pt x="168558" y="28064"/>
                  </a:cubicBezTo>
                  <a:cubicBezTo>
                    <a:pt x="168902" y="27777"/>
                    <a:pt x="169180" y="27668"/>
                    <a:pt x="169425" y="27668"/>
                  </a:cubicBezTo>
                  <a:close/>
                  <a:moveTo>
                    <a:pt x="198303" y="70536"/>
                  </a:moveTo>
                  <a:cubicBezTo>
                    <a:pt x="199191" y="70980"/>
                    <a:pt x="199191" y="71868"/>
                    <a:pt x="199339" y="72608"/>
                  </a:cubicBezTo>
                  <a:lnTo>
                    <a:pt x="199339" y="72460"/>
                  </a:lnTo>
                  <a:cubicBezTo>
                    <a:pt x="201263" y="78379"/>
                    <a:pt x="202743" y="84595"/>
                    <a:pt x="203631" y="90810"/>
                  </a:cubicBezTo>
                  <a:cubicBezTo>
                    <a:pt x="203927" y="91846"/>
                    <a:pt x="203335" y="93178"/>
                    <a:pt x="202299" y="93622"/>
                  </a:cubicBezTo>
                  <a:cubicBezTo>
                    <a:pt x="201707" y="93918"/>
                    <a:pt x="201263" y="94510"/>
                    <a:pt x="200671" y="94806"/>
                  </a:cubicBezTo>
                  <a:cubicBezTo>
                    <a:pt x="193716" y="99097"/>
                    <a:pt x="187648" y="104573"/>
                    <a:pt x="182617" y="111084"/>
                  </a:cubicBezTo>
                  <a:cubicBezTo>
                    <a:pt x="174477" y="120852"/>
                    <a:pt x="166190" y="130619"/>
                    <a:pt x="157163" y="139646"/>
                  </a:cubicBezTo>
                  <a:cubicBezTo>
                    <a:pt x="153019" y="143790"/>
                    <a:pt x="148432" y="147489"/>
                    <a:pt x="143548" y="150745"/>
                  </a:cubicBezTo>
                  <a:cubicBezTo>
                    <a:pt x="133041" y="157404"/>
                    <a:pt x="123126" y="165248"/>
                    <a:pt x="114099" y="173831"/>
                  </a:cubicBezTo>
                  <a:cubicBezTo>
                    <a:pt x="108623" y="179011"/>
                    <a:pt x="102556" y="183302"/>
                    <a:pt x="95896" y="186854"/>
                  </a:cubicBezTo>
                  <a:cubicBezTo>
                    <a:pt x="91013" y="189370"/>
                    <a:pt x="86425" y="192477"/>
                    <a:pt x="82282" y="195881"/>
                  </a:cubicBezTo>
                  <a:cubicBezTo>
                    <a:pt x="81727" y="196344"/>
                    <a:pt x="81114" y="196575"/>
                    <a:pt x="80479" y="196575"/>
                  </a:cubicBezTo>
                  <a:cubicBezTo>
                    <a:pt x="80099" y="196575"/>
                    <a:pt x="79710" y="196492"/>
                    <a:pt x="79322" y="196325"/>
                  </a:cubicBezTo>
                  <a:cubicBezTo>
                    <a:pt x="69259" y="192921"/>
                    <a:pt x="59788" y="187742"/>
                    <a:pt x="51500" y="181082"/>
                  </a:cubicBezTo>
                  <a:cubicBezTo>
                    <a:pt x="51204" y="180786"/>
                    <a:pt x="51056" y="180490"/>
                    <a:pt x="50908" y="180195"/>
                  </a:cubicBezTo>
                  <a:cubicBezTo>
                    <a:pt x="54164" y="178271"/>
                    <a:pt x="57568" y="176495"/>
                    <a:pt x="61119" y="175015"/>
                  </a:cubicBezTo>
                  <a:cubicBezTo>
                    <a:pt x="66447" y="172795"/>
                    <a:pt x="71774" y="170723"/>
                    <a:pt x="76954" y="168208"/>
                  </a:cubicBezTo>
                  <a:cubicBezTo>
                    <a:pt x="85093" y="164064"/>
                    <a:pt x="92641" y="158736"/>
                    <a:pt x="99448" y="152669"/>
                  </a:cubicBezTo>
                  <a:cubicBezTo>
                    <a:pt x="107291" y="145565"/>
                    <a:pt x="115135" y="138314"/>
                    <a:pt x="123718" y="131951"/>
                  </a:cubicBezTo>
                  <a:cubicBezTo>
                    <a:pt x="127713" y="128991"/>
                    <a:pt x="131857" y="126179"/>
                    <a:pt x="135853" y="123219"/>
                  </a:cubicBezTo>
                  <a:cubicBezTo>
                    <a:pt x="141032" y="118928"/>
                    <a:pt x="145768" y="114044"/>
                    <a:pt x="149912" y="108717"/>
                  </a:cubicBezTo>
                  <a:cubicBezTo>
                    <a:pt x="156423" y="100873"/>
                    <a:pt x="164414" y="94362"/>
                    <a:pt x="173441" y="89626"/>
                  </a:cubicBezTo>
                  <a:cubicBezTo>
                    <a:pt x="181433" y="85631"/>
                    <a:pt x="188832" y="80303"/>
                    <a:pt x="195195" y="73940"/>
                  </a:cubicBezTo>
                  <a:cubicBezTo>
                    <a:pt x="196231" y="72904"/>
                    <a:pt x="197267" y="71720"/>
                    <a:pt x="198303" y="70536"/>
                  </a:cubicBezTo>
                  <a:close/>
                  <a:moveTo>
                    <a:pt x="199043" y="135206"/>
                  </a:moveTo>
                  <a:cubicBezTo>
                    <a:pt x="190460" y="166136"/>
                    <a:pt x="160715" y="194401"/>
                    <a:pt x="126086" y="199729"/>
                  </a:cubicBezTo>
                  <a:cubicBezTo>
                    <a:pt x="128897" y="195585"/>
                    <a:pt x="132153" y="191738"/>
                    <a:pt x="135853" y="188482"/>
                  </a:cubicBezTo>
                  <a:cubicBezTo>
                    <a:pt x="138221" y="186410"/>
                    <a:pt x="140736" y="184486"/>
                    <a:pt x="143548" y="182858"/>
                  </a:cubicBezTo>
                  <a:cubicBezTo>
                    <a:pt x="149764" y="178863"/>
                    <a:pt x="156127" y="175015"/>
                    <a:pt x="162194" y="170427"/>
                  </a:cubicBezTo>
                  <a:cubicBezTo>
                    <a:pt x="168558" y="165396"/>
                    <a:pt x="174181" y="159772"/>
                    <a:pt x="179213" y="153557"/>
                  </a:cubicBezTo>
                  <a:cubicBezTo>
                    <a:pt x="184984" y="147045"/>
                    <a:pt x="191200" y="141126"/>
                    <a:pt x="198007" y="135650"/>
                  </a:cubicBezTo>
                  <a:cubicBezTo>
                    <a:pt x="198303" y="135502"/>
                    <a:pt x="198599" y="135206"/>
                    <a:pt x="199043" y="135206"/>
                  </a:cubicBezTo>
                  <a:close/>
                  <a:moveTo>
                    <a:pt x="203779" y="98062"/>
                  </a:moveTo>
                  <a:cubicBezTo>
                    <a:pt x="204485" y="98485"/>
                    <a:pt x="204247" y="99179"/>
                    <a:pt x="204224" y="99885"/>
                  </a:cubicBezTo>
                  <a:lnTo>
                    <a:pt x="204224" y="99885"/>
                  </a:lnTo>
                  <a:cubicBezTo>
                    <a:pt x="204224" y="99869"/>
                    <a:pt x="204223" y="99853"/>
                    <a:pt x="204223" y="99837"/>
                  </a:cubicBezTo>
                  <a:lnTo>
                    <a:pt x="204223" y="99837"/>
                  </a:lnTo>
                  <a:lnTo>
                    <a:pt x="204223" y="99985"/>
                  </a:lnTo>
                  <a:cubicBezTo>
                    <a:pt x="204223" y="99952"/>
                    <a:pt x="204223" y="99918"/>
                    <a:pt x="204224" y="99885"/>
                  </a:cubicBezTo>
                  <a:lnTo>
                    <a:pt x="204224" y="99885"/>
                  </a:lnTo>
                  <a:cubicBezTo>
                    <a:pt x="204516" y="108008"/>
                    <a:pt x="203924" y="116132"/>
                    <a:pt x="202299" y="124255"/>
                  </a:cubicBezTo>
                  <a:cubicBezTo>
                    <a:pt x="202003" y="125735"/>
                    <a:pt x="201115" y="127215"/>
                    <a:pt x="199931" y="128251"/>
                  </a:cubicBezTo>
                  <a:cubicBezTo>
                    <a:pt x="192680" y="133727"/>
                    <a:pt x="185872" y="139646"/>
                    <a:pt x="179509" y="146157"/>
                  </a:cubicBezTo>
                  <a:cubicBezTo>
                    <a:pt x="176549" y="149117"/>
                    <a:pt x="174033" y="152373"/>
                    <a:pt x="171074" y="155629"/>
                  </a:cubicBezTo>
                  <a:cubicBezTo>
                    <a:pt x="165894" y="161400"/>
                    <a:pt x="159975" y="166432"/>
                    <a:pt x="153463" y="170723"/>
                  </a:cubicBezTo>
                  <a:cubicBezTo>
                    <a:pt x="149320" y="173535"/>
                    <a:pt x="145028" y="176347"/>
                    <a:pt x="140736" y="179011"/>
                  </a:cubicBezTo>
                  <a:cubicBezTo>
                    <a:pt x="134373" y="182710"/>
                    <a:pt x="129045" y="187742"/>
                    <a:pt x="124754" y="193809"/>
                  </a:cubicBezTo>
                  <a:cubicBezTo>
                    <a:pt x="124310" y="194401"/>
                    <a:pt x="123866" y="194993"/>
                    <a:pt x="123422" y="195585"/>
                  </a:cubicBezTo>
                  <a:cubicBezTo>
                    <a:pt x="118538" y="201949"/>
                    <a:pt x="121054" y="200765"/>
                    <a:pt x="112619" y="201209"/>
                  </a:cubicBezTo>
                  <a:cubicBezTo>
                    <a:pt x="111498" y="201251"/>
                    <a:pt x="110378" y="201272"/>
                    <a:pt x="109258" y="201272"/>
                  </a:cubicBezTo>
                  <a:cubicBezTo>
                    <a:pt x="102538" y="201272"/>
                    <a:pt x="95833" y="200511"/>
                    <a:pt x="89237" y="198989"/>
                  </a:cubicBezTo>
                  <a:cubicBezTo>
                    <a:pt x="88349" y="198989"/>
                    <a:pt x="87461" y="198545"/>
                    <a:pt x="86869" y="197953"/>
                  </a:cubicBezTo>
                  <a:cubicBezTo>
                    <a:pt x="90421" y="195289"/>
                    <a:pt x="94120" y="192921"/>
                    <a:pt x="97968" y="190850"/>
                  </a:cubicBezTo>
                  <a:cubicBezTo>
                    <a:pt x="105663" y="186854"/>
                    <a:pt x="112619" y="181822"/>
                    <a:pt x="118834" y="175755"/>
                  </a:cubicBezTo>
                  <a:cubicBezTo>
                    <a:pt x="127418" y="167764"/>
                    <a:pt x="136593" y="160660"/>
                    <a:pt x="146212" y="154297"/>
                  </a:cubicBezTo>
                  <a:cubicBezTo>
                    <a:pt x="154943" y="148821"/>
                    <a:pt x="162046" y="141422"/>
                    <a:pt x="168854" y="134022"/>
                  </a:cubicBezTo>
                  <a:cubicBezTo>
                    <a:pt x="176549" y="125587"/>
                    <a:pt x="183801" y="116708"/>
                    <a:pt x="191348" y="108125"/>
                  </a:cubicBezTo>
                  <a:cubicBezTo>
                    <a:pt x="194900" y="104129"/>
                    <a:pt x="199043" y="100725"/>
                    <a:pt x="203779" y="98062"/>
                  </a:cubicBezTo>
                  <a:close/>
                  <a:moveTo>
                    <a:pt x="108305" y="1"/>
                  </a:moveTo>
                  <a:cubicBezTo>
                    <a:pt x="81452" y="1"/>
                    <a:pt x="54727" y="10977"/>
                    <a:pt x="35370" y="32503"/>
                  </a:cubicBezTo>
                  <a:cubicBezTo>
                    <a:pt x="4144" y="66984"/>
                    <a:pt x="1" y="119372"/>
                    <a:pt x="27970" y="163324"/>
                  </a:cubicBezTo>
                  <a:cubicBezTo>
                    <a:pt x="33594" y="171315"/>
                    <a:pt x="40253" y="178271"/>
                    <a:pt x="47949" y="184338"/>
                  </a:cubicBezTo>
                  <a:cubicBezTo>
                    <a:pt x="66429" y="199028"/>
                    <a:pt x="88253" y="206224"/>
                    <a:pt x="109866" y="206224"/>
                  </a:cubicBezTo>
                  <a:cubicBezTo>
                    <a:pt x="135503" y="206224"/>
                    <a:pt x="160843" y="196099"/>
                    <a:pt x="179953" y="176347"/>
                  </a:cubicBezTo>
                  <a:cubicBezTo>
                    <a:pt x="221833" y="133135"/>
                    <a:pt x="218133" y="62545"/>
                    <a:pt x="172110" y="23624"/>
                  </a:cubicBezTo>
                  <a:cubicBezTo>
                    <a:pt x="153637" y="7790"/>
                    <a:pt x="130926" y="1"/>
                    <a:pt x="1083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55" name="Google Shape;555;p54"/>
          <p:cNvCxnSpPr/>
          <p:nvPr/>
        </p:nvCxnSpPr>
        <p:spPr>
          <a:xfrm rot="10800000">
            <a:off x="6695075" y="2178558"/>
            <a:ext cx="544500" cy="543000"/>
          </a:xfrm>
          <a:prstGeom prst="bentConnector3">
            <a:avLst>
              <a:gd name="adj1" fmla="val 50000"/>
            </a:avLst>
          </a:prstGeom>
          <a:noFill/>
          <a:ln w="19050" cap="flat" cmpd="sng">
            <a:solidFill>
              <a:schemeClr val="accent6"/>
            </a:solidFill>
            <a:prstDash val="solid"/>
            <a:round/>
            <a:headEnd type="none" w="med" len="med"/>
            <a:tailEnd type="none" w="med" len="med"/>
          </a:ln>
        </p:spPr>
      </p:cxnSp>
      <p:sp>
        <p:nvSpPr>
          <p:cNvPr id="556" name="Google Shape;556;p54"/>
          <p:cNvSpPr txBox="1">
            <a:spLocks noGrp="1"/>
          </p:cNvSpPr>
          <p:nvPr>
            <p:ph type="subTitle" idx="3"/>
          </p:nvPr>
        </p:nvSpPr>
        <p:spPr>
          <a:xfrm>
            <a:off x="1170425" y="3365001"/>
            <a:ext cx="2706600" cy="92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Images reveal large amounts</a:t>
            </a:r>
            <a:endParaRPr>
              <a:solidFill>
                <a:schemeClr val="dk1"/>
              </a:solidFill>
            </a:endParaRPr>
          </a:p>
          <a:p>
            <a:pPr marL="0" lvl="0" indent="0" algn="r" rtl="0">
              <a:spcBef>
                <a:spcPts val="0"/>
              </a:spcBef>
              <a:spcAft>
                <a:spcPts val="0"/>
              </a:spcAft>
              <a:buClr>
                <a:schemeClr val="dk1"/>
              </a:buClr>
              <a:buSzPts val="1100"/>
              <a:buFont typeface="Arial"/>
              <a:buNone/>
            </a:pPr>
            <a:r>
              <a:rPr lang="en">
                <a:solidFill>
                  <a:schemeClr val="dk1"/>
                </a:solidFill>
              </a:rPr>
              <a:t>of data, so remember: use an</a:t>
            </a:r>
            <a:endParaRPr>
              <a:solidFill>
                <a:schemeClr val="dk1"/>
              </a:solidFill>
            </a:endParaRPr>
          </a:p>
          <a:p>
            <a:pPr marL="0" lvl="0" indent="0" algn="r" rtl="0">
              <a:spcBef>
                <a:spcPts val="0"/>
              </a:spcBef>
              <a:spcAft>
                <a:spcPts val="0"/>
              </a:spcAft>
              <a:buClr>
                <a:schemeClr val="dk1"/>
              </a:buClr>
              <a:buSzPts val="1100"/>
              <a:buFont typeface="Arial"/>
              <a:buNone/>
            </a:pPr>
            <a:r>
              <a:rPr lang="en">
                <a:solidFill>
                  <a:schemeClr val="dk1"/>
                </a:solidFill>
              </a:rPr>
              <a:t>image instead of long texts</a:t>
            </a:r>
            <a:endParaRPr/>
          </a:p>
        </p:txBody>
      </p:sp>
      <p:sp>
        <p:nvSpPr>
          <p:cNvPr id="557" name="Google Shape;557;p54"/>
          <p:cNvSpPr txBox="1">
            <a:spLocks noGrp="1"/>
          </p:cNvSpPr>
          <p:nvPr>
            <p:ph type="subTitle" idx="1"/>
          </p:nvPr>
        </p:nvSpPr>
        <p:spPr>
          <a:xfrm>
            <a:off x="7210625" y="2465150"/>
            <a:ext cx="1080900" cy="8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JOHN</a:t>
            </a:r>
            <a:endParaRPr b="1"/>
          </a:p>
          <a:p>
            <a:pPr marL="0" lvl="0" indent="0" algn="l" rtl="0">
              <a:spcBef>
                <a:spcPts val="0"/>
              </a:spcBef>
              <a:spcAft>
                <a:spcPts val="0"/>
              </a:spcAft>
              <a:buNone/>
            </a:pPr>
            <a:r>
              <a:rPr lang="en"/>
              <a:t> DOE</a:t>
            </a:r>
            <a:endParaRPr/>
          </a:p>
        </p:txBody>
      </p:sp>
      <p:sp>
        <p:nvSpPr>
          <p:cNvPr id="558" name="Google Shape;558;p54"/>
          <p:cNvSpPr txBox="1">
            <a:spLocks noGrp="1"/>
          </p:cNvSpPr>
          <p:nvPr>
            <p:ph type="subTitle" idx="2"/>
          </p:nvPr>
        </p:nvSpPr>
        <p:spPr>
          <a:xfrm>
            <a:off x="830175" y="2476150"/>
            <a:ext cx="1080900" cy="8634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t>JANE </a:t>
            </a:r>
            <a:r>
              <a:rPr lang="en"/>
              <a:t>DOE</a:t>
            </a:r>
            <a:endParaRPr/>
          </a:p>
        </p:txBody>
      </p:sp>
      <p:sp>
        <p:nvSpPr>
          <p:cNvPr id="559" name="Google Shape;559;p54"/>
          <p:cNvSpPr txBox="1">
            <a:spLocks noGrp="1"/>
          </p:cNvSpPr>
          <p:nvPr>
            <p:ph type="subTitle" idx="4"/>
          </p:nvPr>
        </p:nvSpPr>
        <p:spPr>
          <a:xfrm>
            <a:off x="5273375" y="3315500"/>
            <a:ext cx="2706600" cy="101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Images reveal large amounts</a:t>
            </a:r>
            <a:endParaRPr/>
          </a:p>
          <a:p>
            <a:pPr marL="0" lvl="0" indent="0" algn="l" rtl="0">
              <a:spcBef>
                <a:spcPts val="0"/>
              </a:spcBef>
              <a:spcAft>
                <a:spcPts val="0"/>
              </a:spcAft>
              <a:buClr>
                <a:schemeClr val="dk1"/>
              </a:buClr>
              <a:buSzPts val="1100"/>
              <a:buFont typeface="Arial"/>
              <a:buNone/>
            </a:pPr>
            <a:r>
              <a:rPr lang="en"/>
              <a:t>of data, so remember: use an</a:t>
            </a:r>
            <a:endParaRPr/>
          </a:p>
          <a:p>
            <a:pPr marL="0" lvl="0" indent="0" algn="l" rtl="0">
              <a:spcBef>
                <a:spcPts val="0"/>
              </a:spcBef>
              <a:spcAft>
                <a:spcPts val="0"/>
              </a:spcAft>
              <a:buClr>
                <a:schemeClr val="dk1"/>
              </a:buClr>
              <a:buSzPts val="1100"/>
              <a:buFont typeface="Arial"/>
              <a:buNone/>
            </a:pPr>
            <a:r>
              <a:rPr lang="en"/>
              <a:t>image instead of long texts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grpSp>
        <p:nvGrpSpPr>
          <p:cNvPr id="564" name="Google Shape;564;p55"/>
          <p:cNvGrpSpPr/>
          <p:nvPr/>
        </p:nvGrpSpPr>
        <p:grpSpPr>
          <a:xfrm>
            <a:off x="4334676" y="1105457"/>
            <a:ext cx="3753274" cy="2858653"/>
            <a:chOff x="3804623" y="931514"/>
            <a:chExt cx="4311631" cy="3283920"/>
          </a:xfrm>
        </p:grpSpPr>
        <p:grpSp>
          <p:nvGrpSpPr>
            <p:cNvPr id="565" name="Google Shape;565;p55"/>
            <p:cNvGrpSpPr/>
            <p:nvPr/>
          </p:nvGrpSpPr>
          <p:grpSpPr>
            <a:xfrm>
              <a:off x="3804623" y="931514"/>
              <a:ext cx="4311631" cy="3283920"/>
              <a:chOff x="3420275" y="729475"/>
              <a:chExt cx="4831500" cy="3679875"/>
            </a:xfrm>
          </p:grpSpPr>
          <p:sp>
            <p:nvSpPr>
              <p:cNvPr id="566" name="Google Shape;566;p55"/>
              <p:cNvSpPr/>
              <p:nvPr/>
            </p:nvSpPr>
            <p:spPr>
              <a:xfrm>
                <a:off x="3586250" y="883825"/>
                <a:ext cx="4503600" cy="2746200"/>
              </a:xfrm>
              <a:prstGeom prst="rect">
                <a:avLst/>
              </a:prstGeom>
              <a:noFill/>
              <a:ln w="19050"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5"/>
              <p:cNvSpPr/>
              <p:nvPr/>
            </p:nvSpPr>
            <p:spPr>
              <a:xfrm>
                <a:off x="5009044" y="3786200"/>
                <a:ext cx="1649975" cy="623150"/>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595959"/>
                </a:solidFill>
                <a:prstDash val="solid"/>
                <a:round/>
                <a:headEnd type="none" w="med" len="med"/>
                <a:tailEnd type="none" w="med" len="med"/>
              </a:ln>
            </p:spPr>
          </p:sp>
          <p:sp>
            <p:nvSpPr>
              <p:cNvPr id="568" name="Google Shape;568;p55"/>
              <p:cNvSpPr/>
              <p:nvPr/>
            </p:nvSpPr>
            <p:spPr>
              <a:xfrm>
                <a:off x="3420275" y="729475"/>
                <a:ext cx="4831500" cy="3056700"/>
              </a:xfrm>
              <a:prstGeom prst="roundRect">
                <a:avLst>
                  <a:gd name="adj" fmla="val 3857"/>
                </a:avLst>
              </a:prstGeom>
              <a:noFill/>
              <a:ln w="19050"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5"/>
              <p:cNvSpPr/>
              <p:nvPr/>
            </p:nvSpPr>
            <p:spPr>
              <a:xfrm>
                <a:off x="3453125" y="762775"/>
                <a:ext cx="4765800" cy="2990100"/>
              </a:xfrm>
              <a:prstGeom prst="roundRect">
                <a:avLst>
                  <a:gd name="adj" fmla="val 3282"/>
                </a:avLst>
              </a:prstGeom>
              <a:noFill/>
              <a:ln w="19050"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70" name="Google Shape;570;p55"/>
            <p:cNvCxnSpPr/>
            <p:nvPr/>
          </p:nvCxnSpPr>
          <p:spPr>
            <a:xfrm>
              <a:off x="5238353" y="4162783"/>
              <a:ext cx="1451100" cy="0"/>
            </a:xfrm>
            <a:prstGeom prst="straightConnector1">
              <a:avLst/>
            </a:prstGeom>
            <a:noFill/>
            <a:ln w="19050" cap="flat" cmpd="sng">
              <a:solidFill>
                <a:srgbClr val="595959"/>
              </a:solidFill>
              <a:prstDash val="solid"/>
              <a:round/>
              <a:headEnd type="none" w="med" len="med"/>
              <a:tailEnd type="none" w="med" len="med"/>
            </a:ln>
          </p:spPr>
        </p:cxnSp>
      </p:grpSp>
      <p:sp>
        <p:nvSpPr>
          <p:cNvPr id="571" name="Google Shape;571;p55"/>
          <p:cNvSpPr txBox="1">
            <a:spLocks noGrp="1"/>
          </p:cNvSpPr>
          <p:nvPr>
            <p:ph type="title"/>
          </p:nvPr>
        </p:nvSpPr>
        <p:spPr>
          <a:xfrm>
            <a:off x="643690" y="1290145"/>
            <a:ext cx="4260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atin typeface="Montserrat Black"/>
                <a:ea typeface="Montserrat Black"/>
                <a:cs typeface="Montserrat Black"/>
                <a:sym typeface="Montserrat Black"/>
              </a:rPr>
              <a:t>DESKTOP </a:t>
            </a:r>
            <a:r>
              <a:rPr lang="en">
                <a:highlight>
                  <a:schemeClr val="accent6"/>
                </a:highlight>
              </a:rPr>
              <a:t>SOFTWARE</a:t>
            </a:r>
            <a:endParaRPr>
              <a:highlight>
                <a:schemeClr val="accent6"/>
              </a:highlight>
            </a:endParaRPr>
          </a:p>
        </p:txBody>
      </p:sp>
      <p:pic>
        <p:nvPicPr>
          <p:cNvPr id="572" name="Google Shape;572;p55"/>
          <p:cNvPicPr preferRelativeResize="0"/>
          <p:nvPr/>
        </p:nvPicPr>
        <p:blipFill rotWithShape="1">
          <a:blip r:embed="rId3">
            <a:alphaModFix/>
          </a:blip>
          <a:srcRect b="17122"/>
          <a:stretch/>
        </p:blipFill>
        <p:spPr>
          <a:xfrm>
            <a:off x="4467675" y="1226025"/>
            <a:ext cx="3504600" cy="2126700"/>
          </a:xfrm>
          <a:prstGeom prst="rect">
            <a:avLst/>
          </a:prstGeom>
          <a:noFill/>
          <a:ln>
            <a:noFill/>
          </a:ln>
        </p:spPr>
      </p:pic>
      <p:sp>
        <p:nvSpPr>
          <p:cNvPr id="573" name="Google Shape;573;p55"/>
          <p:cNvSpPr txBox="1">
            <a:spLocks noGrp="1"/>
          </p:cNvSpPr>
          <p:nvPr>
            <p:ph type="subTitle" idx="1"/>
          </p:nvPr>
        </p:nvSpPr>
        <p:spPr>
          <a:xfrm>
            <a:off x="631525" y="2620629"/>
            <a:ext cx="2873400" cy="194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replace the image on the screen with your own work. Just delete this one, add yours and center it properly</a:t>
            </a:r>
            <a:endParaRPr/>
          </a:p>
          <a:p>
            <a:pPr marL="0" lvl="0" indent="0" algn="l" rtl="0">
              <a:spcBef>
                <a:spcPts val="1600"/>
              </a:spcBef>
              <a:spcAft>
                <a:spcPts val="160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sp>
        <p:nvSpPr>
          <p:cNvPr id="578" name="Google Shape;578;p56"/>
          <p:cNvSpPr txBox="1">
            <a:spLocks noGrp="1"/>
          </p:cNvSpPr>
          <p:nvPr>
            <p:ph type="title"/>
          </p:nvPr>
        </p:nvSpPr>
        <p:spPr>
          <a:xfrm>
            <a:off x="643696" y="1290150"/>
            <a:ext cx="2768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atin typeface="Montserrat Black"/>
                <a:ea typeface="Montserrat Black"/>
                <a:cs typeface="Montserrat Black"/>
                <a:sym typeface="Montserrat Black"/>
              </a:rPr>
              <a:t>TABLET </a:t>
            </a:r>
            <a:r>
              <a:rPr lang="en">
                <a:highlight>
                  <a:schemeClr val="accent6"/>
                </a:highlight>
              </a:rPr>
              <a:t>APP</a:t>
            </a:r>
            <a:endParaRPr>
              <a:highlight>
                <a:schemeClr val="accent6"/>
              </a:highlight>
            </a:endParaRPr>
          </a:p>
        </p:txBody>
      </p:sp>
      <p:grpSp>
        <p:nvGrpSpPr>
          <p:cNvPr id="579" name="Google Shape;579;p56"/>
          <p:cNvGrpSpPr/>
          <p:nvPr/>
        </p:nvGrpSpPr>
        <p:grpSpPr>
          <a:xfrm>
            <a:off x="5035126" y="916377"/>
            <a:ext cx="2388309" cy="3245198"/>
            <a:chOff x="-734425" y="725975"/>
            <a:chExt cx="2684700" cy="3691500"/>
          </a:xfrm>
        </p:grpSpPr>
        <p:sp>
          <p:nvSpPr>
            <p:cNvPr id="580" name="Google Shape;580;p56"/>
            <p:cNvSpPr/>
            <p:nvPr/>
          </p:nvSpPr>
          <p:spPr>
            <a:xfrm>
              <a:off x="-734425" y="725975"/>
              <a:ext cx="2684700" cy="3691500"/>
            </a:xfrm>
            <a:prstGeom prst="roundRect">
              <a:avLst>
                <a:gd name="adj" fmla="val 4846"/>
              </a:avLst>
            </a:prstGeom>
            <a:noFill/>
            <a:ln w="19050"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6"/>
            <p:cNvSpPr/>
            <p:nvPr/>
          </p:nvSpPr>
          <p:spPr>
            <a:xfrm>
              <a:off x="515525" y="4253150"/>
              <a:ext cx="184800" cy="109500"/>
            </a:xfrm>
            <a:prstGeom prst="roundRect">
              <a:avLst>
                <a:gd name="adj" fmla="val 50000"/>
              </a:avLst>
            </a:prstGeom>
            <a:noFill/>
            <a:ln w="19050"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6"/>
            <p:cNvSpPr/>
            <p:nvPr/>
          </p:nvSpPr>
          <p:spPr>
            <a:xfrm>
              <a:off x="577175" y="801325"/>
              <a:ext cx="61500" cy="61500"/>
            </a:xfrm>
            <a:prstGeom prst="ellipse">
              <a:avLst/>
            </a:prstGeom>
            <a:noFill/>
            <a:ln w="19050"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6"/>
            <p:cNvSpPr/>
            <p:nvPr/>
          </p:nvSpPr>
          <p:spPr>
            <a:xfrm>
              <a:off x="-537625" y="913029"/>
              <a:ext cx="2291100" cy="3270000"/>
            </a:xfrm>
            <a:prstGeom prst="rect">
              <a:avLst/>
            </a:prstGeom>
            <a:noFill/>
            <a:ln w="2857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84" name="Google Shape;584;p56"/>
          <p:cNvPicPr preferRelativeResize="0"/>
          <p:nvPr/>
        </p:nvPicPr>
        <p:blipFill rotWithShape="1">
          <a:blip r:embed="rId3">
            <a:alphaModFix/>
          </a:blip>
          <a:srcRect b="3502"/>
          <a:stretch/>
        </p:blipFill>
        <p:spPr>
          <a:xfrm>
            <a:off x="5221900" y="1093400"/>
            <a:ext cx="2014751" cy="2847900"/>
          </a:xfrm>
          <a:prstGeom prst="rect">
            <a:avLst/>
          </a:prstGeom>
          <a:noFill/>
          <a:ln>
            <a:noFill/>
          </a:ln>
        </p:spPr>
      </p:pic>
      <p:grpSp>
        <p:nvGrpSpPr>
          <p:cNvPr id="585" name="Google Shape;585;p56"/>
          <p:cNvGrpSpPr/>
          <p:nvPr/>
        </p:nvGrpSpPr>
        <p:grpSpPr>
          <a:xfrm>
            <a:off x="-570112" y="4225353"/>
            <a:ext cx="1895687" cy="1331209"/>
            <a:chOff x="210250" y="320125"/>
            <a:chExt cx="7099950" cy="4985800"/>
          </a:xfrm>
        </p:grpSpPr>
        <p:sp>
          <p:nvSpPr>
            <p:cNvPr id="586" name="Google Shape;586;p56"/>
            <p:cNvSpPr/>
            <p:nvPr/>
          </p:nvSpPr>
          <p:spPr>
            <a:xfrm>
              <a:off x="210250" y="320125"/>
              <a:ext cx="7099950" cy="4985800"/>
            </a:xfrm>
            <a:custGeom>
              <a:avLst/>
              <a:gdLst/>
              <a:ahLst/>
              <a:cxnLst/>
              <a:rect l="l" t="t" r="r" b="b"/>
              <a:pathLst>
                <a:path w="283998" h="199432" extrusionOk="0">
                  <a:moveTo>
                    <a:pt x="231455" y="19375"/>
                  </a:moveTo>
                  <a:cubicBezTo>
                    <a:pt x="231926" y="19375"/>
                    <a:pt x="232398" y="19379"/>
                    <a:pt x="232869" y="19385"/>
                  </a:cubicBezTo>
                  <a:cubicBezTo>
                    <a:pt x="237010" y="19545"/>
                    <a:pt x="240992" y="20182"/>
                    <a:pt x="244815" y="21456"/>
                  </a:cubicBezTo>
                  <a:cubicBezTo>
                    <a:pt x="252142" y="23527"/>
                    <a:pt x="257079" y="30376"/>
                    <a:pt x="256920" y="38021"/>
                  </a:cubicBezTo>
                  <a:cubicBezTo>
                    <a:pt x="256920" y="42640"/>
                    <a:pt x="255965" y="47259"/>
                    <a:pt x="254212" y="51560"/>
                  </a:cubicBezTo>
                  <a:cubicBezTo>
                    <a:pt x="250390" y="59843"/>
                    <a:pt x="245293" y="67329"/>
                    <a:pt x="238762" y="73700"/>
                  </a:cubicBezTo>
                  <a:cubicBezTo>
                    <a:pt x="236692" y="76089"/>
                    <a:pt x="234302" y="78319"/>
                    <a:pt x="231754" y="80390"/>
                  </a:cubicBezTo>
                  <a:cubicBezTo>
                    <a:pt x="227612" y="58728"/>
                    <a:pt x="216304" y="38977"/>
                    <a:pt x="199579" y="24642"/>
                  </a:cubicBezTo>
                  <a:cubicBezTo>
                    <a:pt x="209806" y="21131"/>
                    <a:pt x="220619" y="19375"/>
                    <a:pt x="231455" y="19375"/>
                  </a:cubicBezTo>
                  <a:close/>
                  <a:moveTo>
                    <a:pt x="137489" y="7115"/>
                  </a:moveTo>
                  <a:cubicBezTo>
                    <a:pt x="181664" y="7115"/>
                    <a:pt x="219386" y="38981"/>
                    <a:pt x="226975" y="82460"/>
                  </a:cubicBezTo>
                  <a:cubicBezTo>
                    <a:pt x="227294" y="83894"/>
                    <a:pt x="226816" y="85328"/>
                    <a:pt x="225542" y="86124"/>
                  </a:cubicBezTo>
                  <a:cubicBezTo>
                    <a:pt x="214551" y="95521"/>
                    <a:pt x="202765" y="103963"/>
                    <a:pt x="190341" y="111450"/>
                  </a:cubicBezTo>
                  <a:cubicBezTo>
                    <a:pt x="173457" y="121962"/>
                    <a:pt x="156573" y="132315"/>
                    <a:pt x="138574" y="140439"/>
                  </a:cubicBezTo>
                  <a:cubicBezTo>
                    <a:pt x="118027" y="149677"/>
                    <a:pt x="97161" y="157004"/>
                    <a:pt x="74862" y="159871"/>
                  </a:cubicBezTo>
                  <a:cubicBezTo>
                    <a:pt x="74566" y="159925"/>
                    <a:pt x="74270" y="159951"/>
                    <a:pt x="73977" y="159951"/>
                  </a:cubicBezTo>
                  <a:cubicBezTo>
                    <a:pt x="72536" y="159951"/>
                    <a:pt x="71169" y="159310"/>
                    <a:pt x="70243" y="158119"/>
                  </a:cubicBezTo>
                  <a:cubicBezTo>
                    <a:pt x="55271" y="141394"/>
                    <a:pt x="46988" y="119732"/>
                    <a:pt x="47306" y="97274"/>
                  </a:cubicBezTo>
                  <a:cubicBezTo>
                    <a:pt x="47466" y="52994"/>
                    <a:pt x="79641" y="15244"/>
                    <a:pt x="123283" y="8236"/>
                  </a:cubicBezTo>
                  <a:cubicBezTo>
                    <a:pt x="127743" y="7598"/>
                    <a:pt x="132044" y="7280"/>
                    <a:pt x="136504" y="7121"/>
                  </a:cubicBezTo>
                  <a:cubicBezTo>
                    <a:pt x="136833" y="7117"/>
                    <a:pt x="137161" y="7115"/>
                    <a:pt x="137489" y="7115"/>
                  </a:cubicBezTo>
                  <a:close/>
                  <a:moveTo>
                    <a:pt x="43006" y="112087"/>
                  </a:moveTo>
                  <a:cubicBezTo>
                    <a:pt x="45873" y="130085"/>
                    <a:pt x="53837" y="146969"/>
                    <a:pt x="65783" y="160667"/>
                  </a:cubicBezTo>
                  <a:cubicBezTo>
                    <a:pt x="61465" y="160960"/>
                    <a:pt x="57281" y="161354"/>
                    <a:pt x="53201" y="161354"/>
                  </a:cubicBezTo>
                  <a:cubicBezTo>
                    <a:pt x="48402" y="161354"/>
                    <a:pt x="43746" y="160809"/>
                    <a:pt x="39183" y="158915"/>
                  </a:cubicBezTo>
                  <a:cubicBezTo>
                    <a:pt x="33290" y="156845"/>
                    <a:pt x="29148" y="151588"/>
                    <a:pt x="28511" y="145376"/>
                  </a:cubicBezTo>
                  <a:cubicBezTo>
                    <a:pt x="28033" y="140757"/>
                    <a:pt x="28671" y="136138"/>
                    <a:pt x="30263" y="131997"/>
                  </a:cubicBezTo>
                  <a:cubicBezTo>
                    <a:pt x="32971" y="124511"/>
                    <a:pt x="37750" y="118458"/>
                    <a:pt x="43006" y="112087"/>
                  </a:cubicBezTo>
                  <a:close/>
                  <a:moveTo>
                    <a:pt x="222993" y="126900"/>
                  </a:moveTo>
                  <a:cubicBezTo>
                    <a:pt x="211238" y="164036"/>
                    <a:pt x="174836" y="188289"/>
                    <a:pt x="138027" y="188289"/>
                  </a:cubicBezTo>
                  <a:cubicBezTo>
                    <a:pt x="130946" y="188289"/>
                    <a:pt x="123851" y="187391"/>
                    <a:pt x="116912" y="185515"/>
                  </a:cubicBezTo>
                  <a:cubicBezTo>
                    <a:pt x="117231" y="184719"/>
                    <a:pt x="118027" y="184719"/>
                    <a:pt x="118505" y="184400"/>
                  </a:cubicBezTo>
                  <a:cubicBezTo>
                    <a:pt x="148450" y="172295"/>
                    <a:pt x="176961" y="157163"/>
                    <a:pt x="203880" y="139324"/>
                  </a:cubicBezTo>
                  <a:cubicBezTo>
                    <a:pt x="210251" y="135342"/>
                    <a:pt x="216304" y="131360"/>
                    <a:pt x="222993" y="126900"/>
                  </a:cubicBezTo>
                  <a:close/>
                  <a:moveTo>
                    <a:pt x="236397" y="5030"/>
                  </a:moveTo>
                  <a:cubicBezTo>
                    <a:pt x="237133" y="5030"/>
                    <a:pt x="237868" y="5037"/>
                    <a:pt x="238603" y="5050"/>
                  </a:cubicBezTo>
                  <a:cubicBezTo>
                    <a:pt x="248160" y="5369"/>
                    <a:pt x="257079" y="7598"/>
                    <a:pt x="264566" y="13970"/>
                  </a:cubicBezTo>
                  <a:cubicBezTo>
                    <a:pt x="268229" y="16996"/>
                    <a:pt x="271255" y="20978"/>
                    <a:pt x="273008" y="25597"/>
                  </a:cubicBezTo>
                  <a:cubicBezTo>
                    <a:pt x="278901" y="39455"/>
                    <a:pt x="278105" y="53312"/>
                    <a:pt x="272052" y="67010"/>
                  </a:cubicBezTo>
                  <a:cubicBezTo>
                    <a:pt x="266158" y="80071"/>
                    <a:pt x="257557" y="91699"/>
                    <a:pt x="247045" y="101256"/>
                  </a:cubicBezTo>
                  <a:cubicBezTo>
                    <a:pt x="238444" y="109220"/>
                    <a:pt x="229365" y="116547"/>
                    <a:pt x="219648" y="123077"/>
                  </a:cubicBezTo>
                  <a:cubicBezTo>
                    <a:pt x="198305" y="137412"/>
                    <a:pt x="176643" y="151270"/>
                    <a:pt x="153547" y="162897"/>
                  </a:cubicBezTo>
                  <a:cubicBezTo>
                    <a:pt x="140486" y="169428"/>
                    <a:pt x="127106" y="175480"/>
                    <a:pt x="113567" y="181055"/>
                  </a:cubicBezTo>
                  <a:cubicBezTo>
                    <a:pt x="102736" y="185515"/>
                    <a:pt x="91746" y="189179"/>
                    <a:pt x="80437" y="192046"/>
                  </a:cubicBezTo>
                  <a:cubicBezTo>
                    <a:pt x="73673" y="193600"/>
                    <a:pt x="66758" y="194396"/>
                    <a:pt x="59857" y="194396"/>
                  </a:cubicBezTo>
                  <a:cubicBezTo>
                    <a:pt x="52620" y="194396"/>
                    <a:pt x="45399" y="193521"/>
                    <a:pt x="38387" y="191727"/>
                  </a:cubicBezTo>
                  <a:cubicBezTo>
                    <a:pt x="34086" y="190771"/>
                    <a:pt x="29786" y="189179"/>
                    <a:pt x="25963" y="187108"/>
                  </a:cubicBezTo>
                  <a:cubicBezTo>
                    <a:pt x="15610" y="181852"/>
                    <a:pt x="8601" y="171976"/>
                    <a:pt x="6690" y="160667"/>
                  </a:cubicBezTo>
                  <a:cubicBezTo>
                    <a:pt x="5893" y="156048"/>
                    <a:pt x="6053" y="151110"/>
                    <a:pt x="7327" y="146491"/>
                  </a:cubicBezTo>
                  <a:cubicBezTo>
                    <a:pt x="12105" y="129130"/>
                    <a:pt x="21662" y="113520"/>
                    <a:pt x="35042" y="101574"/>
                  </a:cubicBezTo>
                  <a:lnTo>
                    <a:pt x="41254" y="95840"/>
                  </a:lnTo>
                  <a:lnTo>
                    <a:pt x="41891" y="95840"/>
                  </a:lnTo>
                  <a:cubicBezTo>
                    <a:pt x="42050" y="99026"/>
                    <a:pt x="42209" y="102211"/>
                    <a:pt x="42369" y="105397"/>
                  </a:cubicBezTo>
                  <a:cubicBezTo>
                    <a:pt x="42369" y="106512"/>
                    <a:pt x="41891" y="106830"/>
                    <a:pt x="41254" y="107468"/>
                  </a:cubicBezTo>
                  <a:cubicBezTo>
                    <a:pt x="35520" y="113042"/>
                    <a:pt x="30582" y="119573"/>
                    <a:pt x="27078" y="126741"/>
                  </a:cubicBezTo>
                  <a:cubicBezTo>
                    <a:pt x="23892" y="132952"/>
                    <a:pt x="22618" y="139961"/>
                    <a:pt x="23574" y="146969"/>
                  </a:cubicBezTo>
                  <a:cubicBezTo>
                    <a:pt x="24529" y="153659"/>
                    <a:pt x="28830" y="159552"/>
                    <a:pt x="35042" y="162579"/>
                  </a:cubicBezTo>
                  <a:cubicBezTo>
                    <a:pt x="39980" y="165127"/>
                    <a:pt x="45554" y="166401"/>
                    <a:pt x="51129" y="166401"/>
                  </a:cubicBezTo>
                  <a:cubicBezTo>
                    <a:pt x="59253" y="166401"/>
                    <a:pt x="67376" y="165764"/>
                    <a:pt x="75499" y="164809"/>
                  </a:cubicBezTo>
                  <a:cubicBezTo>
                    <a:pt x="104329" y="161304"/>
                    <a:pt x="130929" y="150792"/>
                    <a:pt x="156255" y="137412"/>
                  </a:cubicBezTo>
                  <a:cubicBezTo>
                    <a:pt x="175687" y="127218"/>
                    <a:pt x="194323" y="115750"/>
                    <a:pt x="212162" y="103008"/>
                  </a:cubicBezTo>
                  <a:cubicBezTo>
                    <a:pt x="224905" y="94247"/>
                    <a:pt x="236532" y="83894"/>
                    <a:pt x="246885" y="72266"/>
                  </a:cubicBezTo>
                  <a:cubicBezTo>
                    <a:pt x="251823" y="66532"/>
                    <a:pt x="255965" y="59843"/>
                    <a:pt x="258991" y="52834"/>
                  </a:cubicBezTo>
                  <a:cubicBezTo>
                    <a:pt x="260902" y="48215"/>
                    <a:pt x="261858" y="43277"/>
                    <a:pt x="262017" y="38340"/>
                  </a:cubicBezTo>
                  <a:cubicBezTo>
                    <a:pt x="262176" y="27986"/>
                    <a:pt x="255327" y="18907"/>
                    <a:pt x="245452" y="16359"/>
                  </a:cubicBezTo>
                  <a:cubicBezTo>
                    <a:pt x="240136" y="14919"/>
                    <a:pt x="234742" y="14172"/>
                    <a:pt x="229379" y="14172"/>
                  </a:cubicBezTo>
                  <a:cubicBezTo>
                    <a:pt x="227029" y="14172"/>
                    <a:pt x="224685" y="14316"/>
                    <a:pt x="222356" y="14607"/>
                  </a:cubicBezTo>
                  <a:cubicBezTo>
                    <a:pt x="213596" y="15403"/>
                    <a:pt x="204835" y="17474"/>
                    <a:pt x="196553" y="20341"/>
                  </a:cubicBezTo>
                  <a:cubicBezTo>
                    <a:pt x="196109" y="20563"/>
                    <a:pt x="195631" y="20682"/>
                    <a:pt x="195151" y="20682"/>
                  </a:cubicBezTo>
                  <a:cubicBezTo>
                    <a:pt x="194596" y="20682"/>
                    <a:pt x="194039" y="20523"/>
                    <a:pt x="193526" y="20182"/>
                  </a:cubicBezTo>
                  <a:cubicBezTo>
                    <a:pt x="191296" y="18430"/>
                    <a:pt x="189067" y="16996"/>
                    <a:pt x="186518" y="15403"/>
                  </a:cubicBezTo>
                  <a:cubicBezTo>
                    <a:pt x="187314" y="14766"/>
                    <a:pt x="188111" y="14448"/>
                    <a:pt x="189067" y="14288"/>
                  </a:cubicBezTo>
                  <a:cubicBezTo>
                    <a:pt x="196712" y="11740"/>
                    <a:pt x="204357" y="8554"/>
                    <a:pt x="212481" y="7280"/>
                  </a:cubicBezTo>
                  <a:cubicBezTo>
                    <a:pt x="220360" y="5821"/>
                    <a:pt x="228373" y="5030"/>
                    <a:pt x="236397" y="5030"/>
                  </a:cubicBezTo>
                  <a:close/>
                  <a:moveTo>
                    <a:pt x="234393" y="0"/>
                  </a:moveTo>
                  <a:cubicBezTo>
                    <a:pt x="225298" y="0"/>
                    <a:pt x="216246" y="1046"/>
                    <a:pt x="207384" y="3139"/>
                  </a:cubicBezTo>
                  <a:cubicBezTo>
                    <a:pt x="198783" y="5369"/>
                    <a:pt x="190500" y="8076"/>
                    <a:pt x="182377" y="11262"/>
                  </a:cubicBezTo>
                  <a:cubicBezTo>
                    <a:pt x="181751" y="11471"/>
                    <a:pt x="181095" y="11588"/>
                    <a:pt x="180435" y="11588"/>
                  </a:cubicBezTo>
                  <a:cubicBezTo>
                    <a:pt x="179583" y="11588"/>
                    <a:pt x="178725" y="11392"/>
                    <a:pt x="177917" y="10943"/>
                  </a:cubicBezTo>
                  <a:cubicBezTo>
                    <a:pt x="165262" y="5038"/>
                    <a:pt x="151421" y="2050"/>
                    <a:pt x="137568" y="2050"/>
                  </a:cubicBezTo>
                  <a:cubicBezTo>
                    <a:pt x="133113" y="2050"/>
                    <a:pt x="128657" y="2359"/>
                    <a:pt x="124239" y="2979"/>
                  </a:cubicBezTo>
                  <a:cubicBezTo>
                    <a:pt x="88082" y="8236"/>
                    <a:pt x="57978" y="33402"/>
                    <a:pt x="46669" y="68125"/>
                  </a:cubicBezTo>
                  <a:cubicBezTo>
                    <a:pt x="44758" y="74337"/>
                    <a:pt x="43324" y="80708"/>
                    <a:pt x="42528" y="87239"/>
                  </a:cubicBezTo>
                  <a:cubicBezTo>
                    <a:pt x="42528" y="88035"/>
                    <a:pt x="42528" y="88991"/>
                    <a:pt x="41572" y="89628"/>
                  </a:cubicBezTo>
                  <a:cubicBezTo>
                    <a:pt x="37909" y="92495"/>
                    <a:pt x="34405" y="95521"/>
                    <a:pt x="31060" y="98707"/>
                  </a:cubicBezTo>
                  <a:cubicBezTo>
                    <a:pt x="17521" y="110812"/>
                    <a:pt x="7805" y="126422"/>
                    <a:pt x="2867" y="143784"/>
                  </a:cubicBezTo>
                  <a:cubicBezTo>
                    <a:pt x="0" y="152703"/>
                    <a:pt x="637" y="162260"/>
                    <a:pt x="4460" y="170702"/>
                  </a:cubicBezTo>
                  <a:cubicBezTo>
                    <a:pt x="8920" y="181215"/>
                    <a:pt x="17362" y="189497"/>
                    <a:pt x="28033" y="193638"/>
                  </a:cubicBezTo>
                  <a:cubicBezTo>
                    <a:pt x="38192" y="197765"/>
                    <a:pt x="48490" y="199432"/>
                    <a:pt x="58976" y="199432"/>
                  </a:cubicBezTo>
                  <a:cubicBezTo>
                    <a:pt x="64275" y="199432"/>
                    <a:pt x="69621" y="199006"/>
                    <a:pt x="75021" y="198258"/>
                  </a:cubicBezTo>
                  <a:cubicBezTo>
                    <a:pt x="85375" y="196346"/>
                    <a:pt x="95569" y="193479"/>
                    <a:pt x="105285" y="189497"/>
                  </a:cubicBezTo>
                  <a:cubicBezTo>
                    <a:pt x="106179" y="189139"/>
                    <a:pt x="107124" y="188932"/>
                    <a:pt x="108091" y="188932"/>
                  </a:cubicBezTo>
                  <a:cubicBezTo>
                    <a:pt x="108845" y="188932"/>
                    <a:pt x="109614" y="189059"/>
                    <a:pt x="110382" y="189338"/>
                  </a:cubicBezTo>
                  <a:cubicBezTo>
                    <a:pt x="119142" y="192046"/>
                    <a:pt x="128380" y="193320"/>
                    <a:pt x="137619" y="193320"/>
                  </a:cubicBezTo>
                  <a:cubicBezTo>
                    <a:pt x="140804" y="193161"/>
                    <a:pt x="144149" y="193161"/>
                    <a:pt x="147494" y="192842"/>
                  </a:cubicBezTo>
                  <a:cubicBezTo>
                    <a:pt x="150521" y="192523"/>
                    <a:pt x="153706" y="192046"/>
                    <a:pt x="156732" y="191409"/>
                  </a:cubicBezTo>
                  <a:cubicBezTo>
                    <a:pt x="193686" y="182807"/>
                    <a:pt x="217896" y="160349"/>
                    <a:pt x="229524" y="124033"/>
                  </a:cubicBezTo>
                  <a:cubicBezTo>
                    <a:pt x="230002" y="122599"/>
                    <a:pt x="230798" y="121166"/>
                    <a:pt x="232072" y="120369"/>
                  </a:cubicBezTo>
                  <a:cubicBezTo>
                    <a:pt x="240833" y="113839"/>
                    <a:pt x="248956" y="106671"/>
                    <a:pt x="256602" y="98866"/>
                  </a:cubicBezTo>
                  <a:cubicBezTo>
                    <a:pt x="265362" y="89947"/>
                    <a:pt x="272370" y="79434"/>
                    <a:pt x="277149" y="67807"/>
                  </a:cubicBezTo>
                  <a:cubicBezTo>
                    <a:pt x="283520" y="53153"/>
                    <a:pt x="283998" y="38180"/>
                    <a:pt x="277627" y="23367"/>
                  </a:cubicBezTo>
                  <a:cubicBezTo>
                    <a:pt x="275556" y="18270"/>
                    <a:pt x="272211" y="13970"/>
                    <a:pt x="268229" y="10466"/>
                  </a:cubicBezTo>
                  <a:cubicBezTo>
                    <a:pt x="261062" y="4254"/>
                    <a:pt x="251982" y="590"/>
                    <a:pt x="242426" y="272"/>
                  </a:cubicBezTo>
                  <a:cubicBezTo>
                    <a:pt x="239747" y="91"/>
                    <a:pt x="237068" y="0"/>
                    <a:pt x="2343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6"/>
            <p:cNvSpPr/>
            <p:nvPr/>
          </p:nvSpPr>
          <p:spPr>
            <a:xfrm>
              <a:off x="1384925" y="498075"/>
              <a:ext cx="4507675" cy="3820850"/>
            </a:xfrm>
            <a:custGeom>
              <a:avLst/>
              <a:gdLst/>
              <a:ahLst/>
              <a:cxnLst/>
              <a:rect l="l" t="t" r="r" b="b"/>
              <a:pathLst>
                <a:path w="180307" h="152834" extrusionOk="0">
                  <a:moveTo>
                    <a:pt x="90177" y="0"/>
                  </a:moveTo>
                  <a:cubicBezTo>
                    <a:pt x="89957" y="0"/>
                    <a:pt x="89737" y="1"/>
                    <a:pt x="89517" y="3"/>
                  </a:cubicBezTo>
                  <a:cubicBezTo>
                    <a:pt x="85057" y="162"/>
                    <a:pt x="80756" y="480"/>
                    <a:pt x="76456" y="1118"/>
                  </a:cubicBezTo>
                  <a:cubicBezTo>
                    <a:pt x="32654" y="8126"/>
                    <a:pt x="319" y="45716"/>
                    <a:pt x="160" y="90156"/>
                  </a:cubicBezTo>
                  <a:cubicBezTo>
                    <a:pt x="1" y="112614"/>
                    <a:pt x="8124" y="134276"/>
                    <a:pt x="23256" y="151001"/>
                  </a:cubicBezTo>
                  <a:cubicBezTo>
                    <a:pt x="24050" y="152192"/>
                    <a:pt x="25504" y="152833"/>
                    <a:pt x="26978" y="152833"/>
                  </a:cubicBezTo>
                  <a:cubicBezTo>
                    <a:pt x="27278" y="152833"/>
                    <a:pt x="27579" y="152807"/>
                    <a:pt x="27875" y="152753"/>
                  </a:cubicBezTo>
                  <a:cubicBezTo>
                    <a:pt x="50174" y="149886"/>
                    <a:pt x="71199" y="142559"/>
                    <a:pt x="91587" y="133321"/>
                  </a:cubicBezTo>
                  <a:cubicBezTo>
                    <a:pt x="109586" y="125197"/>
                    <a:pt x="126629" y="114844"/>
                    <a:pt x="143354" y="104332"/>
                  </a:cubicBezTo>
                  <a:cubicBezTo>
                    <a:pt x="155778" y="96845"/>
                    <a:pt x="167564" y="88403"/>
                    <a:pt x="178555" y="79006"/>
                  </a:cubicBezTo>
                  <a:cubicBezTo>
                    <a:pt x="179670" y="78210"/>
                    <a:pt x="180307" y="76776"/>
                    <a:pt x="179988" y="75342"/>
                  </a:cubicBezTo>
                  <a:cubicBezTo>
                    <a:pt x="172381" y="31757"/>
                    <a:pt x="134336" y="0"/>
                    <a:pt x="90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6"/>
            <p:cNvSpPr/>
            <p:nvPr/>
          </p:nvSpPr>
          <p:spPr>
            <a:xfrm>
              <a:off x="3133050" y="3492600"/>
              <a:ext cx="2652050" cy="1534750"/>
            </a:xfrm>
            <a:custGeom>
              <a:avLst/>
              <a:gdLst/>
              <a:ahLst/>
              <a:cxnLst/>
              <a:rect l="l" t="t" r="r" b="b"/>
              <a:pathLst>
                <a:path w="106082" h="61390" extrusionOk="0">
                  <a:moveTo>
                    <a:pt x="106081" y="1"/>
                  </a:moveTo>
                  <a:lnTo>
                    <a:pt x="106081" y="1"/>
                  </a:lnTo>
                  <a:cubicBezTo>
                    <a:pt x="99392" y="4461"/>
                    <a:pt x="93339" y="8443"/>
                    <a:pt x="86968" y="12425"/>
                  </a:cubicBezTo>
                  <a:cubicBezTo>
                    <a:pt x="60049" y="30264"/>
                    <a:pt x="31538" y="45396"/>
                    <a:pt x="1752" y="57501"/>
                  </a:cubicBezTo>
                  <a:cubicBezTo>
                    <a:pt x="1115" y="57820"/>
                    <a:pt x="319" y="57820"/>
                    <a:pt x="0" y="58616"/>
                  </a:cubicBezTo>
                  <a:cubicBezTo>
                    <a:pt x="6939" y="60492"/>
                    <a:pt x="14034" y="61390"/>
                    <a:pt x="21115" y="61390"/>
                  </a:cubicBezTo>
                  <a:cubicBezTo>
                    <a:pt x="57924" y="61390"/>
                    <a:pt x="94326" y="37137"/>
                    <a:pt x="1060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 name="Google Shape;589;p56"/>
          <p:cNvSpPr txBox="1">
            <a:spLocks noGrp="1"/>
          </p:cNvSpPr>
          <p:nvPr>
            <p:ph type="subTitle" idx="1"/>
          </p:nvPr>
        </p:nvSpPr>
        <p:spPr>
          <a:xfrm>
            <a:off x="631525" y="2620629"/>
            <a:ext cx="2873400" cy="1948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You can replace the image on the screen with your own work. Just delete this one, add yours and center it properly</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57"/>
          <p:cNvSpPr txBox="1">
            <a:spLocks noGrp="1"/>
          </p:cNvSpPr>
          <p:nvPr>
            <p:ph type="title"/>
          </p:nvPr>
        </p:nvSpPr>
        <p:spPr>
          <a:xfrm>
            <a:off x="643696" y="1290150"/>
            <a:ext cx="2642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highlight>
                  <a:srgbClr val="FFDC09"/>
                </a:highlight>
                <a:latin typeface="Montserrat Black"/>
                <a:ea typeface="Montserrat Black"/>
                <a:cs typeface="Montserrat Black"/>
                <a:sym typeface="Montserrat Black"/>
              </a:rPr>
              <a:t>MOBILE </a:t>
            </a:r>
            <a:r>
              <a:rPr lang="en">
                <a:highlight>
                  <a:schemeClr val="accent6"/>
                </a:highlight>
              </a:rPr>
              <a:t>WEB</a:t>
            </a:r>
            <a:endParaRPr>
              <a:highlight>
                <a:schemeClr val="accent6"/>
              </a:highlight>
            </a:endParaRPr>
          </a:p>
        </p:txBody>
      </p:sp>
      <p:sp>
        <p:nvSpPr>
          <p:cNvPr id="595" name="Google Shape;595;p57"/>
          <p:cNvSpPr/>
          <p:nvPr/>
        </p:nvSpPr>
        <p:spPr>
          <a:xfrm>
            <a:off x="5420989" y="950920"/>
            <a:ext cx="1625671" cy="3241680"/>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96" name="Google Shape;596;p57"/>
          <p:cNvPicPr preferRelativeResize="0"/>
          <p:nvPr/>
        </p:nvPicPr>
        <p:blipFill rotWithShape="1">
          <a:blip r:embed="rId3">
            <a:alphaModFix/>
          </a:blip>
          <a:srcRect l="17894" t="17935" r="58606" b="8132"/>
          <a:stretch/>
        </p:blipFill>
        <p:spPr>
          <a:xfrm>
            <a:off x="5471825" y="1209500"/>
            <a:ext cx="1523998" cy="2703500"/>
          </a:xfrm>
          <a:prstGeom prst="rect">
            <a:avLst/>
          </a:prstGeom>
          <a:noFill/>
          <a:ln>
            <a:noFill/>
          </a:ln>
        </p:spPr>
      </p:pic>
      <p:sp>
        <p:nvSpPr>
          <p:cNvPr id="597" name="Google Shape;597;p57"/>
          <p:cNvSpPr txBox="1">
            <a:spLocks noGrp="1"/>
          </p:cNvSpPr>
          <p:nvPr>
            <p:ph type="subTitle" idx="1"/>
          </p:nvPr>
        </p:nvSpPr>
        <p:spPr>
          <a:xfrm>
            <a:off x="631525" y="2620629"/>
            <a:ext cx="2873400" cy="1948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You can replace the image on the screen with your own work. Just delete this one, add yours and center it properly</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01"/>
        <p:cNvGrpSpPr/>
        <p:nvPr/>
      </p:nvGrpSpPr>
      <p:grpSpPr>
        <a:xfrm>
          <a:off x="0" y="0"/>
          <a:ext cx="0" cy="0"/>
          <a:chOff x="0" y="0"/>
          <a:chExt cx="0" cy="0"/>
        </a:xfrm>
      </p:grpSpPr>
      <p:sp>
        <p:nvSpPr>
          <p:cNvPr id="602" name="Google Shape;602;p58"/>
          <p:cNvSpPr txBox="1">
            <a:spLocks noGrp="1"/>
          </p:cNvSpPr>
          <p:nvPr>
            <p:ph type="title"/>
          </p:nvPr>
        </p:nvSpPr>
        <p:spPr>
          <a:xfrm>
            <a:off x="628500" y="2503250"/>
            <a:ext cx="35532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highlight>
                  <a:schemeClr val="accent6"/>
                </a:highlight>
              </a:rPr>
              <a:t>DETAILS</a:t>
            </a:r>
            <a:endParaRPr b="1">
              <a:highlight>
                <a:schemeClr val="accent6"/>
              </a:highlight>
            </a:endParaRPr>
          </a:p>
          <a:p>
            <a:pPr marL="0" lvl="0" indent="0" algn="l" rtl="0">
              <a:spcBef>
                <a:spcPts val="0"/>
              </a:spcBef>
              <a:spcAft>
                <a:spcPts val="0"/>
              </a:spcAft>
              <a:buNone/>
            </a:pPr>
            <a:r>
              <a:rPr lang="en">
                <a:highlight>
                  <a:schemeClr val="accent6"/>
                </a:highlight>
              </a:rPr>
              <a:t>MATTER A LOT</a:t>
            </a:r>
            <a:endParaRPr>
              <a:highlight>
                <a:schemeClr val="accent6"/>
              </a:highlight>
            </a:endParaRPr>
          </a:p>
          <a:p>
            <a:pPr marL="0" lvl="0" indent="0" algn="l" rtl="0">
              <a:spcBef>
                <a:spcPts val="0"/>
              </a:spcBef>
              <a:spcAft>
                <a:spcPts val="0"/>
              </a:spcAft>
              <a:buNone/>
            </a:pPr>
            <a:r>
              <a:rPr lang="en">
                <a:latin typeface="Montserrat Black"/>
                <a:ea typeface="Montserrat Black"/>
                <a:cs typeface="Montserrat Black"/>
                <a:sym typeface="Montserrat Black"/>
              </a:rPr>
              <a:t>SHOW YOUR </a:t>
            </a:r>
            <a:endParaRPr>
              <a:latin typeface="Montserrat Black"/>
              <a:ea typeface="Montserrat Black"/>
              <a:cs typeface="Montserrat Black"/>
              <a:sym typeface="Montserrat Black"/>
            </a:endParaRPr>
          </a:p>
          <a:p>
            <a:pPr marL="0" lvl="0" indent="0" algn="l" rtl="0">
              <a:spcBef>
                <a:spcPts val="0"/>
              </a:spcBef>
              <a:spcAft>
                <a:spcPts val="0"/>
              </a:spcAft>
              <a:buNone/>
            </a:pPr>
            <a:r>
              <a:rPr lang="en">
                <a:latin typeface="Montserrat Black"/>
                <a:ea typeface="Montserrat Black"/>
                <a:cs typeface="Montserrat Black"/>
                <a:sym typeface="Montserrat Black"/>
              </a:rPr>
              <a:t>TEAM</a:t>
            </a:r>
            <a:endParaRPr>
              <a:latin typeface="Montserrat Black"/>
              <a:ea typeface="Montserrat Black"/>
              <a:cs typeface="Montserrat Black"/>
              <a:sym typeface="Montserrat Black"/>
            </a:endParaRPr>
          </a:p>
        </p:txBody>
      </p:sp>
      <p:sp>
        <p:nvSpPr>
          <p:cNvPr id="603" name="Google Shape;603;p58"/>
          <p:cNvSpPr txBox="1">
            <a:spLocks noGrp="1"/>
          </p:cNvSpPr>
          <p:nvPr>
            <p:ph type="body" idx="1"/>
          </p:nvPr>
        </p:nvSpPr>
        <p:spPr>
          <a:xfrm>
            <a:off x="616866" y="3337374"/>
            <a:ext cx="2808000" cy="101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Make a good description, organize your ideas and go for success</a:t>
            </a:r>
            <a:endParaRPr/>
          </a:p>
        </p:txBody>
      </p:sp>
      <p:sp>
        <p:nvSpPr>
          <p:cNvPr id="604" name="Google Shape;604;p58"/>
          <p:cNvSpPr/>
          <p:nvPr/>
        </p:nvSpPr>
        <p:spPr>
          <a:xfrm>
            <a:off x="4757725" y="-98600"/>
            <a:ext cx="4530900" cy="4057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05" name="Google Shape;605;p58"/>
          <p:cNvPicPr preferRelativeResize="0"/>
          <p:nvPr/>
        </p:nvPicPr>
        <p:blipFill rotWithShape="1">
          <a:blip r:embed="rId3">
            <a:alphaModFix/>
          </a:blip>
          <a:srcRect t="2608" b="26520"/>
          <a:stretch/>
        </p:blipFill>
        <p:spPr>
          <a:xfrm>
            <a:off x="4325775" y="473105"/>
            <a:ext cx="4191975" cy="4160478"/>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09"/>
        <p:cNvGrpSpPr/>
        <p:nvPr/>
      </p:nvGrpSpPr>
      <p:grpSpPr>
        <a:xfrm>
          <a:off x="0" y="0"/>
          <a:ext cx="0" cy="0"/>
          <a:chOff x="0" y="0"/>
          <a:chExt cx="0" cy="0"/>
        </a:xfrm>
      </p:grpSpPr>
      <p:sp>
        <p:nvSpPr>
          <p:cNvPr id="610" name="Google Shape;610;p59"/>
          <p:cNvSpPr txBox="1">
            <a:spLocks noGrp="1"/>
          </p:cNvSpPr>
          <p:nvPr>
            <p:ph type="title"/>
          </p:nvPr>
        </p:nvSpPr>
        <p:spPr>
          <a:xfrm>
            <a:off x="5882175" y="895350"/>
            <a:ext cx="2590200" cy="16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highlight>
                  <a:srgbClr val="FFDC09"/>
                </a:highlight>
              </a:rPr>
              <a:t>INSERT A VIDEO</a:t>
            </a:r>
            <a:endParaRPr b="1">
              <a:highlight>
                <a:srgbClr val="FFDC09"/>
              </a:highlight>
            </a:endParaRPr>
          </a:p>
          <a:p>
            <a:pPr marL="0" lvl="0" indent="0" algn="l" rtl="0">
              <a:spcBef>
                <a:spcPts val="0"/>
              </a:spcBef>
              <a:spcAft>
                <a:spcPts val="0"/>
              </a:spcAft>
              <a:buNone/>
            </a:pPr>
            <a:r>
              <a:rPr lang="en">
                <a:latin typeface="Montserrat Black"/>
                <a:ea typeface="Montserrat Black"/>
                <a:cs typeface="Montserrat Black"/>
                <a:sym typeface="Montserrat Black"/>
              </a:rPr>
              <a:t>AND ENTER</a:t>
            </a:r>
            <a:endParaRPr>
              <a:latin typeface="Montserrat Black"/>
              <a:ea typeface="Montserrat Black"/>
              <a:cs typeface="Montserrat Black"/>
              <a:sym typeface="Montserrat Black"/>
            </a:endParaRPr>
          </a:p>
          <a:p>
            <a:pPr marL="0" lvl="0" indent="0" algn="l" rtl="0">
              <a:spcBef>
                <a:spcPts val="0"/>
              </a:spcBef>
              <a:spcAft>
                <a:spcPts val="0"/>
              </a:spcAft>
              <a:buNone/>
            </a:pPr>
            <a:r>
              <a:rPr lang="en">
                <a:latin typeface="Montserrat Black"/>
                <a:ea typeface="Montserrat Black"/>
                <a:cs typeface="Montserrat Black"/>
                <a:sym typeface="Montserrat Black"/>
              </a:rPr>
              <a:t>ITS NAME </a:t>
            </a:r>
            <a:endParaRPr>
              <a:latin typeface="Montserrat Black"/>
              <a:ea typeface="Montserrat Black"/>
              <a:cs typeface="Montserrat Black"/>
              <a:sym typeface="Montserrat Black"/>
            </a:endParaRPr>
          </a:p>
          <a:p>
            <a:pPr marL="0" lvl="0" indent="0" algn="l" rtl="0">
              <a:spcBef>
                <a:spcPts val="0"/>
              </a:spcBef>
              <a:spcAft>
                <a:spcPts val="0"/>
              </a:spcAft>
              <a:buNone/>
            </a:pPr>
            <a:r>
              <a:rPr lang="en">
                <a:latin typeface="Montserrat Black"/>
                <a:ea typeface="Montserrat Black"/>
                <a:cs typeface="Montserrat Black"/>
                <a:sym typeface="Montserrat Black"/>
              </a:rPr>
              <a:t>HERE</a:t>
            </a:r>
            <a:endParaRPr>
              <a:latin typeface="Montserrat Black"/>
              <a:ea typeface="Montserrat Black"/>
              <a:cs typeface="Montserrat Black"/>
              <a:sym typeface="Montserrat Black"/>
            </a:endParaRPr>
          </a:p>
        </p:txBody>
      </p:sp>
      <p:sp>
        <p:nvSpPr>
          <p:cNvPr id="611" name="Google Shape;611;p59"/>
          <p:cNvSpPr/>
          <p:nvPr/>
        </p:nvSpPr>
        <p:spPr>
          <a:xfrm>
            <a:off x="1026956" y="957453"/>
            <a:ext cx="4683000" cy="3228600"/>
          </a:xfrm>
          <a:prstGeom prst="rect">
            <a:avLst/>
          </a:prstGeom>
          <a:solidFill>
            <a:srgbClr val="A8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12" name="Google Shape;612;p59"/>
          <p:cNvPicPr preferRelativeResize="0"/>
          <p:nvPr/>
        </p:nvPicPr>
        <p:blipFill rotWithShape="1">
          <a:blip r:embed="rId3">
            <a:alphaModFix/>
          </a:blip>
          <a:srcRect t="9770" b="11625"/>
          <a:stretch/>
        </p:blipFill>
        <p:spPr>
          <a:xfrm>
            <a:off x="1238300" y="1295150"/>
            <a:ext cx="4260299" cy="2506410"/>
          </a:xfrm>
          <a:prstGeom prst="rect">
            <a:avLst/>
          </a:prstGeom>
          <a:noFill/>
          <a:ln>
            <a:noFill/>
          </a:ln>
        </p:spPr>
      </p:pic>
      <p:sp>
        <p:nvSpPr>
          <p:cNvPr id="613" name="Google Shape;613;p59"/>
          <p:cNvSpPr/>
          <p:nvPr/>
        </p:nvSpPr>
        <p:spPr>
          <a:xfrm>
            <a:off x="3014450" y="2194350"/>
            <a:ext cx="708000" cy="708000"/>
          </a:xfrm>
          <a:prstGeom prst="ellipse">
            <a:avLst/>
          </a:prstGeom>
          <a:no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9"/>
          <p:cNvSpPr/>
          <p:nvPr/>
        </p:nvSpPr>
        <p:spPr>
          <a:xfrm rot="5400000">
            <a:off x="3193929" y="2352450"/>
            <a:ext cx="453000" cy="3918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18"/>
        <p:cNvGrpSpPr/>
        <p:nvPr/>
      </p:nvGrpSpPr>
      <p:grpSpPr>
        <a:xfrm>
          <a:off x="0" y="0"/>
          <a:ext cx="0" cy="0"/>
          <a:chOff x="0" y="0"/>
          <a:chExt cx="0" cy="0"/>
        </a:xfrm>
      </p:grpSpPr>
      <p:sp>
        <p:nvSpPr>
          <p:cNvPr id="619" name="Google Shape;619;p60"/>
          <p:cNvSpPr txBox="1">
            <a:spLocks noGrp="1"/>
          </p:cNvSpPr>
          <p:nvPr>
            <p:ph type="title"/>
          </p:nvPr>
        </p:nvSpPr>
        <p:spPr>
          <a:xfrm>
            <a:off x="729825" y="445025"/>
            <a:ext cx="5118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highlight>
                  <a:srgbClr val="FFDC09"/>
                </a:highlight>
                <a:latin typeface="Montserrat"/>
                <a:ea typeface="Montserrat"/>
                <a:cs typeface="Montserrat"/>
                <a:sym typeface="Montserrat"/>
              </a:rPr>
              <a:t>SHARE YOUR</a:t>
            </a:r>
            <a:r>
              <a:rPr lang="en">
                <a:highlight>
                  <a:srgbClr val="FFFF00"/>
                </a:highlight>
                <a:latin typeface="Montserrat"/>
                <a:ea typeface="Montserrat"/>
                <a:cs typeface="Montserrat"/>
                <a:sym typeface="Montserrat"/>
              </a:rPr>
              <a:t> </a:t>
            </a:r>
            <a:r>
              <a:rPr lang="en">
                <a:highlight>
                  <a:schemeClr val="accent6"/>
                </a:highlight>
                <a:latin typeface="Montserrat"/>
                <a:ea typeface="Montserrat"/>
                <a:cs typeface="Montserrat"/>
                <a:sym typeface="Montserrat"/>
              </a:rPr>
              <a:t> </a:t>
            </a:r>
            <a:r>
              <a:rPr lang="en">
                <a:latin typeface="Montserrat Black"/>
                <a:ea typeface="Montserrat Black"/>
                <a:cs typeface="Montserrat Black"/>
                <a:sym typeface="Montserrat Black"/>
              </a:rPr>
              <a:t>PHOTOS</a:t>
            </a:r>
            <a:endParaRPr sz="4100">
              <a:latin typeface="Montserrat Black"/>
              <a:ea typeface="Montserrat Black"/>
              <a:cs typeface="Montserrat Black"/>
              <a:sym typeface="Montserrat Black"/>
            </a:endParaRPr>
          </a:p>
        </p:txBody>
      </p:sp>
      <p:pic>
        <p:nvPicPr>
          <p:cNvPr id="620" name="Google Shape;620;p60"/>
          <p:cNvPicPr preferRelativeResize="0"/>
          <p:nvPr/>
        </p:nvPicPr>
        <p:blipFill rotWithShape="1">
          <a:blip r:embed="rId3">
            <a:alphaModFix/>
          </a:blip>
          <a:srcRect l="19126"/>
          <a:stretch/>
        </p:blipFill>
        <p:spPr>
          <a:xfrm>
            <a:off x="3651528" y="1858947"/>
            <a:ext cx="1899300" cy="1877400"/>
          </a:xfrm>
          <a:prstGeom prst="ellipse">
            <a:avLst/>
          </a:prstGeom>
          <a:noFill/>
          <a:ln>
            <a:noFill/>
          </a:ln>
        </p:spPr>
      </p:pic>
      <p:pic>
        <p:nvPicPr>
          <p:cNvPr id="621" name="Google Shape;621;p60"/>
          <p:cNvPicPr preferRelativeResize="0"/>
          <p:nvPr/>
        </p:nvPicPr>
        <p:blipFill rotWithShape="1">
          <a:blip r:embed="rId4">
            <a:alphaModFix/>
          </a:blip>
          <a:srcRect t="14417" b="14417"/>
          <a:stretch/>
        </p:blipFill>
        <p:spPr>
          <a:xfrm>
            <a:off x="6358019" y="1851563"/>
            <a:ext cx="1899300" cy="1892400"/>
          </a:xfrm>
          <a:prstGeom prst="ellipse">
            <a:avLst/>
          </a:prstGeom>
          <a:noFill/>
          <a:ln>
            <a:noFill/>
          </a:ln>
        </p:spPr>
      </p:pic>
      <p:pic>
        <p:nvPicPr>
          <p:cNvPr id="622" name="Google Shape;622;p60"/>
          <p:cNvPicPr preferRelativeResize="0"/>
          <p:nvPr/>
        </p:nvPicPr>
        <p:blipFill rotWithShape="1">
          <a:blip r:embed="rId5">
            <a:alphaModFix/>
          </a:blip>
          <a:srcRect l="16387" r="16394"/>
          <a:stretch/>
        </p:blipFill>
        <p:spPr>
          <a:xfrm>
            <a:off x="945050" y="1861781"/>
            <a:ext cx="1887600" cy="1871700"/>
          </a:xfrm>
          <a:prstGeom prst="ellipse">
            <a:avLst/>
          </a:prstGeom>
          <a:noFill/>
          <a:ln>
            <a:noFill/>
          </a:ln>
        </p:spPr>
      </p:pic>
      <p:sp>
        <p:nvSpPr>
          <p:cNvPr id="623" name="Google Shape;623;p60"/>
          <p:cNvSpPr txBox="1">
            <a:spLocks noGrp="1"/>
          </p:cNvSpPr>
          <p:nvPr>
            <p:ph type="subTitle" idx="1"/>
          </p:nvPr>
        </p:nvSpPr>
        <p:spPr>
          <a:xfrm>
            <a:off x="641600" y="3887197"/>
            <a:ext cx="2494500" cy="767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It’s the biggest planet in the Solar System</a:t>
            </a:r>
            <a:endParaRPr/>
          </a:p>
        </p:txBody>
      </p:sp>
      <p:grpSp>
        <p:nvGrpSpPr>
          <p:cNvPr id="624" name="Google Shape;624;p60"/>
          <p:cNvGrpSpPr/>
          <p:nvPr/>
        </p:nvGrpSpPr>
        <p:grpSpPr>
          <a:xfrm rot="-1747593">
            <a:off x="7998054" y="-244834"/>
            <a:ext cx="1535278" cy="1500425"/>
            <a:chOff x="1190625" y="237950"/>
            <a:chExt cx="5364550" cy="5161250"/>
          </a:xfrm>
        </p:grpSpPr>
        <p:sp>
          <p:nvSpPr>
            <p:cNvPr id="625" name="Google Shape;625;p60"/>
            <p:cNvSpPr/>
            <p:nvPr/>
          </p:nvSpPr>
          <p:spPr>
            <a:xfrm>
              <a:off x="1190625" y="237950"/>
              <a:ext cx="5364550" cy="5161250"/>
            </a:xfrm>
            <a:custGeom>
              <a:avLst/>
              <a:gdLst/>
              <a:ahLst/>
              <a:cxnLst/>
              <a:rect l="l" t="t" r="r" b="b"/>
              <a:pathLst>
                <a:path w="214582" h="206450" extrusionOk="0">
                  <a:moveTo>
                    <a:pt x="103489" y="4841"/>
                  </a:moveTo>
                  <a:cubicBezTo>
                    <a:pt x="112267" y="4841"/>
                    <a:pt x="120980" y="5992"/>
                    <a:pt x="129489" y="8294"/>
                  </a:cubicBezTo>
                  <a:cubicBezTo>
                    <a:pt x="142216" y="11846"/>
                    <a:pt x="157606" y="19689"/>
                    <a:pt x="164414" y="26349"/>
                  </a:cubicBezTo>
                  <a:cubicBezTo>
                    <a:pt x="163694" y="26361"/>
                    <a:pt x="162973" y="26367"/>
                    <a:pt x="162253" y="26367"/>
                  </a:cubicBezTo>
                  <a:cubicBezTo>
                    <a:pt x="154392" y="26367"/>
                    <a:pt x="146552" y="25633"/>
                    <a:pt x="138960" y="24277"/>
                  </a:cubicBezTo>
                  <a:cubicBezTo>
                    <a:pt x="135998" y="23704"/>
                    <a:pt x="132973" y="23377"/>
                    <a:pt x="129927" y="23377"/>
                  </a:cubicBezTo>
                  <a:cubicBezTo>
                    <a:pt x="128256" y="23377"/>
                    <a:pt x="126579" y="23475"/>
                    <a:pt x="124901" y="23685"/>
                  </a:cubicBezTo>
                  <a:cubicBezTo>
                    <a:pt x="122963" y="23913"/>
                    <a:pt x="121025" y="24031"/>
                    <a:pt x="119096" y="24031"/>
                  </a:cubicBezTo>
                  <a:cubicBezTo>
                    <a:pt x="116016" y="24031"/>
                    <a:pt x="112957" y="23730"/>
                    <a:pt x="109955" y="23093"/>
                  </a:cubicBezTo>
                  <a:cubicBezTo>
                    <a:pt x="102759" y="21424"/>
                    <a:pt x="95343" y="20564"/>
                    <a:pt x="87913" y="20564"/>
                  </a:cubicBezTo>
                  <a:cubicBezTo>
                    <a:pt x="84800" y="20564"/>
                    <a:pt x="81684" y="20715"/>
                    <a:pt x="78581" y="21021"/>
                  </a:cubicBezTo>
                  <a:cubicBezTo>
                    <a:pt x="77594" y="21089"/>
                    <a:pt x="76606" y="21126"/>
                    <a:pt x="75622" y="21126"/>
                  </a:cubicBezTo>
                  <a:cubicBezTo>
                    <a:pt x="72330" y="21126"/>
                    <a:pt x="69078" y="20715"/>
                    <a:pt x="66002" y="19689"/>
                  </a:cubicBezTo>
                  <a:cubicBezTo>
                    <a:pt x="62758" y="18651"/>
                    <a:pt x="59400" y="18182"/>
                    <a:pt x="56028" y="18182"/>
                  </a:cubicBezTo>
                  <a:cubicBezTo>
                    <a:pt x="55555" y="18182"/>
                    <a:pt x="55081" y="18191"/>
                    <a:pt x="54607" y="18209"/>
                  </a:cubicBezTo>
                  <a:cubicBezTo>
                    <a:pt x="58159" y="14066"/>
                    <a:pt x="79173" y="6814"/>
                    <a:pt x="90864" y="5631"/>
                  </a:cubicBezTo>
                  <a:cubicBezTo>
                    <a:pt x="95077" y="5104"/>
                    <a:pt x="99291" y="4841"/>
                    <a:pt x="103489" y="4841"/>
                  </a:cubicBezTo>
                  <a:close/>
                  <a:moveTo>
                    <a:pt x="52275" y="22576"/>
                  </a:moveTo>
                  <a:cubicBezTo>
                    <a:pt x="56844" y="22576"/>
                    <a:pt x="61378" y="23213"/>
                    <a:pt x="65706" y="24573"/>
                  </a:cubicBezTo>
                  <a:cubicBezTo>
                    <a:pt x="69099" y="25471"/>
                    <a:pt x="72626" y="25965"/>
                    <a:pt x="76151" y="25965"/>
                  </a:cubicBezTo>
                  <a:cubicBezTo>
                    <a:pt x="77855" y="25965"/>
                    <a:pt x="79558" y="25850"/>
                    <a:pt x="81245" y="25609"/>
                  </a:cubicBezTo>
                  <a:cubicBezTo>
                    <a:pt x="83720" y="25409"/>
                    <a:pt x="86194" y="25307"/>
                    <a:pt x="88666" y="25307"/>
                  </a:cubicBezTo>
                  <a:cubicBezTo>
                    <a:pt x="95359" y="25307"/>
                    <a:pt x="102030" y="26059"/>
                    <a:pt x="108623" y="27681"/>
                  </a:cubicBezTo>
                  <a:cubicBezTo>
                    <a:pt x="112068" y="28387"/>
                    <a:pt x="115565" y="28725"/>
                    <a:pt x="119053" y="28725"/>
                  </a:cubicBezTo>
                  <a:cubicBezTo>
                    <a:pt x="121408" y="28725"/>
                    <a:pt x="123759" y="28571"/>
                    <a:pt x="126085" y="28273"/>
                  </a:cubicBezTo>
                  <a:cubicBezTo>
                    <a:pt x="127466" y="28113"/>
                    <a:pt x="128847" y="28030"/>
                    <a:pt x="130221" y="28030"/>
                  </a:cubicBezTo>
                  <a:cubicBezTo>
                    <a:pt x="132676" y="28030"/>
                    <a:pt x="135108" y="28295"/>
                    <a:pt x="137480" y="28865"/>
                  </a:cubicBezTo>
                  <a:cubicBezTo>
                    <a:pt x="144880" y="30196"/>
                    <a:pt x="152279" y="30936"/>
                    <a:pt x="159678" y="31084"/>
                  </a:cubicBezTo>
                  <a:cubicBezTo>
                    <a:pt x="162934" y="31232"/>
                    <a:pt x="166190" y="31232"/>
                    <a:pt x="169445" y="31232"/>
                  </a:cubicBezTo>
                  <a:cubicBezTo>
                    <a:pt x="170037" y="31232"/>
                    <a:pt x="170629" y="31380"/>
                    <a:pt x="170925" y="31824"/>
                  </a:cubicBezTo>
                  <a:cubicBezTo>
                    <a:pt x="177585" y="38040"/>
                    <a:pt x="183208" y="45291"/>
                    <a:pt x="187796" y="53134"/>
                  </a:cubicBezTo>
                  <a:cubicBezTo>
                    <a:pt x="187204" y="53430"/>
                    <a:pt x="186464" y="53726"/>
                    <a:pt x="185576" y="53726"/>
                  </a:cubicBezTo>
                  <a:cubicBezTo>
                    <a:pt x="179805" y="54022"/>
                    <a:pt x="174033" y="54318"/>
                    <a:pt x="168114" y="54466"/>
                  </a:cubicBezTo>
                  <a:cubicBezTo>
                    <a:pt x="166968" y="54510"/>
                    <a:pt x="165826" y="54531"/>
                    <a:pt x="164686" y="54531"/>
                  </a:cubicBezTo>
                  <a:cubicBezTo>
                    <a:pt x="154189" y="54531"/>
                    <a:pt x="143897" y="52769"/>
                    <a:pt x="133485" y="50767"/>
                  </a:cubicBezTo>
                  <a:cubicBezTo>
                    <a:pt x="129566" y="49907"/>
                    <a:pt x="125525" y="49417"/>
                    <a:pt x="121440" y="49417"/>
                  </a:cubicBezTo>
                  <a:cubicBezTo>
                    <a:pt x="119199" y="49417"/>
                    <a:pt x="116944" y="49564"/>
                    <a:pt x="114690" y="49879"/>
                  </a:cubicBezTo>
                  <a:cubicBezTo>
                    <a:pt x="112174" y="50175"/>
                    <a:pt x="109659" y="51063"/>
                    <a:pt x="107143" y="51655"/>
                  </a:cubicBezTo>
                  <a:cubicBezTo>
                    <a:pt x="104015" y="52216"/>
                    <a:pt x="100887" y="52473"/>
                    <a:pt x="97783" y="52473"/>
                  </a:cubicBezTo>
                  <a:cubicBezTo>
                    <a:pt x="95159" y="52473"/>
                    <a:pt x="92552" y="52289"/>
                    <a:pt x="89976" y="51951"/>
                  </a:cubicBezTo>
                  <a:cubicBezTo>
                    <a:pt x="85854" y="51570"/>
                    <a:pt x="81704" y="51380"/>
                    <a:pt x="77562" y="51380"/>
                  </a:cubicBezTo>
                  <a:cubicBezTo>
                    <a:pt x="72040" y="51380"/>
                    <a:pt x="66531" y="51718"/>
                    <a:pt x="61119" y="52395"/>
                  </a:cubicBezTo>
                  <a:cubicBezTo>
                    <a:pt x="59710" y="52566"/>
                    <a:pt x="58309" y="52650"/>
                    <a:pt x="56918" y="52650"/>
                  </a:cubicBezTo>
                  <a:cubicBezTo>
                    <a:pt x="52319" y="52650"/>
                    <a:pt x="47826" y="51731"/>
                    <a:pt x="43508" y="50027"/>
                  </a:cubicBezTo>
                  <a:cubicBezTo>
                    <a:pt x="39069" y="48103"/>
                    <a:pt x="34333" y="47067"/>
                    <a:pt x="29597" y="46919"/>
                  </a:cubicBezTo>
                  <a:cubicBezTo>
                    <a:pt x="27526" y="46919"/>
                    <a:pt x="25454" y="46623"/>
                    <a:pt x="23382" y="46475"/>
                  </a:cubicBezTo>
                  <a:cubicBezTo>
                    <a:pt x="22938" y="45587"/>
                    <a:pt x="23678" y="45143"/>
                    <a:pt x="24122" y="44699"/>
                  </a:cubicBezTo>
                  <a:cubicBezTo>
                    <a:pt x="29597" y="37152"/>
                    <a:pt x="36257" y="30344"/>
                    <a:pt x="43656" y="24721"/>
                  </a:cubicBezTo>
                  <a:cubicBezTo>
                    <a:pt x="45432" y="23389"/>
                    <a:pt x="47504" y="22649"/>
                    <a:pt x="49576" y="22649"/>
                  </a:cubicBezTo>
                  <a:cubicBezTo>
                    <a:pt x="50476" y="22600"/>
                    <a:pt x="51376" y="22576"/>
                    <a:pt x="52275" y="22576"/>
                  </a:cubicBezTo>
                  <a:close/>
                  <a:moveTo>
                    <a:pt x="26490" y="51359"/>
                  </a:moveTo>
                  <a:cubicBezTo>
                    <a:pt x="32557" y="51655"/>
                    <a:pt x="38625" y="52986"/>
                    <a:pt x="44396" y="55354"/>
                  </a:cubicBezTo>
                  <a:cubicBezTo>
                    <a:pt x="48244" y="56744"/>
                    <a:pt x="52323" y="57438"/>
                    <a:pt x="56411" y="57438"/>
                  </a:cubicBezTo>
                  <a:cubicBezTo>
                    <a:pt x="57983" y="57438"/>
                    <a:pt x="59557" y="57336"/>
                    <a:pt x="61119" y="57130"/>
                  </a:cubicBezTo>
                  <a:cubicBezTo>
                    <a:pt x="64078" y="56982"/>
                    <a:pt x="67038" y="56686"/>
                    <a:pt x="69998" y="56242"/>
                  </a:cubicBezTo>
                  <a:cubicBezTo>
                    <a:pt x="72711" y="56048"/>
                    <a:pt x="75396" y="55939"/>
                    <a:pt x="78077" y="55939"/>
                  </a:cubicBezTo>
                  <a:cubicBezTo>
                    <a:pt x="81538" y="55939"/>
                    <a:pt x="84994" y="56121"/>
                    <a:pt x="88496" y="56538"/>
                  </a:cubicBezTo>
                  <a:cubicBezTo>
                    <a:pt x="92091" y="56778"/>
                    <a:pt x="95686" y="57061"/>
                    <a:pt x="99281" y="57061"/>
                  </a:cubicBezTo>
                  <a:cubicBezTo>
                    <a:pt x="102346" y="57061"/>
                    <a:pt x="105410" y="56855"/>
                    <a:pt x="108475" y="56242"/>
                  </a:cubicBezTo>
                  <a:cubicBezTo>
                    <a:pt x="111138" y="55650"/>
                    <a:pt x="113506" y="54762"/>
                    <a:pt x="116170" y="54466"/>
                  </a:cubicBezTo>
                  <a:cubicBezTo>
                    <a:pt x="117759" y="54250"/>
                    <a:pt x="119340" y="54156"/>
                    <a:pt x="120916" y="54156"/>
                  </a:cubicBezTo>
                  <a:cubicBezTo>
                    <a:pt x="125797" y="54156"/>
                    <a:pt x="130634" y="55051"/>
                    <a:pt x="135556" y="55946"/>
                  </a:cubicBezTo>
                  <a:cubicBezTo>
                    <a:pt x="145606" y="58126"/>
                    <a:pt x="155953" y="59215"/>
                    <a:pt x="166273" y="59215"/>
                  </a:cubicBezTo>
                  <a:cubicBezTo>
                    <a:pt x="168566" y="59215"/>
                    <a:pt x="170858" y="59162"/>
                    <a:pt x="173145" y="59054"/>
                  </a:cubicBezTo>
                  <a:cubicBezTo>
                    <a:pt x="178325" y="58610"/>
                    <a:pt x="183504" y="58314"/>
                    <a:pt x="188684" y="57870"/>
                  </a:cubicBezTo>
                  <a:cubicBezTo>
                    <a:pt x="188887" y="57819"/>
                    <a:pt x="189090" y="57795"/>
                    <a:pt x="189289" y="57795"/>
                  </a:cubicBezTo>
                  <a:cubicBezTo>
                    <a:pt x="190248" y="57795"/>
                    <a:pt x="191102" y="58369"/>
                    <a:pt x="191348" y="59350"/>
                  </a:cubicBezTo>
                  <a:cubicBezTo>
                    <a:pt x="194603" y="66009"/>
                    <a:pt x="197267" y="73113"/>
                    <a:pt x="199043" y="80364"/>
                  </a:cubicBezTo>
                  <a:cubicBezTo>
                    <a:pt x="199043" y="80808"/>
                    <a:pt x="199043" y="81104"/>
                    <a:pt x="199043" y="81548"/>
                  </a:cubicBezTo>
                  <a:lnTo>
                    <a:pt x="192679" y="81548"/>
                  </a:lnTo>
                  <a:cubicBezTo>
                    <a:pt x="192258" y="81537"/>
                    <a:pt x="191836" y="81531"/>
                    <a:pt x="191413" y="81531"/>
                  </a:cubicBezTo>
                  <a:cubicBezTo>
                    <a:pt x="186340" y="81531"/>
                    <a:pt x="181159" y="82288"/>
                    <a:pt x="176105" y="82288"/>
                  </a:cubicBezTo>
                  <a:lnTo>
                    <a:pt x="154499" y="82288"/>
                  </a:lnTo>
                  <a:cubicBezTo>
                    <a:pt x="149023" y="82288"/>
                    <a:pt x="143696" y="81548"/>
                    <a:pt x="138516" y="80068"/>
                  </a:cubicBezTo>
                  <a:cubicBezTo>
                    <a:pt x="133189" y="78403"/>
                    <a:pt x="127695" y="77571"/>
                    <a:pt x="122159" y="77571"/>
                  </a:cubicBezTo>
                  <a:cubicBezTo>
                    <a:pt x="120314" y="77571"/>
                    <a:pt x="118464" y="77663"/>
                    <a:pt x="116614" y="77848"/>
                  </a:cubicBezTo>
                  <a:cubicBezTo>
                    <a:pt x="104183" y="79032"/>
                    <a:pt x="91604" y="79180"/>
                    <a:pt x="79025" y="79624"/>
                  </a:cubicBezTo>
                  <a:cubicBezTo>
                    <a:pt x="75622" y="79772"/>
                    <a:pt x="72218" y="79920"/>
                    <a:pt x="68814" y="79920"/>
                  </a:cubicBezTo>
                  <a:cubicBezTo>
                    <a:pt x="67787" y="79981"/>
                    <a:pt x="66760" y="80010"/>
                    <a:pt x="65732" y="80010"/>
                  </a:cubicBezTo>
                  <a:cubicBezTo>
                    <a:pt x="61728" y="80010"/>
                    <a:pt x="57724" y="79561"/>
                    <a:pt x="53719" y="78736"/>
                  </a:cubicBezTo>
                  <a:cubicBezTo>
                    <a:pt x="50252" y="77987"/>
                    <a:pt x="46725" y="77593"/>
                    <a:pt x="43177" y="77593"/>
                  </a:cubicBezTo>
                  <a:cubicBezTo>
                    <a:pt x="41122" y="77593"/>
                    <a:pt x="39059" y="77725"/>
                    <a:pt x="36997" y="77996"/>
                  </a:cubicBezTo>
                  <a:cubicBezTo>
                    <a:pt x="35401" y="78152"/>
                    <a:pt x="33785" y="78226"/>
                    <a:pt x="32160" y="78226"/>
                  </a:cubicBezTo>
                  <a:cubicBezTo>
                    <a:pt x="27603" y="78226"/>
                    <a:pt x="22970" y="77646"/>
                    <a:pt x="18498" y="76664"/>
                  </a:cubicBezTo>
                  <a:cubicBezTo>
                    <a:pt x="15391" y="75924"/>
                    <a:pt x="12135" y="75481"/>
                    <a:pt x="8879" y="75185"/>
                  </a:cubicBezTo>
                  <a:cubicBezTo>
                    <a:pt x="11099" y="67637"/>
                    <a:pt x="14059" y="60534"/>
                    <a:pt x="18054" y="53726"/>
                  </a:cubicBezTo>
                  <a:cubicBezTo>
                    <a:pt x="18350" y="53134"/>
                    <a:pt x="18794" y="52395"/>
                    <a:pt x="19682" y="52247"/>
                  </a:cubicBezTo>
                  <a:cubicBezTo>
                    <a:pt x="21902" y="51803"/>
                    <a:pt x="24122" y="51507"/>
                    <a:pt x="26490" y="51359"/>
                  </a:cubicBezTo>
                  <a:close/>
                  <a:moveTo>
                    <a:pt x="120610" y="95792"/>
                  </a:moveTo>
                  <a:cubicBezTo>
                    <a:pt x="124642" y="95792"/>
                    <a:pt x="128675" y="96273"/>
                    <a:pt x="132597" y="97235"/>
                  </a:cubicBezTo>
                  <a:cubicBezTo>
                    <a:pt x="134994" y="97767"/>
                    <a:pt x="137391" y="98034"/>
                    <a:pt x="139821" y="98034"/>
                  </a:cubicBezTo>
                  <a:cubicBezTo>
                    <a:pt x="141440" y="98034"/>
                    <a:pt x="143074" y="97915"/>
                    <a:pt x="144732" y="97679"/>
                  </a:cubicBezTo>
                  <a:cubicBezTo>
                    <a:pt x="146723" y="97473"/>
                    <a:pt x="148747" y="97362"/>
                    <a:pt x="150788" y="97362"/>
                  </a:cubicBezTo>
                  <a:cubicBezTo>
                    <a:pt x="153144" y="97362"/>
                    <a:pt x="155523" y="97509"/>
                    <a:pt x="157902" y="97827"/>
                  </a:cubicBezTo>
                  <a:cubicBezTo>
                    <a:pt x="160622" y="97993"/>
                    <a:pt x="163341" y="98076"/>
                    <a:pt x="166060" y="98076"/>
                  </a:cubicBezTo>
                  <a:cubicBezTo>
                    <a:pt x="170592" y="98076"/>
                    <a:pt x="175124" y="97845"/>
                    <a:pt x="179657" y="97383"/>
                  </a:cubicBezTo>
                  <a:cubicBezTo>
                    <a:pt x="186168" y="96939"/>
                    <a:pt x="192679" y="96347"/>
                    <a:pt x="199191" y="95903"/>
                  </a:cubicBezTo>
                  <a:cubicBezTo>
                    <a:pt x="199644" y="95868"/>
                    <a:pt x="200007" y="95833"/>
                    <a:pt x="200297" y="95833"/>
                  </a:cubicBezTo>
                  <a:cubicBezTo>
                    <a:pt x="201238" y="95833"/>
                    <a:pt x="201411" y="96200"/>
                    <a:pt x="201411" y="98123"/>
                  </a:cubicBezTo>
                  <a:cubicBezTo>
                    <a:pt x="201411" y="100490"/>
                    <a:pt x="201559" y="103006"/>
                    <a:pt x="201707" y="105522"/>
                  </a:cubicBezTo>
                  <a:cubicBezTo>
                    <a:pt x="201707" y="106854"/>
                    <a:pt x="201115" y="107446"/>
                    <a:pt x="199783" y="107594"/>
                  </a:cubicBezTo>
                  <a:cubicBezTo>
                    <a:pt x="194603" y="108186"/>
                    <a:pt x="189572" y="108778"/>
                    <a:pt x="184392" y="109814"/>
                  </a:cubicBezTo>
                  <a:cubicBezTo>
                    <a:pt x="181389" y="110474"/>
                    <a:pt x="178434" y="110721"/>
                    <a:pt x="175498" y="110721"/>
                  </a:cubicBezTo>
                  <a:cubicBezTo>
                    <a:pt x="171202" y="110721"/>
                    <a:pt x="166946" y="110193"/>
                    <a:pt x="162638" y="109666"/>
                  </a:cubicBezTo>
                  <a:cubicBezTo>
                    <a:pt x="157195" y="108888"/>
                    <a:pt x="151651" y="108514"/>
                    <a:pt x="146095" y="108514"/>
                  </a:cubicBezTo>
                  <a:cubicBezTo>
                    <a:pt x="142134" y="108514"/>
                    <a:pt x="138166" y="108704"/>
                    <a:pt x="134224" y="109074"/>
                  </a:cubicBezTo>
                  <a:cubicBezTo>
                    <a:pt x="130937" y="109439"/>
                    <a:pt x="127548" y="109704"/>
                    <a:pt x="124143" y="109704"/>
                  </a:cubicBezTo>
                  <a:cubicBezTo>
                    <a:pt x="123409" y="109704"/>
                    <a:pt x="122675" y="109692"/>
                    <a:pt x="121942" y="109666"/>
                  </a:cubicBezTo>
                  <a:cubicBezTo>
                    <a:pt x="120615" y="109624"/>
                    <a:pt x="119291" y="109603"/>
                    <a:pt x="117970" y="109603"/>
                  </a:cubicBezTo>
                  <a:cubicBezTo>
                    <a:pt x="109859" y="109603"/>
                    <a:pt x="101841" y="110400"/>
                    <a:pt x="93824" y="112181"/>
                  </a:cubicBezTo>
                  <a:cubicBezTo>
                    <a:pt x="90544" y="112884"/>
                    <a:pt x="87223" y="113257"/>
                    <a:pt x="83904" y="113257"/>
                  </a:cubicBezTo>
                  <a:cubicBezTo>
                    <a:pt x="80934" y="113257"/>
                    <a:pt x="77965" y="112958"/>
                    <a:pt x="75030" y="112329"/>
                  </a:cubicBezTo>
                  <a:cubicBezTo>
                    <a:pt x="69586" y="111321"/>
                    <a:pt x="64006" y="110794"/>
                    <a:pt x="58428" y="110794"/>
                  </a:cubicBezTo>
                  <a:cubicBezTo>
                    <a:pt x="55817" y="110794"/>
                    <a:pt x="53207" y="110910"/>
                    <a:pt x="50612" y="111145"/>
                  </a:cubicBezTo>
                  <a:cubicBezTo>
                    <a:pt x="49822" y="111219"/>
                    <a:pt x="49029" y="111256"/>
                    <a:pt x="48235" y="111256"/>
                  </a:cubicBezTo>
                  <a:cubicBezTo>
                    <a:pt x="44265" y="111256"/>
                    <a:pt x="40277" y="110332"/>
                    <a:pt x="36701" y="108482"/>
                  </a:cubicBezTo>
                  <a:cubicBezTo>
                    <a:pt x="34925" y="107742"/>
                    <a:pt x="33593" y="106262"/>
                    <a:pt x="33297" y="104338"/>
                  </a:cubicBezTo>
                  <a:cubicBezTo>
                    <a:pt x="34925" y="103302"/>
                    <a:pt x="36849" y="102710"/>
                    <a:pt x="38773" y="102710"/>
                  </a:cubicBezTo>
                  <a:cubicBezTo>
                    <a:pt x="47800" y="102710"/>
                    <a:pt x="56679" y="101378"/>
                    <a:pt x="65706" y="100638"/>
                  </a:cubicBezTo>
                  <a:cubicBezTo>
                    <a:pt x="67799" y="100534"/>
                    <a:pt x="69892" y="100429"/>
                    <a:pt x="71985" y="100429"/>
                  </a:cubicBezTo>
                  <a:cubicBezTo>
                    <a:pt x="72852" y="100429"/>
                    <a:pt x="73719" y="100447"/>
                    <a:pt x="74586" y="100490"/>
                  </a:cubicBezTo>
                  <a:cubicBezTo>
                    <a:pt x="75844" y="100523"/>
                    <a:pt x="77102" y="100540"/>
                    <a:pt x="78361" y="100540"/>
                  </a:cubicBezTo>
                  <a:cubicBezTo>
                    <a:pt x="88496" y="100540"/>
                    <a:pt x="98618" y="99473"/>
                    <a:pt x="108623" y="97235"/>
                  </a:cubicBezTo>
                  <a:cubicBezTo>
                    <a:pt x="112544" y="96273"/>
                    <a:pt x="116577" y="95792"/>
                    <a:pt x="120610" y="95792"/>
                  </a:cubicBezTo>
                  <a:close/>
                  <a:moveTo>
                    <a:pt x="8747" y="79570"/>
                  </a:moveTo>
                  <a:cubicBezTo>
                    <a:pt x="9049" y="79570"/>
                    <a:pt x="9429" y="79594"/>
                    <a:pt x="9915" y="79624"/>
                  </a:cubicBezTo>
                  <a:cubicBezTo>
                    <a:pt x="12875" y="79920"/>
                    <a:pt x="15687" y="80512"/>
                    <a:pt x="18646" y="81252"/>
                  </a:cubicBezTo>
                  <a:cubicBezTo>
                    <a:pt x="22817" y="82350"/>
                    <a:pt x="27151" y="82959"/>
                    <a:pt x="31526" y="82959"/>
                  </a:cubicBezTo>
                  <a:cubicBezTo>
                    <a:pt x="33050" y="82959"/>
                    <a:pt x="34580" y="82885"/>
                    <a:pt x="36109" y="82732"/>
                  </a:cubicBezTo>
                  <a:cubicBezTo>
                    <a:pt x="38174" y="82540"/>
                    <a:pt x="40255" y="82441"/>
                    <a:pt x="42336" y="82441"/>
                  </a:cubicBezTo>
                  <a:cubicBezTo>
                    <a:pt x="46668" y="82441"/>
                    <a:pt x="51001" y="82868"/>
                    <a:pt x="55199" y="83768"/>
                  </a:cubicBezTo>
                  <a:cubicBezTo>
                    <a:pt x="59446" y="84493"/>
                    <a:pt x="63766" y="84856"/>
                    <a:pt x="68057" y="84856"/>
                  </a:cubicBezTo>
                  <a:cubicBezTo>
                    <a:pt x="69896" y="84856"/>
                    <a:pt x="71729" y="84789"/>
                    <a:pt x="73550" y="84656"/>
                  </a:cubicBezTo>
                  <a:cubicBezTo>
                    <a:pt x="85537" y="84212"/>
                    <a:pt x="97376" y="83768"/>
                    <a:pt x="109363" y="83176"/>
                  </a:cubicBezTo>
                  <a:cubicBezTo>
                    <a:pt x="112322" y="83176"/>
                    <a:pt x="115430" y="82880"/>
                    <a:pt x="118538" y="82584"/>
                  </a:cubicBezTo>
                  <a:cubicBezTo>
                    <a:pt x="120151" y="82372"/>
                    <a:pt x="121777" y="82269"/>
                    <a:pt x="123404" y="82269"/>
                  </a:cubicBezTo>
                  <a:cubicBezTo>
                    <a:pt x="127449" y="82269"/>
                    <a:pt x="131504" y="82903"/>
                    <a:pt x="135408" y="84064"/>
                  </a:cubicBezTo>
                  <a:cubicBezTo>
                    <a:pt x="141872" y="86127"/>
                    <a:pt x="148591" y="87039"/>
                    <a:pt x="155328" y="87039"/>
                  </a:cubicBezTo>
                  <a:cubicBezTo>
                    <a:pt x="155841" y="87039"/>
                    <a:pt x="156354" y="87034"/>
                    <a:pt x="156867" y="87024"/>
                  </a:cubicBezTo>
                  <a:cubicBezTo>
                    <a:pt x="159162" y="86909"/>
                    <a:pt x="161457" y="86873"/>
                    <a:pt x="163750" y="86873"/>
                  </a:cubicBezTo>
                  <a:cubicBezTo>
                    <a:pt x="167512" y="86873"/>
                    <a:pt x="171267" y="86969"/>
                    <a:pt x="175004" y="86969"/>
                  </a:cubicBezTo>
                  <a:cubicBezTo>
                    <a:pt x="177800" y="86969"/>
                    <a:pt x="180586" y="86915"/>
                    <a:pt x="183356" y="86728"/>
                  </a:cubicBezTo>
                  <a:cubicBezTo>
                    <a:pt x="188240" y="86284"/>
                    <a:pt x="192975" y="86284"/>
                    <a:pt x="197711" y="86284"/>
                  </a:cubicBezTo>
                  <a:cubicBezTo>
                    <a:pt x="200227" y="86284"/>
                    <a:pt x="200227" y="86284"/>
                    <a:pt x="200671" y="88799"/>
                  </a:cubicBezTo>
                  <a:cubicBezTo>
                    <a:pt x="200671" y="89243"/>
                    <a:pt x="200671" y="89687"/>
                    <a:pt x="200819" y="90131"/>
                  </a:cubicBezTo>
                  <a:cubicBezTo>
                    <a:pt x="200967" y="91167"/>
                    <a:pt x="200671" y="91463"/>
                    <a:pt x="199635" y="91611"/>
                  </a:cubicBezTo>
                  <a:cubicBezTo>
                    <a:pt x="196083" y="91759"/>
                    <a:pt x="192679" y="92203"/>
                    <a:pt x="189276" y="92351"/>
                  </a:cubicBezTo>
                  <a:cubicBezTo>
                    <a:pt x="183504" y="92647"/>
                    <a:pt x="177733" y="92795"/>
                    <a:pt x="171961" y="93239"/>
                  </a:cubicBezTo>
                  <a:cubicBezTo>
                    <a:pt x="169593" y="93338"/>
                    <a:pt x="167209" y="93387"/>
                    <a:pt x="164819" y="93387"/>
                  </a:cubicBezTo>
                  <a:cubicBezTo>
                    <a:pt x="160040" y="93387"/>
                    <a:pt x="155239" y="93190"/>
                    <a:pt x="150503" y="92795"/>
                  </a:cubicBezTo>
                  <a:cubicBezTo>
                    <a:pt x="149763" y="92721"/>
                    <a:pt x="149060" y="92684"/>
                    <a:pt x="148376" y="92684"/>
                  </a:cubicBezTo>
                  <a:cubicBezTo>
                    <a:pt x="147691" y="92684"/>
                    <a:pt x="147025" y="92721"/>
                    <a:pt x="146359" y="92795"/>
                  </a:cubicBezTo>
                  <a:cubicBezTo>
                    <a:pt x="144275" y="93084"/>
                    <a:pt x="142146" y="93238"/>
                    <a:pt x="140007" y="93238"/>
                  </a:cubicBezTo>
                  <a:cubicBezTo>
                    <a:pt x="136678" y="93238"/>
                    <a:pt x="133324" y="92866"/>
                    <a:pt x="130081" y="92055"/>
                  </a:cubicBezTo>
                  <a:cubicBezTo>
                    <a:pt x="126817" y="91427"/>
                    <a:pt x="123526" y="91119"/>
                    <a:pt x="120243" y="91119"/>
                  </a:cubicBezTo>
                  <a:cubicBezTo>
                    <a:pt x="115785" y="91119"/>
                    <a:pt x="111341" y="91687"/>
                    <a:pt x="106995" y="92795"/>
                  </a:cubicBezTo>
                  <a:cubicBezTo>
                    <a:pt x="98188" y="94767"/>
                    <a:pt x="89148" y="95804"/>
                    <a:pt x="80082" y="95804"/>
                  </a:cubicBezTo>
                  <a:cubicBezTo>
                    <a:pt x="78941" y="95804"/>
                    <a:pt x="77799" y="95788"/>
                    <a:pt x="76657" y="95755"/>
                  </a:cubicBezTo>
                  <a:cubicBezTo>
                    <a:pt x="68222" y="95755"/>
                    <a:pt x="59787" y="96199"/>
                    <a:pt x="51500" y="97531"/>
                  </a:cubicBezTo>
                  <a:cubicBezTo>
                    <a:pt x="47948" y="97827"/>
                    <a:pt x="44544" y="97975"/>
                    <a:pt x="41140" y="97975"/>
                  </a:cubicBezTo>
                  <a:cubicBezTo>
                    <a:pt x="40823" y="97959"/>
                    <a:pt x="40508" y="97952"/>
                    <a:pt x="40194" y="97952"/>
                  </a:cubicBezTo>
                  <a:cubicBezTo>
                    <a:pt x="37432" y="97952"/>
                    <a:pt x="34801" y="98524"/>
                    <a:pt x="32409" y="99454"/>
                  </a:cubicBezTo>
                  <a:cubicBezTo>
                    <a:pt x="28414" y="101082"/>
                    <a:pt x="27378" y="103746"/>
                    <a:pt x="29301" y="107594"/>
                  </a:cubicBezTo>
                  <a:cubicBezTo>
                    <a:pt x="30485" y="109814"/>
                    <a:pt x="32261" y="111441"/>
                    <a:pt x="34333" y="112625"/>
                  </a:cubicBezTo>
                  <a:cubicBezTo>
                    <a:pt x="38415" y="114794"/>
                    <a:pt x="42936" y="115973"/>
                    <a:pt x="47423" y="115973"/>
                  </a:cubicBezTo>
                  <a:cubicBezTo>
                    <a:pt x="48142" y="115973"/>
                    <a:pt x="48860" y="115942"/>
                    <a:pt x="49576" y="115881"/>
                  </a:cubicBezTo>
                  <a:cubicBezTo>
                    <a:pt x="52146" y="115715"/>
                    <a:pt x="54716" y="115631"/>
                    <a:pt x="57283" y="115631"/>
                  </a:cubicBezTo>
                  <a:cubicBezTo>
                    <a:pt x="63879" y="115631"/>
                    <a:pt x="70455" y="116189"/>
                    <a:pt x="76953" y="117361"/>
                  </a:cubicBezTo>
                  <a:cubicBezTo>
                    <a:pt x="79484" y="117773"/>
                    <a:pt x="82038" y="117974"/>
                    <a:pt x="84587" y="117974"/>
                  </a:cubicBezTo>
                  <a:cubicBezTo>
                    <a:pt x="88449" y="117974"/>
                    <a:pt x="92300" y="117512"/>
                    <a:pt x="96044" y="116621"/>
                  </a:cubicBezTo>
                  <a:cubicBezTo>
                    <a:pt x="102691" y="115129"/>
                    <a:pt x="109587" y="114383"/>
                    <a:pt x="116503" y="114383"/>
                  </a:cubicBezTo>
                  <a:cubicBezTo>
                    <a:pt x="117132" y="114383"/>
                    <a:pt x="117761" y="114389"/>
                    <a:pt x="118390" y="114401"/>
                  </a:cubicBezTo>
                  <a:cubicBezTo>
                    <a:pt x="124605" y="114401"/>
                    <a:pt x="130821" y="114105"/>
                    <a:pt x="137036" y="113513"/>
                  </a:cubicBezTo>
                  <a:cubicBezTo>
                    <a:pt x="140009" y="113277"/>
                    <a:pt x="142982" y="113162"/>
                    <a:pt x="145950" y="113162"/>
                  </a:cubicBezTo>
                  <a:cubicBezTo>
                    <a:pt x="152290" y="113162"/>
                    <a:pt x="158608" y="113689"/>
                    <a:pt x="164858" y="114697"/>
                  </a:cubicBezTo>
                  <a:cubicBezTo>
                    <a:pt x="168081" y="115223"/>
                    <a:pt x="171333" y="115486"/>
                    <a:pt x="174575" y="115486"/>
                  </a:cubicBezTo>
                  <a:cubicBezTo>
                    <a:pt x="178628" y="115486"/>
                    <a:pt x="182666" y="115075"/>
                    <a:pt x="186612" y="114253"/>
                  </a:cubicBezTo>
                  <a:cubicBezTo>
                    <a:pt x="191348" y="113217"/>
                    <a:pt x="196083" y="113217"/>
                    <a:pt x="201263" y="112033"/>
                  </a:cubicBezTo>
                  <a:lnTo>
                    <a:pt x="201263" y="112033"/>
                  </a:lnTo>
                  <a:cubicBezTo>
                    <a:pt x="200967" y="114401"/>
                    <a:pt x="200819" y="116325"/>
                    <a:pt x="200523" y="118249"/>
                  </a:cubicBezTo>
                  <a:cubicBezTo>
                    <a:pt x="200523" y="118841"/>
                    <a:pt x="200227" y="119433"/>
                    <a:pt x="199191" y="119433"/>
                  </a:cubicBezTo>
                  <a:cubicBezTo>
                    <a:pt x="198640" y="119407"/>
                    <a:pt x="198090" y="119394"/>
                    <a:pt x="197540" y="119394"/>
                  </a:cubicBezTo>
                  <a:cubicBezTo>
                    <a:pt x="191876" y="119394"/>
                    <a:pt x="186223" y="120695"/>
                    <a:pt x="180692" y="121505"/>
                  </a:cubicBezTo>
                  <a:cubicBezTo>
                    <a:pt x="171059" y="122995"/>
                    <a:pt x="161337" y="123775"/>
                    <a:pt x="151594" y="123775"/>
                  </a:cubicBezTo>
                  <a:cubicBezTo>
                    <a:pt x="148765" y="123775"/>
                    <a:pt x="145934" y="123710"/>
                    <a:pt x="143104" y="123576"/>
                  </a:cubicBezTo>
                  <a:cubicBezTo>
                    <a:pt x="141716" y="123521"/>
                    <a:pt x="140329" y="123493"/>
                    <a:pt x="138942" y="123493"/>
                  </a:cubicBezTo>
                  <a:cubicBezTo>
                    <a:pt x="129235" y="123493"/>
                    <a:pt x="119555" y="124853"/>
                    <a:pt x="110103" y="127572"/>
                  </a:cubicBezTo>
                  <a:cubicBezTo>
                    <a:pt x="98856" y="130384"/>
                    <a:pt x="87313" y="132160"/>
                    <a:pt x="75769" y="132900"/>
                  </a:cubicBezTo>
                  <a:cubicBezTo>
                    <a:pt x="71774" y="133196"/>
                    <a:pt x="67630" y="133492"/>
                    <a:pt x="63635" y="133936"/>
                  </a:cubicBezTo>
                  <a:cubicBezTo>
                    <a:pt x="61411" y="134183"/>
                    <a:pt x="59135" y="134301"/>
                    <a:pt x="56851" y="134301"/>
                  </a:cubicBezTo>
                  <a:cubicBezTo>
                    <a:pt x="53664" y="134301"/>
                    <a:pt x="50460" y="134071"/>
                    <a:pt x="47356" y="133640"/>
                  </a:cubicBezTo>
                  <a:cubicBezTo>
                    <a:pt x="41288" y="132604"/>
                    <a:pt x="35073" y="132308"/>
                    <a:pt x="29006" y="131716"/>
                  </a:cubicBezTo>
                  <a:cubicBezTo>
                    <a:pt x="25898" y="131420"/>
                    <a:pt x="22790" y="130976"/>
                    <a:pt x="19682" y="129940"/>
                  </a:cubicBezTo>
                  <a:cubicBezTo>
                    <a:pt x="16427" y="128904"/>
                    <a:pt x="13023" y="128164"/>
                    <a:pt x="9619" y="127868"/>
                  </a:cubicBezTo>
                  <a:cubicBezTo>
                    <a:pt x="8435" y="127868"/>
                    <a:pt x="7399" y="126980"/>
                    <a:pt x="7251" y="125796"/>
                  </a:cubicBezTo>
                  <a:cubicBezTo>
                    <a:pt x="6215" y="121209"/>
                    <a:pt x="5476" y="116621"/>
                    <a:pt x="5032" y="111885"/>
                  </a:cubicBezTo>
                  <a:cubicBezTo>
                    <a:pt x="4144" y="101822"/>
                    <a:pt x="4884" y="91611"/>
                    <a:pt x="7103" y="81696"/>
                  </a:cubicBezTo>
                  <a:cubicBezTo>
                    <a:pt x="7574" y="79932"/>
                    <a:pt x="7577" y="79570"/>
                    <a:pt x="8747" y="79570"/>
                  </a:cubicBezTo>
                  <a:close/>
                  <a:moveTo>
                    <a:pt x="192975" y="142963"/>
                  </a:moveTo>
                  <a:lnTo>
                    <a:pt x="192975" y="142963"/>
                  </a:lnTo>
                  <a:cubicBezTo>
                    <a:pt x="192679" y="144147"/>
                    <a:pt x="192383" y="145331"/>
                    <a:pt x="191644" y="146366"/>
                  </a:cubicBezTo>
                  <a:cubicBezTo>
                    <a:pt x="189424" y="150954"/>
                    <a:pt x="186908" y="155246"/>
                    <a:pt x="184096" y="159389"/>
                  </a:cubicBezTo>
                  <a:cubicBezTo>
                    <a:pt x="183698" y="160186"/>
                    <a:pt x="182824" y="160744"/>
                    <a:pt x="181900" y="160744"/>
                  </a:cubicBezTo>
                  <a:cubicBezTo>
                    <a:pt x="181794" y="160744"/>
                    <a:pt x="181687" y="160736"/>
                    <a:pt x="181580" y="160721"/>
                  </a:cubicBezTo>
                  <a:cubicBezTo>
                    <a:pt x="179213" y="160721"/>
                    <a:pt x="176845" y="160425"/>
                    <a:pt x="174477" y="159685"/>
                  </a:cubicBezTo>
                  <a:cubicBezTo>
                    <a:pt x="177585" y="155394"/>
                    <a:pt x="179657" y="150658"/>
                    <a:pt x="182912" y="146662"/>
                  </a:cubicBezTo>
                  <a:cubicBezTo>
                    <a:pt x="185428" y="143703"/>
                    <a:pt x="189276" y="143555"/>
                    <a:pt x="192975" y="142963"/>
                  </a:cubicBezTo>
                  <a:close/>
                  <a:moveTo>
                    <a:pt x="137332" y="151694"/>
                  </a:moveTo>
                  <a:cubicBezTo>
                    <a:pt x="141032" y="151694"/>
                    <a:pt x="144732" y="151694"/>
                    <a:pt x="148283" y="151842"/>
                  </a:cubicBezTo>
                  <a:cubicBezTo>
                    <a:pt x="149763" y="151990"/>
                    <a:pt x="151095" y="152138"/>
                    <a:pt x="152575" y="152434"/>
                  </a:cubicBezTo>
                  <a:cubicBezTo>
                    <a:pt x="154795" y="153026"/>
                    <a:pt x="155091" y="153914"/>
                    <a:pt x="153463" y="155542"/>
                  </a:cubicBezTo>
                  <a:cubicBezTo>
                    <a:pt x="150799" y="158353"/>
                    <a:pt x="147543" y="160425"/>
                    <a:pt x="143844" y="161757"/>
                  </a:cubicBezTo>
                  <a:cubicBezTo>
                    <a:pt x="133929" y="165753"/>
                    <a:pt x="123273" y="168121"/>
                    <a:pt x="112618" y="168417"/>
                  </a:cubicBezTo>
                  <a:cubicBezTo>
                    <a:pt x="107439" y="168565"/>
                    <a:pt x="102259" y="169008"/>
                    <a:pt x="97080" y="169748"/>
                  </a:cubicBezTo>
                  <a:cubicBezTo>
                    <a:pt x="89532" y="170784"/>
                    <a:pt x="81689" y="170636"/>
                    <a:pt x="74142" y="171376"/>
                  </a:cubicBezTo>
                  <a:cubicBezTo>
                    <a:pt x="64078" y="172412"/>
                    <a:pt x="54015" y="172560"/>
                    <a:pt x="43952" y="173744"/>
                  </a:cubicBezTo>
                  <a:cubicBezTo>
                    <a:pt x="41732" y="173892"/>
                    <a:pt x="39661" y="174336"/>
                    <a:pt x="37441" y="174780"/>
                  </a:cubicBezTo>
                  <a:cubicBezTo>
                    <a:pt x="37231" y="174815"/>
                    <a:pt x="37013" y="174833"/>
                    <a:pt x="36793" y="174833"/>
                  </a:cubicBezTo>
                  <a:cubicBezTo>
                    <a:pt x="36080" y="174833"/>
                    <a:pt x="35342" y="174640"/>
                    <a:pt x="34777" y="174188"/>
                  </a:cubicBezTo>
                  <a:cubicBezTo>
                    <a:pt x="28562" y="168121"/>
                    <a:pt x="23086" y="161165"/>
                    <a:pt x="18794" y="153618"/>
                  </a:cubicBezTo>
                  <a:cubicBezTo>
                    <a:pt x="24122" y="153618"/>
                    <a:pt x="29301" y="153914"/>
                    <a:pt x="34481" y="154506"/>
                  </a:cubicBezTo>
                  <a:cubicBezTo>
                    <a:pt x="43656" y="155246"/>
                    <a:pt x="52683" y="156282"/>
                    <a:pt x="61859" y="156430"/>
                  </a:cubicBezTo>
                  <a:cubicBezTo>
                    <a:pt x="62930" y="156448"/>
                    <a:pt x="64004" y="156458"/>
                    <a:pt x="65080" y="156458"/>
                  </a:cubicBezTo>
                  <a:cubicBezTo>
                    <a:pt x="72474" y="156458"/>
                    <a:pt x="79967" y="156021"/>
                    <a:pt x="87460" y="155246"/>
                  </a:cubicBezTo>
                  <a:cubicBezTo>
                    <a:pt x="95748" y="154506"/>
                    <a:pt x="104035" y="153766"/>
                    <a:pt x="112322" y="153026"/>
                  </a:cubicBezTo>
                  <a:cubicBezTo>
                    <a:pt x="120610" y="152286"/>
                    <a:pt x="129045" y="151694"/>
                    <a:pt x="137332" y="151694"/>
                  </a:cubicBezTo>
                  <a:close/>
                  <a:moveTo>
                    <a:pt x="197786" y="123687"/>
                  </a:moveTo>
                  <a:cubicBezTo>
                    <a:pt x="198303" y="123687"/>
                    <a:pt x="198821" y="123700"/>
                    <a:pt x="199339" y="123724"/>
                  </a:cubicBezTo>
                  <a:cubicBezTo>
                    <a:pt x="198451" y="128312"/>
                    <a:pt x="197267" y="132752"/>
                    <a:pt x="195639" y="137191"/>
                  </a:cubicBezTo>
                  <a:cubicBezTo>
                    <a:pt x="195343" y="138375"/>
                    <a:pt x="194455" y="138375"/>
                    <a:pt x="193419" y="138523"/>
                  </a:cubicBezTo>
                  <a:cubicBezTo>
                    <a:pt x="191052" y="138819"/>
                    <a:pt x="188684" y="139263"/>
                    <a:pt x="186316" y="139855"/>
                  </a:cubicBezTo>
                  <a:cubicBezTo>
                    <a:pt x="182764" y="140595"/>
                    <a:pt x="179805" y="142667"/>
                    <a:pt x="177881" y="145774"/>
                  </a:cubicBezTo>
                  <a:cubicBezTo>
                    <a:pt x="175365" y="149474"/>
                    <a:pt x="172997" y="153174"/>
                    <a:pt x="170777" y="156874"/>
                  </a:cubicBezTo>
                  <a:cubicBezTo>
                    <a:pt x="168558" y="160721"/>
                    <a:pt x="169741" y="163237"/>
                    <a:pt x="173737" y="164569"/>
                  </a:cubicBezTo>
                  <a:cubicBezTo>
                    <a:pt x="175661" y="165013"/>
                    <a:pt x="177585" y="165309"/>
                    <a:pt x="179509" y="165457"/>
                  </a:cubicBezTo>
                  <a:cubicBezTo>
                    <a:pt x="175661" y="170192"/>
                    <a:pt x="171369" y="174632"/>
                    <a:pt x="166634" y="178628"/>
                  </a:cubicBezTo>
                  <a:cubicBezTo>
                    <a:pt x="165894" y="179220"/>
                    <a:pt x="165006" y="179664"/>
                    <a:pt x="163970" y="179664"/>
                  </a:cubicBezTo>
                  <a:cubicBezTo>
                    <a:pt x="157458" y="180256"/>
                    <a:pt x="151095" y="181439"/>
                    <a:pt x="144584" y="182031"/>
                  </a:cubicBezTo>
                  <a:cubicBezTo>
                    <a:pt x="134668" y="182771"/>
                    <a:pt x="124605" y="183511"/>
                    <a:pt x="114690" y="184695"/>
                  </a:cubicBezTo>
                  <a:cubicBezTo>
                    <a:pt x="102111" y="186175"/>
                    <a:pt x="89532" y="186323"/>
                    <a:pt x="76805" y="187211"/>
                  </a:cubicBezTo>
                  <a:cubicBezTo>
                    <a:pt x="70590" y="187655"/>
                    <a:pt x="64374" y="188395"/>
                    <a:pt x="58159" y="189135"/>
                  </a:cubicBezTo>
                  <a:cubicBezTo>
                    <a:pt x="57752" y="189209"/>
                    <a:pt x="57336" y="189246"/>
                    <a:pt x="56917" y="189246"/>
                  </a:cubicBezTo>
                  <a:cubicBezTo>
                    <a:pt x="55662" y="189246"/>
                    <a:pt x="54385" y="188913"/>
                    <a:pt x="53275" y="188247"/>
                  </a:cubicBezTo>
                  <a:cubicBezTo>
                    <a:pt x="48836" y="185583"/>
                    <a:pt x="44692" y="182475"/>
                    <a:pt x="40697" y="179220"/>
                  </a:cubicBezTo>
                  <a:cubicBezTo>
                    <a:pt x="41880" y="178628"/>
                    <a:pt x="43064" y="178332"/>
                    <a:pt x="44396" y="178332"/>
                  </a:cubicBezTo>
                  <a:cubicBezTo>
                    <a:pt x="49724" y="177888"/>
                    <a:pt x="54903" y="177740"/>
                    <a:pt x="60231" y="177296"/>
                  </a:cubicBezTo>
                  <a:cubicBezTo>
                    <a:pt x="75178" y="175816"/>
                    <a:pt x="90272" y="175520"/>
                    <a:pt x="105219" y="173596"/>
                  </a:cubicBezTo>
                  <a:cubicBezTo>
                    <a:pt x="109955" y="173004"/>
                    <a:pt x="114838" y="173152"/>
                    <a:pt x="119574" y="172708"/>
                  </a:cubicBezTo>
                  <a:cubicBezTo>
                    <a:pt x="129341" y="171672"/>
                    <a:pt x="138960" y="169156"/>
                    <a:pt x="147987" y="165161"/>
                  </a:cubicBezTo>
                  <a:cubicBezTo>
                    <a:pt x="151391" y="163533"/>
                    <a:pt x="154499" y="161313"/>
                    <a:pt x="157163" y="158649"/>
                  </a:cubicBezTo>
                  <a:cubicBezTo>
                    <a:pt x="158938" y="157170"/>
                    <a:pt x="159678" y="154802"/>
                    <a:pt x="159086" y="152434"/>
                  </a:cubicBezTo>
                  <a:cubicBezTo>
                    <a:pt x="158346" y="150066"/>
                    <a:pt x="156275" y="148142"/>
                    <a:pt x="153759" y="147846"/>
                  </a:cubicBezTo>
                  <a:cubicBezTo>
                    <a:pt x="150552" y="147230"/>
                    <a:pt x="147346" y="146921"/>
                    <a:pt x="144140" y="146921"/>
                  </a:cubicBezTo>
                  <a:cubicBezTo>
                    <a:pt x="143498" y="146921"/>
                    <a:pt x="142857" y="146934"/>
                    <a:pt x="142216" y="146958"/>
                  </a:cubicBezTo>
                  <a:cubicBezTo>
                    <a:pt x="133041" y="146958"/>
                    <a:pt x="123717" y="147254"/>
                    <a:pt x="114690" y="148142"/>
                  </a:cubicBezTo>
                  <a:cubicBezTo>
                    <a:pt x="106107" y="148882"/>
                    <a:pt x="97672" y="149474"/>
                    <a:pt x="89088" y="150214"/>
                  </a:cubicBezTo>
                  <a:cubicBezTo>
                    <a:pt x="80717" y="151144"/>
                    <a:pt x="72345" y="151716"/>
                    <a:pt x="63974" y="151716"/>
                  </a:cubicBezTo>
                  <a:cubicBezTo>
                    <a:pt x="63022" y="151716"/>
                    <a:pt x="62071" y="151709"/>
                    <a:pt x="61119" y="151694"/>
                  </a:cubicBezTo>
                  <a:cubicBezTo>
                    <a:pt x="52535" y="151398"/>
                    <a:pt x="43952" y="150510"/>
                    <a:pt x="35517" y="149918"/>
                  </a:cubicBezTo>
                  <a:cubicBezTo>
                    <a:pt x="30494" y="149522"/>
                    <a:pt x="25354" y="149007"/>
                    <a:pt x="20306" y="149007"/>
                  </a:cubicBezTo>
                  <a:cubicBezTo>
                    <a:pt x="19702" y="149007"/>
                    <a:pt x="19099" y="149014"/>
                    <a:pt x="18498" y="149030"/>
                  </a:cubicBezTo>
                  <a:cubicBezTo>
                    <a:pt x="18307" y="149068"/>
                    <a:pt x="18114" y="149087"/>
                    <a:pt x="17920" y="149087"/>
                  </a:cubicBezTo>
                  <a:cubicBezTo>
                    <a:pt x="16618" y="149087"/>
                    <a:pt x="15333" y="148247"/>
                    <a:pt x="14947" y="146958"/>
                  </a:cubicBezTo>
                  <a:cubicBezTo>
                    <a:pt x="12727" y="142519"/>
                    <a:pt x="10951" y="137931"/>
                    <a:pt x="9323" y="133196"/>
                  </a:cubicBezTo>
                  <a:cubicBezTo>
                    <a:pt x="9668" y="132782"/>
                    <a:pt x="9981" y="132657"/>
                    <a:pt x="10276" y="132657"/>
                  </a:cubicBezTo>
                  <a:cubicBezTo>
                    <a:pt x="10615" y="132657"/>
                    <a:pt x="10931" y="132821"/>
                    <a:pt x="11247" y="132900"/>
                  </a:cubicBezTo>
                  <a:cubicBezTo>
                    <a:pt x="12431" y="133048"/>
                    <a:pt x="13615" y="133196"/>
                    <a:pt x="14947" y="133640"/>
                  </a:cubicBezTo>
                  <a:cubicBezTo>
                    <a:pt x="21754" y="135711"/>
                    <a:pt x="29006" y="136895"/>
                    <a:pt x="36109" y="137043"/>
                  </a:cubicBezTo>
                  <a:cubicBezTo>
                    <a:pt x="39809" y="137191"/>
                    <a:pt x="43508" y="137783"/>
                    <a:pt x="47208" y="138375"/>
                  </a:cubicBezTo>
                  <a:cubicBezTo>
                    <a:pt x="50168" y="138770"/>
                    <a:pt x="53127" y="138967"/>
                    <a:pt x="56043" y="138967"/>
                  </a:cubicBezTo>
                  <a:cubicBezTo>
                    <a:pt x="57501" y="138967"/>
                    <a:pt x="58948" y="138918"/>
                    <a:pt x="60379" y="138819"/>
                  </a:cubicBezTo>
                  <a:cubicBezTo>
                    <a:pt x="67186" y="138227"/>
                    <a:pt x="73846" y="137783"/>
                    <a:pt x="80505" y="137191"/>
                  </a:cubicBezTo>
                  <a:cubicBezTo>
                    <a:pt x="92344" y="136155"/>
                    <a:pt x="104183" y="134083"/>
                    <a:pt x="115726" y="130976"/>
                  </a:cubicBezTo>
                  <a:cubicBezTo>
                    <a:pt x="122600" y="129051"/>
                    <a:pt x="129728" y="128148"/>
                    <a:pt x="136876" y="128148"/>
                  </a:cubicBezTo>
                  <a:cubicBezTo>
                    <a:pt x="137422" y="128148"/>
                    <a:pt x="137969" y="128153"/>
                    <a:pt x="138516" y="128164"/>
                  </a:cubicBezTo>
                  <a:cubicBezTo>
                    <a:pt x="143844" y="128312"/>
                    <a:pt x="149171" y="128312"/>
                    <a:pt x="154351" y="128312"/>
                  </a:cubicBezTo>
                  <a:cubicBezTo>
                    <a:pt x="166338" y="128164"/>
                    <a:pt x="178325" y="126980"/>
                    <a:pt x="190164" y="124612"/>
                  </a:cubicBezTo>
                  <a:cubicBezTo>
                    <a:pt x="192630" y="123996"/>
                    <a:pt x="195199" y="123687"/>
                    <a:pt x="197786" y="123687"/>
                  </a:cubicBezTo>
                  <a:close/>
                  <a:moveTo>
                    <a:pt x="156571" y="185435"/>
                  </a:moveTo>
                  <a:lnTo>
                    <a:pt x="156571" y="185435"/>
                  </a:lnTo>
                  <a:cubicBezTo>
                    <a:pt x="151687" y="191355"/>
                    <a:pt x="126825" y="200234"/>
                    <a:pt x="111286" y="201418"/>
                  </a:cubicBezTo>
                  <a:cubicBezTo>
                    <a:pt x="108687" y="201632"/>
                    <a:pt x="106079" y="201739"/>
                    <a:pt x="103472" y="201739"/>
                  </a:cubicBezTo>
                  <a:cubicBezTo>
                    <a:pt x="89903" y="201739"/>
                    <a:pt x="76344" y="198841"/>
                    <a:pt x="63931" y="193130"/>
                  </a:cubicBezTo>
                  <a:cubicBezTo>
                    <a:pt x="94860" y="191207"/>
                    <a:pt x="125789" y="188839"/>
                    <a:pt x="156571" y="185435"/>
                  </a:cubicBezTo>
                  <a:close/>
                  <a:moveTo>
                    <a:pt x="103271" y="1"/>
                  </a:moveTo>
                  <a:cubicBezTo>
                    <a:pt x="90013" y="1"/>
                    <a:pt x="76648" y="2568"/>
                    <a:pt x="63931" y="7850"/>
                  </a:cubicBezTo>
                  <a:cubicBezTo>
                    <a:pt x="25306" y="23685"/>
                    <a:pt x="148" y="61274"/>
                    <a:pt x="0" y="103006"/>
                  </a:cubicBezTo>
                  <a:cubicBezTo>
                    <a:pt x="0" y="159981"/>
                    <a:pt x="46172" y="206301"/>
                    <a:pt x="103147" y="206449"/>
                  </a:cubicBezTo>
                  <a:cubicBezTo>
                    <a:pt x="144880" y="206449"/>
                    <a:pt x="182616" y="181291"/>
                    <a:pt x="198599" y="142815"/>
                  </a:cubicBezTo>
                  <a:cubicBezTo>
                    <a:pt x="214582" y="104190"/>
                    <a:pt x="205702" y="59794"/>
                    <a:pt x="176253" y="30344"/>
                  </a:cubicBezTo>
                  <a:cubicBezTo>
                    <a:pt x="156537" y="10530"/>
                    <a:pt x="130123" y="1"/>
                    <a:pt x="1032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60"/>
            <p:cNvSpPr/>
            <p:nvPr/>
          </p:nvSpPr>
          <p:spPr>
            <a:xfrm>
              <a:off x="1294200" y="2228550"/>
              <a:ext cx="4924300" cy="1366925"/>
            </a:xfrm>
            <a:custGeom>
              <a:avLst/>
              <a:gdLst/>
              <a:ahLst/>
              <a:cxnLst/>
              <a:rect l="l" t="t" r="r" b="b"/>
              <a:pathLst>
                <a:path w="196972" h="54677" extrusionOk="0">
                  <a:moveTo>
                    <a:pt x="5624" y="0"/>
                  </a:moveTo>
                  <a:cubicBezTo>
                    <a:pt x="3404" y="0"/>
                    <a:pt x="3552" y="0"/>
                    <a:pt x="2960" y="2072"/>
                  </a:cubicBezTo>
                  <a:cubicBezTo>
                    <a:pt x="741" y="11987"/>
                    <a:pt x="1" y="22050"/>
                    <a:pt x="889" y="32113"/>
                  </a:cubicBezTo>
                  <a:cubicBezTo>
                    <a:pt x="1333" y="36849"/>
                    <a:pt x="2072" y="41585"/>
                    <a:pt x="3108" y="46172"/>
                  </a:cubicBezTo>
                  <a:cubicBezTo>
                    <a:pt x="3256" y="47356"/>
                    <a:pt x="4144" y="48244"/>
                    <a:pt x="5328" y="48244"/>
                  </a:cubicBezTo>
                  <a:cubicBezTo>
                    <a:pt x="8732" y="48540"/>
                    <a:pt x="12136" y="49280"/>
                    <a:pt x="15539" y="50316"/>
                  </a:cubicBezTo>
                  <a:cubicBezTo>
                    <a:pt x="18499" y="51204"/>
                    <a:pt x="21607" y="51796"/>
                    <a:pt x="24715" y="52092"/>
                  </a:cubicBezTo>
                  <a:cubicBezTo>
                    <a:pt x="30782" y="52536"/>
                    <a:pt x="36997" y="52832"/>
                    <a:pt x="43065" y="54016"/>
                  </a:cubicBezTo>
                  <a:cubicBezTo>
                    <a:pt x="46169" y="54447"/>
                    <a:pt x="49373" y="54677"/>
                    <a:pt x="52560" y="54677"/>
                  </a:cubicBezTo>
                  <a:cubicBezTo>
                    <a:pt x="54844" y="54677"/>
                    <a:pt x="57120" y="54559"/>
                    <a:pt x="59344" y="54312"/>
                  </a:cubicBezTo>
                  <a:cubicBezTo>
                    <a:pt x="63339" y="53868"/>
                    <a:pt x="67483" y="53572"/>
                    <a:pt x="71479" y="53276"/>
                  </a:cubicBezTo>
                  <a:cubicBezTo>
                    <a:pt x="83022" y="52536"/>
                    <a:pt x="94565" y="50760"/>
                    <a:pt x="105812" y="47948"/>
                  </a:cubicBezTo>
                  <a:cubicBezTo>
                    <a:pt x="115264" y="45229"/>
                    <a:pt x="124944" y="43869"/>
                    <a:pt x="134651" y="43869"/>
                  </a:cubicBezTo>
                  <a:cubicBezTo>
                    <a:pt x="136038" y="43869"/>
                    <a:pt x="137425" y="43897"/>
                    <a:pt x="138813" y="43952"/>
                  </a:cubicBezTo>
                  <a:cubicBezTo>
                    <a:pt x="141430" y="44045"/>
                    <a:pt x="144048" y="44092"/>
                    <a:pt x="146664" y="44092"/>
                  </a:cubicBezTo>
                  <a:cubicBezTo>
                    <a:pt x="156621" y="44092"/>
                    <a:pt x="166557" y="43404"/>
                    <a:pt x="176401" y="41881"/>
                  </a:cubicBezTo>
                  <a:cubicBezTo>
                    <a:pt x="182018" y="40945"/>
                    <a:pt x="187513" y="39767"/>
                    <a:pt x="193106" y="39767"/>
                  </a:cubicBezTo>
                  <a:cubicBezTo>
                    <a:pt x="193703" y="39767"/>
                    <a:pt x="194301" y="39780"/>
                    <a:pt x="194900" y="39809"/>
                  </a:cubicBezTo>
                  <a:cubicBezTo>
                    <a:pt x="195936" y="39809"/>
                    <a:pt x="196084" y="39217"/>
                    <a:pt x="196232" y="38625"/>
                  </a:cubicBezTo>
                  <a:cubicBezTo>
                    <a:pt x="196528" y="36701"/>
                    <a:pt x="196676" y="34925"/>
                    <a:pt x="196972" y="32409"/>
                  </a:cubicBezTo>
                  <a:lnTo>
                    <a:pt x="196972" y="32409"/>
                  </a:lnTo>
                  <a:cubicBezTo>
                    <a:pt x="191792" y="33593"/>
                    <a:pt x="187057" y="33593"/>
                    <a:pt x="182321" y="34629"/>
                  </a:cubicBezTo>
                  <a:cubicBezTo>
                    <a:pt x="178375" y="35451"/>
                    <a:pt x="174383" y="35862"/>
                    <a:pt x="170370" y="35862"/>
                  </a:cubicBezTo>
                  <a:cubicBezTo>
                    <a:pt x="167161" y="35862"/>
                    <a:pt x="163938" y="35599"/>
                    <a:pt x="160715" y="35073"/>
                  </a:cubicBezTo>
                  <a:cubicBezTo>
                    <a:pt x="154465" y="34065"/>
                    <a:pt x="148147" y="33538"/>
                    <a:pt x="141807" y="33538"/>
                  </a:cubicBezTo>
                  <a:cubicBezTo>
                    <a:pt x="138839" y="33538"/>
                    <a:pt x="135866" y="33653"/>
                    <a:pt x="132893" y="33889"/>
                  </a:cubicBezTo>
                  <a:cubicBezTo>
                    <a:pt x="126678" y="34481"/>
                    <a:pt x="120462" y="34777"/>
                    <a:pt x="114247" y="34777"/>
                  </a:cubicBezTo>
                  <a:cubicBezTo>
                    <a:pt x="113618" y="34765"/>
                    <a:pt x="112989" y="34759"/>
                    <a:pt x="112360" y="34759"/>
                  </a:cubicBezTo>
                  <a:cubicBezTo>
                    <a:pt x="105444" y="34759"/>
                    <a:pt x="98548" y="35505"/>
                    <a:pt x="91901" y="36997"/>
                  </a:cubicBezTo>
                  <a:cubicBezTo>
                    <a:pt x="88157" y="37888"/>
                    <a:pt x="84252" y="38350"/>
                    <a:pt x="80348" y="38350"/>
                  </a:cubicBezTo>
                  <a:cubicBezTo>
                    <a:pt x="77770" y="38350"/>
                    <a:pt x="75193" y="38149"/>
                    <a:pt x="72662" y="37737"/>
                  </a:cubicBezTo>
                  <a:cubicBezTo>
                    <a:pt x="66331" y="36576"/>
                    <a:pt x="59849" y="35942"/>
                    <a:pt x="53324" y="35942"/>
                  </a:cubicBezTo>
                  <a:cubicBezTo>
                    <a:pt x="50698" y="35942"/>
                    <a:pt x="48065" y="36045"/>
                    <a:pt x="45433" y="36257"/>
                  </a:cubicBezTo>
                  <a:cubicBezTo>
                    <a:pt x="44912" y="36287"/>
                    <a:pt x="44390" y="36302"/>
                    <a:pt x="43867" y="36302"/>
                  </a:cubicBezTo>
                  <a:cubicBezTo>
                    <a:pt x="39188" y="36302"/>
                    <a:pt x="34450" y="35116"/>
                    <a:pt x="30190" y="32853"/>
                  </a:cubicBezTo>
                  <a:cubicBezTo>
                    <a:pt x="28118" y="31817"/>
                    <a:pt x="26342" y="30042"/>
                    <a:pt x="25158" y="27970"/>
                  </a:cubicBezTo>
                  <a:cubicBezTo>
                    <a:pt x="23235" y="24122"/>
                    <a:pt x="24271" y="21458"/>
                    <a:pt x="28118" y="19830"/>
                  </a:cubicBezTo>
                  <a:cubicBezTo>
                    <a:pt x="30930" y="18795"/>
                    <a:pt x="33890" y="18203"/>
                    <a:pt x="36849" y="18203"/>
                  </a:cubicBezTo>
                  <a:cubicBezTo>
                    <a:pt x="37737" y="18240"/>
                    <a:pt x="38616" y="18258"/>
                    <a:pt x="39488" y="18258"/>
                  </a:cubicBezTo>
                  <a:cubicBezTo>
                    <a:pt x="42103" y="18258"/>
                    <a:pt x="44656" y="18092"/>
                    <a:pt x="47209" y="17759"/>
                  </a:cubicBezTo>
                  <a:cubicBezTo>
                    <a:pt x="54792" y="16694"/>
                    <a:pt x="62375" y="16108"/>
                    <a:pt x="69958" y="16108"/>
                  </a:cubicBezTo>
                  <a:cubicBezTo>
                    <a:pt x="70810" y="16108"/>
                    <a:pt x="71662" y="16116"/>
                    <a:pt x="72514" y="16131"/>
                  </a:cubicBezTo>
                  <a:cubicBezTo>
                    <a:pt x="73649" y="16164"/>
                    <a:pt x="74784" y="16180"/>
                    <a:pt x="75918" y="16180"/>
                  </a:cubicBezTo>
                  <a:cubicBezTo>
                    <a:pt x="84991" y="16180"/>
                    <a:pt x="94038" y="15128"/>
                    <a:pt x="102852" y="13023"/>
                  </a:cubicBezTo>
                  <a:cubicBezTo>
                    <a:pt x="107037" y="11956"/>
                    <a:pt x="111312" y="11436"/>
                    <a:pt x="115604" y="11436"/>
                  </a:cubicBezTo>
                  <a:cubicBezTo>
                    <a:pt x="119052" y="11436"/>
                    <a:pt x="122509" y="11772"/>
                    <a:pt x="125938" y="12431"/>
                  </a:cubicBezTo>
                  <a:cubicBezTo>
                    <a:pt x="129164" y="13148"/>
                    <a:pt x="132499" y="13539"/>
                    <a:pt x="135810" y="13539"/>
                  </a:cubicBezTo>
                  <a:cubicBezTo>
                    <a:pt x="137968" y="13539"/>
                    <a:pt x="140115" y="13373"/>
                    <a:pt x="142216" y="13023"/>
                  </a:cubicBezTo>
                  <a:cubicBezTo>
                    <a:pt x="142882" y="12949"/>
                    <a:pt x="143548" y="12912"/>
                    <a:pt x="144233" y="12912"/>
                  </a:cubicBezTo>
                  <a:cubicBezTo>
                    <a:pt x="144917" y="12912"/>
                    <a:pt x="145620" y="12949"/>
                    <a:pt x="146360" y="13023"/>
                  </a:cubicBezTo>
                  <a:cubicBezTo>
                    <a:pt x="151214" y="13529"/>
                    <a:pt x="156138" y="13758"/>
                    <a:pt x="161083" y="13758"/>
                  </a:cubicBezTo>
                  <a:cubicBezTo>
                    <a:pt x="163374" y="13758"/>
                    <a:pt x="165670" y="13709"/>
                    <a:pt x="167966" y="13615"/>
                  </a:cubicBezTo>
                  <a:cubicBezTo>
                    <a:pt x="173590" y="13171"/>
                    <a:pt x="179361" y="13023"/>
                    <a:pt x="185133" y="12727"/>
                  </a:cubicBezTo>
                  <a:cubicBezTo>
                    <a:pt x="188536" y="12431"/>
                    <a:pt x="192088" y="12135"/>
                    <a:pt x="195492" y="11987"/>
                  </a:cubicBezTo>
                  <a:cubicBezTo>
                    <a:pt x="196528" y="11987"/>
                    <a:pt x="196824" y="11543"/>
                    <a:pt x="196676" y="10507"/>
                  </a:cubicBezTo>
                  <a:cubicBezTo>
                    <a:pt x="196676" y="10063"/>
                    <a:pt x="196528" y="9619"/>
                    <a:pt x="196528" y="9027"/>
                  </a:cubicBezTo>
                  <a:cubicBezTo>
                    <a:pt x="196084" y="6660"/>
                    <a:pt x="196084" y="6660"/>
                    <a:pt x="193716" y="6660"/>
                  </a:cubicBezTo>
                  <a:cubicBezTo>
                    <a:pt x="188832" y="6660"/>
                    <a:pt x="184097" y="6660"/>
                    <a:pt x="179213" y="7104"/>
                  </a:cubicBezTo>
                  <a:cubicBezTo>
                    <a:pt x="176167" y="7310"/>
                    <a:pt x="173102" y="7373"/>
                    <a:pt x="170026" y="7373"/>
                  </a:cubicBezTo>
                  <a:cubicBezTo>
                    <a:pt x="165327" y="7373"/>
                    <a:pt x="160601" y="7227"/>
                    <a:pt x="155870" y="7227"/>
                  </a:cubicBezTo>
                  <a:cubicBezTo>
                    <a:pt x="154822" y="7227"/>
                    <a:pt x="153773" y="7234"/>
                    <a:pt x="152724" y="7252"/>
                  </a:cubicBezTo>
                  <a:cubicBezTo>
                    <a:pt x="151824" y="7288"/>
                    <a:pt x="150925" y="7307"/>
                    <a:pt x="150025" y="7307"/>
                  </a:cubicBezTo>
                  <a:cubicBezTo>
                    <a:pt x="143676" y="7307"/>
                    <a:pt x="137340" y="6384"/>
                    <a:pt x="131117" y="4440"/>
                  </a:cubicBezTo>
                  <a:cubicBezTo>
                    <a:pt x="127213" y="3279"/>
                    <a:pt x="123158" y="2645"/>
                    <a:pt x="119113" y="2645"/>
                  </a:cubicBezTo>
                  <a:cubicBezTo>
                    <a:pt x="117486" y="2645"/>
                    <a:pt x="115860" y="2748"/>
                    <a:pt x="114247" y="2960"/>
                  </a:cubicBezTo>
                  <a:cubicBezTo>
                    <a:pt x="111139" y="3256"/>
                    <a:pt x="108179" y="3552"/>
                    <a:pt x="105072" y="3552"/>
                  </a:cubicBezTo>
                  <a:cubicBezTo>
                    <a:pt x="93085" y="4144"/>
                    <a:pt x="81246" y="4588"/>
                    <a:pt x="69259" y="5032"/>
                  </a:cubicBezTo>
                  <a:cubicBezTo>
                    <a:pt x="67438" y="5165"/>
                    <a:pt x="65605" y="5232"/>
                    <a:pt x="63766" y="5232"/>
                  </a:cubicBezTo>
                  <a:cubicBezTo>
                    <a:pt x="59475" y="5232"/>
                    <a:pt x="55156" y="4869"/>
                    <a:pt x="50908" y="4144"/>
                  </a:cubicBezTo>
                  <a:cubicBezTo>
                    <a:pt x="46710" y="3244"/>
                    <a:pt x="42377" y="2817"/>
                    <a:pt x="38045" y="2817"/>
                  </a:cubicBezTo>
                  <a:cubicBezTo>
                    <a:pt x="35964" y="2817"/>
                    <a:pt x="33883" y="2916"/>
                    <a:pt x="31818" y="3108"/>
                  </a:cubicBezTo>
                  <a:cubicBezTo>
                    <a:pt x="30289" y="3261"/>
                    <a:pt x="28759" y="3335"/>
                    <a:pt x="27235" y="3335"/>
                  </a:cubicBezTo>
                  <a:cubicBezTo>
                    <a:pt x="22860" y="3335"/>
                    <a:pt x="18526" y="2726"/>
                    <a:pt x="14355" y="1628"/>
                  </a:cubicBezTo>
                  <a:cubicBezTo>
                    <a:pt x="11396" y="888"/>
                    <a:pt x="8584" y="296"/>
                    <a:pt x="5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60"/>
            <p:cNvSpPr/>
            <p:nvPr/>
          </p:nvSpPr>
          <p:spPr>
            <a:xfrm>
              <a:off x="1427400" y="3330125"/>
              <a:ext cx="4746700" cy="1638975"/>
            </a:xfrm>
            <a:custGeom>
              <a:avLst/>
              <a:gdLst/>
              <a:ahLst/>
              <a:cxnLst/>
              <a:rect l="l" t="t" r="r" b="b"/>
              <a:pathLst>
                <a:path w="189868" h="65559" extrusionOk="0">
                  <a:moveTo>
                    <a:pt x="188315" y="0"/>
                  </a:moveTo>
                  <a:cubicBezTo>
                    <a:pt x="185728" y="0"/>
                    <a:pt x="183159" y="309"/>
                    <a:pt x="180693" y="925"/>
                  </a:cubicBezTo>
                  <a:cubicBezTo>
                    <a:pt x="168854" y="3293"/>
                    <a:pt x="156867" y="4477"/>
                    <a:pt x="144880" y="4625"/>
                  </a:cubicBezTo>
                  <a:cubicBezTo>
                    <a:pt x="139552" y="4625"/>
                    <a:pt x="134373" y="4625"/>
                    <a:pt x="129045" y="4477"/>
                  </a:cubicBezTo>
                  <a:cubicBezTo>
                    <a:pt x="128498" y="4466"/>
                    <a:pt x="127951" y="4461"/>
                    <a:pt x="127405" y="4461"/>
                  </a:cubicBezTo>
                  <a:cubicBezTo>
                    <a:pt x="120257" y="4461"/>
                    <a:pt x="113129" y="5364"/>
                    <a:pt x="106255" y="7289"/>
                  </a:cubicBezTo>
                  <a:cubicBezTo>
                    <a:pt x="94712" y="10396"/>
                    <a:pt x="83021" y="12468"/>
                    <a:pt x="71182" y="13356"/>
                  </a:cubicBezTo>
                  <a:cubicBezTo>
                    <a:pt x="64375" y="13948"/>
                    <a:pt x="57715" y="14392"/>
                    <a:pt x="51056" y="15132"/>
                  </a:cubicBezTo>
                  <a:cubicBezTo>
                    <a:pt x="49650" y="15226"/>
                    <a:pt x="48244" y="15275"/>
                    <a:pt x="46843" y="15275"/>
                  </a:cubicBezTo>
                  <a:cubicBezTo>
                    <a:pt x="43820" y="15275"/>
                    <a:pt x="40818" y="15046"/>
                    <a:pt x="37885" y="14540"/>
                  </a:cubicBezTo>
                  <a:cubicBezTo>
                    <a:pt x="34185" y="14096"/>
                    <a:pt x="30486" y="13504"/>
                    <a:pt x="26786" y="13208"/>
                  </a:cubicBezTo>
                  <a:cubicBezTo>
                    <a:pt x="19535" y="13060"/>
                    <a:pt x="12431" y="12024"/>
                    <a:pt x="5476" y="9953"/>
                  </a:cubicBezTo>
                  <a:cubicBezTo>
                    <a:pt x="4292" y="9509"/>
                    <a:pt x="3108" y="9361"/>
                    <a:pt x="1776" y="9213"/>
                  </a:cubicBezTo>
                  <a:cubicBezTo>
                    <a:pt x="1438" y="9213"/>
                    <a:pt x="1100" y="9019"/>
                    <a:pt x="761" y="9019"/>
                  </a:cubicBezTo>
                  <a:cubicBezTo>
                    <a:pt x="508" y="9019"/>
                    <a:pt x="254" y="9128"/>
                    <a:pt x="0" y="9509"/>
                  </a:cubicBezTo>
                  <a:cubicBezTo>
                    <a:pt x="1480" y="14244"/>
                    <a:pt x="3404" y="18832"/>
                    <a:pt x="5476" y="23271"/>
                  </a:cubicBezTo>
                  <a:cubicBezTo>
                    <a:pt x="5991" y="24560"/>
                    <a:pt x="7180" y="25400"/>
                    <a:pt x="8456" y="25400"/>
                  </a:cubicBezTo>
                  <a:cubicBezTo>
                    <a:pt x="8645" y="25400"/>
                    <a:pt x="8836" y="25381"/>
                    <a:pt x="9027" y="25343"/>
                  </a:cubicBezTo>
                  <a:cubicBezTo>
                    <a:pt x="14651" y="25343"/>
                    <a:pt x="20274" y="25787"/>
                    <a:pt x="25898" y="26231"/>
                  </a:cubicBezTo>
                  <a:cubicBezTo>
                    <a:pt x="34481" y="26823"/>
                    <a:pt x="42917" y="27711"/>
                    <a:pt x="51500" y="28007"/>
                  </a:cubicBezTo>
                  <a:cubicBezTo>
                    <a:pt x="52467" y="28022"/>
                    <a:pt x="53432" y="28029"/>
                    <a:pt x="54396" y="28029"/>
                  </a:cubicBezTo>
                  <a:cubicBezTo>
                    <a:pt x="62874" y="28029"/>
                    <a:pt x="71246" y="27457"/>
                    <a:pt x="79617" y="26527"/>
                  </a:cubicBezTo>
                  <a:cubicBezTo>
                    <a:pt x="88201" y="25787"/>
                    <a:pt x="96636" y="25195"/>
                    <a:pt x="105219" y="24455"/>
                  </a:cubicBezTo>
                  <a:cubicBezTo>
                    <a:pt x="113229" y="23680"/>
                    <a:pt x="121239" y="23243"/>
                    <a:pt x="129249" y="23243"/>
                  </a:cubicBezTo>
                  <a:cubicBezTo>
                    <a:pt x="130414" y="23243"/>
                    <a:pt x="131579" y="23253"/>
                    <a:pt x="132745" y="23271"/>
                  </a:cubicBezTo>
                  <a:cubicBezTo>
                    <a:pt x="133386" y="23247"/>
                    <a:pt x="134027" y="23234"/>
                    <a:pt x="134669" y="23234"/>
                  </a:cubicBezTo>
                  <a:cubicBezTo>
                    <a:pt x="137875" y="23234"/>
                    <a:pt x="141081" y="23543"/>
                    <a:pt x="144288" y="24159"/>
                  </a:cubicBezTo>
                  <a:cubicBezTo>
                    <a:pt x="146804" y="24455"/>
                    <a:pt x="148875" y="26379"/>
                    <a:pt x="149615" y="28747"/>
                  </a:cubicBezTo>
                  <a:cubicBezTo>
                    <a:pt x="150207" y="31115"/>
                    <a:pt x="149467" y="33483"/>
                    <a:pt x="147544" y="34962"/>
                  </a:cubicBezTo>
                  <a:cubicBezTo>
                    <a:pt x="145028" y="37626"/>
                    <a:pt x="141920" y="39846"/>
                    <a:pt x="138516" y="41474"/>
                  </a:cubicBezTo>
                  <a:cubicBezTo>
                    <a:pt x="129489" y="45469"/>
                    <a:pt x="119870" y="47985"/>
                    <a:pt x="109955" y="49021"/>
                  </a:cubicBezTo>
                  <a:cubicBezTo>
                    <a:pt x="105219" y="49465"/>
                    <a:pt x="100336" y="49317"/>
                    <a:pt x="95600" y="49909"/>
                  </a:cubicBezTo>
                  <a:cubicBezTo>
                    <a:pt x="80653" y="51685"/>
                    <a:pt x="65559" y="51981"/>
                    <a:pt x="50612" y="53609"/>
                  </a:cubicBezTo>
                  <a:cubicBezTo>
                    <a:pt x="45284" y="54053"/>
                    <a:pt x="40105" y="54201"/>
                    <a:pt x="34777" y="54793"/>
                  </a:cubicBezTo>
                  <a:cubicBezTo>
                    <a:pt x="33445" y="54793"/>
                    <a:pt x="32261" y="55089"/>
                    <a:pt x="31078" y="55533"/>
                  </a:cubicBezTo>
                  <a:cubicBezTo>
                    <a:pt x="35073" y="58936"/>
                    <a:pt x="39365" y="61896"/>
                    <a:pt x="43804" y="64560"/>
                  </a:cubicBezTo>
                  <a:cubicBezTo>
                    <a:pt x="44914" y="65226"/>
                    <a:pt x="46191" y="65559"/>
                    <a:pt x="47446" y="65559"/>
                  </a:cubicBezTo>
                  <a:cubicBezTo>
                    <a:pt x="47865" y="65559"/>
                    <a:pt x="48281" y="65522"/>
                    <a:pt x="48688" y="65448"/>
                  </a:cubicBezTo>
                  <a:cubicBezTo>
                    <a:pt x="54903" y="64708"/>
                    <a:pt x="61119" y="63968"/>
                    <a:pt x="67334" y="63524"/>
                  </a:cubicBezTo>
                  <a:cubicBezTo>
                    <a:pt x="79913" y="62636"/>
                    <a:pt x="92640" y="62488"/>
                    <a:pt x="105219" y="61008"/>
                  </a:cubicBezTo>
                  <a:cubicBezTo>
                    <a:pt x="115134" y="59824"/>
                    <a:pt x="125197" y="59084"/>
                    <a:pt x="135113" y="58344"/>
                  </a:cubicBezTo>
                  <a:cubicBezTo>
                    <a:pt x="141624" y="57752"/>
                    <a:pt x="147987" y="56421"/>
                    <a:pt x="154499" y="55977"/>
                  </a:cubicBezTo>
                  <a:cubicBezTo>
                    <a:pt x="155535" y="55829"/>
                    <a:pt x="156423" y="55533"/>
                    <a:pt x="157163" y="54941"/>
                  </a:cubicBezTo>
                  <a:cubicBezTo>
                    <a:pt x="161898" y="50945"/>
                    <a:pt x="166190" y="46505"/>
                    <a:pt x="170038" y="41770"/>
                  </a:cubicBezTo>
                  <a:cubicBezTo>
                    <a:pt x="168114" y="41622"/>
                    <a:pt x="166190" y="41326"/>
                    <a:pt x="164266" y="40734"/>
                  </a:cubicBezTo>
                  <a:cubicBezTo>
                    <a:pt x="160270" y="39402"/>
                    <a:pt x="159235" y="36886"/>
                    <a:pt x="161306" y="33187"/>
                  </a:cubicBezTo>
                  <a:cubicBezTo>
                    <a:pt x="163378" y="29635"/>
                    <a:pt x="165894" y="25639"/>
                    <a:pt x="168410" y="21939"/>
                  </a:cubicBezTo>
                  <a:cubicBezTo>
                    <a:pt x="170334" y="18980"/>
                    <a:pt x="173293" y="16908"/>
                    <a:pt x="176845" y="16020"/>
                  </a:cubicBezTo>
                  <a:cubicBezTo>
                    <a:pt x="179213" y="15576"/>
                    <a:pt x="181581" y="15132"/>
                    <a:pt x="183948" y="14836"/>
                  </a:cubicBezTo>
                  <a:cubicBezTo>
                    <a:pt x="184984" y="14688"/>
                    <a:pt x="185872" y="14688"/>
                    <a:pt x="186168" y="13504"/>
                  </a:cubicBezTo>
                  <a:cubicBezTo>
                    <a:pt x="187796" y="9065"/>
                    <a:pt x="188980" y="4625"/>
                    <a:pt x="189868" y="37"/>
                  </a:cubicBezTo>
                  <a:cubicBezTo>
                    <a:pt x="189350" y="13"/>
                    <a:pt x="188832" y="0"/>
                    <a:pt x="1883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60"/>
            <p:cNvSpPr/>
            <p:nvPr/>
          </p:nvSpPr>
          <p:spPr>
            <a:xfrm>
              <a:off x="1764075" y="798625"/>
              <a:ext cx="4125150" cy="798900"/>
            </a:xfrm>
            <a:custGeom>
              <a:avLst/>
              <a:gdLst/>
              <a:ahLst/>
              <a:cxnLst/>
              <a:rect l="l" t="t" r="r" b="b"/>
              <a:pathLst>
                <a:path w="165006" h="31956" extrusionOk="0">
                  <a:moveTo>
                    <a:pt x="29424" y="1"/>
                  </a:moveTo>
                  <a:cubicBezTo>
                    <a:pt x="28542" y="1"/>
                    <a:pt x="27662" y="25"/>
                    <a:pt x="26786" y="74"/>
                  </a:cubicBezTo>
                  <a:cubicBezTo>
                    <a:pt x="24566" y="74"/>
                    <a:pt x="22494" y="814"/>
                    <a:pt x="20866" y="2146"/>
                  </a:cubicBezTo>
                  <a:cubicBezTo>
                    <a:pt x="13319" y="7769"/>
                    <a:pt x="6659" y="14577"/>
                    <a:pt x="1184" y="22272"/>
                  </a:cubicBezTo>
                  <a:cubicBezTo>
                    <a:pt x="740" y="22716"/>
                    <a:pt x="0" y="23160"/>
                    <a:pt x="444" y="24048"/>
                  </a:cubicBezTo>
                  <a:cubicBezTo>
                    <a:pt x="2368" y="24196"/>
                    <a:pt x="4588" y="24492"/>
                    <a:pt x="6659" y="24492"/>
                  </a:cubicBezTo>
                  <a:cubicBezTo>
                    <a:pt x="11395" y="24640"/>
                    <a:pt x="16131" y="25676"/>
                    <a:pt x="20570" y="27600"/>
                  </a:cubicBezTo>
                  <a:cubicBezTo>
                    <a:pt x="24888" y="29304"/>
                    <a:pt x="29381" y="30223"/>
                    <a:pt x="33980" y="30223"/>
                  </a:cubicBezTo>
                  <a:cubicBezTo>
                    <a:pt x="35371" y="30223"/>
                    <a:pt x="36772" y="30139"/>
                    <a:pt x="38181" y="29968"/>
                  </a:cubicBezTo>
                  <a:cubicBezTo>
                    <a:pt x="43710" y="29190"/>
                    <a:pt x="49340" y="28816"/>
                    <a:pt x="54983" y="28816"/>
                  </a:cubicBezTo>
                  <a:cubicBezTo>
                    <a:pt x="59006" y="28816"/>
                    <a:pt x="63035" y="29006"/>
                    <a:pt x="67038" y="29376"/>
                  </a:cubicBezTo>
                  <a:cubicBezTo>
                    <a:pt x="69682" y="29714"/>
                    <a:pt x="72325" y="29898"/>
                    <a:pt x="74955" y="29898"/>
                  </a:cubicBezTo>
                  <a:cubicBezTo>
                    <a:pt x="78066" y="29898"/>
                    <a:pt x="81157" y="29641"/>
                    <a:pt x="84205" y="29080"/>
                  </a:cubicBezTo>
                  <a:cubicBezTo>
                    <a:pt x="86869" y="28636"/>
                    <a:pt x="89236" y="27748"/>
                    <a:pt x="91900" y="27304"/>
                  </a:cubicBezTo>
                  <a:cubicBezTo>
                    <a:pt x="94102" y="26989"/>
                    <a:pt x="96322" y="26842"/>
                    <a:pt x="98548" y="26842"/>
                  </a:cubicBezTo>
                  <a:cubicBezTo>
                    <a:pt x="102606" y="26842"/>
                    <a:pt x="106681" y="27332"/>
                    <a:pt x="110695" y="28192"/>
                  </a:cubicBezTo>
                  <a:cubicBezTo>
                    <a:pt x="120973" y="30194"/>
                    <a:pt x="131373" y="31956"/>
                    <a:pt x="141893" y="31956"/>
                  </a:cubicBezTo>
                  <a:cubicBezTo>
                    <a:pt x="143035" y="31956"/>
                    <a:pt x="144178" y="31935"/>
                    <a:pt x="145324" y="31891"/>
                  </a:cubicBezTo>
                  <a:cubicBezTo>
                    <a:pt x="151095" y="31743"/>
                    <a:pt x="157015" y="31447"/>
                    <a:pt x="162786" y="31151"/>
                  </a:cubicBezTo>
                  <a:cubicBezTo>
                    <a:pt x="163526" y="31151"/>
                    <a:pt x="164414" y="30855"/>
                    <a:pt x="165006" y="30559"/>
                  </a:cubicBezTo>
                  <a:cubicBezTo>
                    <a:pt x="160418" y="22716"/>
                    <a:pt x="154647" y="15465"/>
                    <a:pt x="148135" y="9249"/>
                  </a:cubicBezTo>
                  <a:cubicBezTo>
                    <a:pt x="147691" y="8805"/>
                    <a:pt x="147247" y="8657"/>
                    <a:pt x="146655" y="8657"/>
                  </a:cubicBezTo>
                  <a:cubicBezTo>
                    <a:pt x="143400" y="8657"/>
                    <a:pt x="140144" y="8657"/>
                    <a:pt x="136888" y="8509"/>
                  </a:cubicBezTo>
                  <a:cubicBezTo>
                    <a:pt x="129489" y="8361"/>
                    <a:pt x="121942" y="7621"/>
                    <a:pt x="114690" y="6290"/>
                  </a:cubicBezTo>
                  <a:cubicBezTo>
                    <a:pt x="112223" y="5720"/>
                    <a:pt x="109757" y="5455"/>
                    <a:pt x="107329" y="5455"/>
                  </a:cubicBezTo>
                  <a:cubicBezTo>
                    <a:pt x="105970" y="5455"/>
                    <a:pt x="104623" y="5538"/>
                    <a:pt x="103295" y="5698"/>
                  </a:cubicBezTo>
                  <a:cubicBezTo>
                    <a:pt x="100909" y="5996"/>
                    <a:pt x="98523" y="6150"/>
                    <a:pt x="96156" y="6150"/>
                  </a:cubicBezTo>
                  <a:cubicBezTo>
                    <a:pt x="92651" y="6150"/>
                    <a:pt x="89189" y="5812"/>
                    <a:pt x="85833" y="5106"/>
                  </a:cubicBezTo>
                  <a:cubicBezTo>
                    <a:pt x="79240" y="3485"/>
                    <a:pt x="72490" y="2732"/>
                    <a:pt x="65754" y="2732"/>
                  </a:cubicBezTo>
                  <a:cubicBezTo>
                    <a:pt x="63267" y="2732"/>
                    <a:pt x="60782" y="2834"/>
                    <a:pt x="58307" y="3034"/>
                  </a:cubicBezTo>
                  <a:cubicBezTo>
                    <a:pt x="56620" y="3275"/>
                    <a:pt x="54932" y="3390"/>
                    <a:pt x="53250" y="3390"/>
                  </a:cubicBezTo>
                  <a:cubicBezTo>
                    <a:pt x="49769" y="3390"/>
                    <a:pt x="46309" y="2896"/>
                    <a:pt x="42916" y="1998"/>
                  </a:cubicBezTo>
                  <a:cubicBezTo>
                    <a:pt x="38465" y="638"/>
                    <a:pt x="33910" y="1"/>
                    <a:pt x="29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 name="Google Shape;629;p60"/>
          <p:cNvSpPr txBox="1">
            <a:spLocks noGrp="1"/>
          </p:cNvSpPr>
          <p:nvPr>
            <p:ph type="subTitle" idx="2"/>
          </p:nvPr>
        </p:nvSpPr>
        <p:spPr>
          <a:xfrm>
            <a:off x="3353928" y="3891500"/>
            <a:ext cx="2494500" cy="767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It’s the smallest planet in the Solar System</a:t>
            </a:r>
            <a:endParaRPr/>
          </a:p>
        </p:txBody>
      </p:sp>
      <p:sp>
        <p:nvSpPr>
          <p:cNvPr id="630" name="Google Shape;630;p60"/>
          <p:cNvSpPr txBox="1">
            <a:spLocks noGrp="1"/>
          </p:cNvSpPr>
          <p:nvPr>
            <p:ph type="subTitle" idx="3"/>
          </p:nvPr>
        </p:nvSpPr>
        <p:spPr>
          <a:xfrm>
            <a:off x="6060419" y="3891500"/>
            <a:ext cx="2494500" cy="767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It’s the fourth-largest planet in the Solar System</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635" name="Google Shape;635;p61"/>
          <p:cNvSpPr txBox="1">
            <a:spLocks noGrp="1"/>
          </p:cNvSpPr>
          <p:nvPr>
            <p:ph type="title" idx="4294967295"/>
          </p:nvPr>
        </p:nvSpPr>
        <p:spPr>
          <a:xfrm>
            <a:off x="2022150" y="1630675"/>
            <a:ext cx="5099700" cy="49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VIDEO + IMAGE</a:t>
            </a:r>
            <a:endParaRPr sz="6400"/>
          </a:p>
        </p:txBody>
      </p:sp>
      <p:sp>
        <p:nvSpPr>
          <p:cNvPr id="636" name="Google Shape;636;p61"/>
          <p:cNvSpPr txBox="1">
            <a:spLocks noGrp="1"/>
          </p:cNvSpPr>
          <p:nvPr>
            <p:ph type="subTitle" idx="1"/>
          </p:nvPr>
        </p:nvSpPr>
        <p:spPr>
          <a:xfrm>
            <a:off x="2449950" y="3526975"/>
            <a:ext cx="4244100" cy="1041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You can replace these images the screen with your own work. Just delete these ones, add yours and center them properly</a:t>
            </a:r>
            <a:endParaRPr/>
          </a:p>
        </p:txBody>
      </p:sp>
      <p:pic>
        <p:nvPicPr>
          <p:cNvPr id="637" name="Google Shape;637;p61"/>
          <p:cNvPicPr preferRelativeResize="0"/>
          <p:nvPr/>
        </p:nvPicPr>
        <p:blipFill rotWithShape="1">
          <a:blip r:embed="rId3">
            <a:alphaModFix/>
          </a:blip>
          <a:srcRect t="2695" b="32983"/>
          <a:stretch/>
        </p:blipFill>
        <p:spPr>
          <a:xfrm>
            <a:off x="1104843" y="678175"/>
            <a:ext cx="2365785" cy="1820654"/>
          </a:xfrm>
          <a:prstGeom prst="rect">
            <a:avLst/>
          </a:prstGeom>
          <a:noFill/>
          <a:ln>
            <a:noFill/>
          </a:ln>
        </p:spPr>
      </p:pic>
      <p:pic>
        <p:nvPicPr>
          <p:cNvPr id="638" name="Google Shape;638;p61"/>
          <p:cNvPicPr preferRelativeResize="0"/>
          <p:nvPr/>
        </p:nvPicPr>
        <p:blipFill rotWithShape="1">
          <a:blip r:embed="rId4">
            <a:alphaModFix/>
          </a:blip>
          <a:srcRect b="25003"/>
          <a:stretch/>
        </p:blipFill>
        <p:spPr>
          <a:xfrm>
            <a:off x="5713325" y="678175"/>
            <a:ext cx="2365777" cy="1820645"/>
          </a:xfrm>
          <a:prstGeom prst="rect">
            <a:avLst/>
          </a:prstGeom>
          <a:noFill/>
          <a:ln>
            <a:noFill/>
          </a:ln>
        </p:spPr>
      </p:pic>
      <p:sp>
        <p:nvSpPr>
          <p:cNvPr id="639" name="Google Shape;639;p61"/>
          <p:cNvSpPr/>
          <p:nvPr/>
        </p:nvSpPr>
        <p:spPr>
          <a:xfrm>
            <a:off x="3270425" y="772826"/>
            <a:ext cx="2650800" cy="2082600"/>
          </a:xfrm>
          <a:prstGeom prst="rect">
            <a:avLst/>
          </a:prstGeom>
          <a:solidFill>
            <a:srgbClr val="87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40" name="Google Shape;640;p61"/>
          <p:cNvPicPr preferRelativeResize="0"/>
          <p:nvPr/>
        </p:nvPicPr>
        <p:blipFill rotWithShape="1">
          <a:blip r:embed="rId5">
            <a:alphaModFix/>
          </a:blip>
          <a:srcRect t="24418" b="-1377"/>
          <a:stretch/>
        </p:blipFill>
        <p:spPr>
          <a:xfrm>
            <a:off x="3412937" y="903800"/>
            <a:ext cx="2365776" cy="18206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rrow: Up 1">
            <a:extLst>
              <a:ext uri="{FF2B5EF4-FFF2-40B4-BE49-F238E27FC236}">
                <a16:creationId xmlns:a16="http://schemas.microsoft.com/office/drawing/2014/main" id="{9BF0638B-5BFA-43F1-8A16-F18A3BF59659}"/>
              </a:ext>
            </a:extLst>
          </p:cNvPr>
          <p:cNvSpPr/>
          <p:nvPr/>
        </p:nvSpPr>
        <p:spPr>
          <a:xfrm>
            <a:off x="600075" y="328613"/>
            <a:ext cx="978694" cy="1975854"/>
          </a:xfrm>
          <a:prstGeom prst="up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Arrow: Up 2">
            <a:extLst>
              <a:ext uri="{FF2B5EF4-FFF2-40B4-BE49-F238E27FC236}">
                <a16:creationId xmlns:a16="http://schemas.microsoft.com/office/drawing/2014/main" id="{3E94803C-3C89-4C96-AEBF-E858456656D1}"/>
              </a:ext>
            </a:extLst>
          </p:cNvPr>
          <p:cNvSpPr/>
          <p:nvPr/>
        </p:nvSpPr>
        <p:spPr>
          <a:xfrm flipV="1">
            <a:off x="600075" y="2686634"/>
            <a:ext cx="978694" cy="1975854"/>
          </a:xfrm>
          <a:prstGeom prst="up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8C323C61-38DA-4294-8E7C-E1D376A6024C}"/>
              </a:ext>
            </a:extLst>
          </p:cNvPr>
          <p:cNvSpPr/>
          <p:nvPr/>
        </p:nvSpPr>
        <p:spPr>
          <a:xfrm>
            <a:off x="1878378" y="854875"/>
            <a:ext cx="5801588" cy="923330"/>
          </a:xfrm>
          <a:prstGeom prst="rect">
            <a:avLst/>
          </a:prstGeom>
          <a:noFill/>
        </p:spPr>
        <p:txBody>
          <a:bodyPr wrap="none" lIns="91440" tIns="45720" rIns="91440" bIns="45720">
            <a:spAutoFit/>
          </a:bodyPr>
          <a:lstStyle/>
          <a:p>
            <a:pPr algn="ctr"/>
            <a:r>
              <a:rPr lang="en-US" sz="5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Our Presentation</a:t>
            </a:r>
          </a:p>
        </p:txBody>
      </p:sp>
      <p:sp>
        <p:nvSpPr>
          <p:cNvPr id="5" name="Rectangle 4">
            <a:extLst>
              <a:ext uri="{FF2B5EF4-FFF2-40B4-BE49-F238E27FC236}">
                <a16:creationId xmlns:a16="http://schemas.microsoft.com/office/drawing/2014/main" id="{5599FB98-5B7E-485F-8D02-5D3529922F1E}"/>
              </a:ext>
            </a:extLst>
          </p:cNvPr>
          <p:cNvSpPr/>
          <p:nvPr/>
        </p:nvSpPr>
        <p:spPr>
          <a:xfrm>
            <a:off x="2455460" y="2903631"/>
            <a:ext cx="4647427" cy="923330"/>
          </a:xfrm>
          <a:prstGeom prst="rect">
            <a:avLst/>
          </a:prstGeom>
          <a:noFill/>
        </p:spPr>
        <p:txBody>
          <a:bodyPr wrap="none" lIns="91440" tIns="45720" rIns="91440" bIns="45720">
            <a:spAutoFit/>
          </a:bodyPr>
          <a:lstStyle/>
          <a:p>
            <a:pPr algn="ctr"/>
            <a:r>
              <a:rPr lang="en-US" sz="5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The Template</a:t>
            </a:r>
          </a:p>
        </p:txBody>
      </p:sp>
    </p:spTree>
    <p:extLst>
      <p:ext uri="{BB962C8B-B14F-4D97-AF65-F5344CB8AC3E}">
        <p14:creationId xmlns:p14="http://schemas.microsoft.com/office/powerpoint/2010/main" val="36854056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44"/>
        <p:cNvGrpSpPr/>
        <p:nvPr/>
      </p:nvGrpSpPr>
      <p:grpSpPr>
        <a:xfrm>
          <a:off x="0" y="0"/>
          <a:ext cx="0" cy="0"/>
          <a:chOff x="0" y="0"/>
          <a:chExt cx="0" cy="0"/>
        </a:xfrm>
      </p:grpSpPr>
      <p:pic>
        <p:nvPicPr>
          <p:cNvPr id="645" name="Google Shape;645;p62"/>
          <p:cNvPicPr preferRelativeResize="0"/>
          <p:nvPr/>
        </p:nvPicPr>
        <p:blipFill rotWithShape="1">
          <a:blip r:embed="rId3">
            <a:alphaModFix/>
          </a:blip>
          <a:srcRect l="5262" r="24483"/>
          <a:stretch/>
        </p:blipFill>
        <p:spPr>
          <a:xfrm>
            <a:off x="1168058" y="1594027"/>
            <a:ext cx="1324200" cy="1320600"/>
          </a:xfrm>
          <a:prstGeom prst="ellipse">
            <a:avLst/>
          </a:prstGeom>
          <a:noFill/>
          <a:ln w="114300" cap="flat" cmpd="sng">
            <a:solidFill>
              <a:srgbClr val="FFFFFF"/>
            </a:solidFill>
            <a:prstDash val="solid"/>
            <a:round/>
            <a:headEnd type="none" w="sm" len="sm"/>
            <a:tailEnd type="none" w="sm" len="sm"/>
          </a:ln>
        </p:spPr>
      </p:pic>
      <p:pic>
        <p:nvPicPr>
          <p:cNvPr id="646" name="Google Shape;646;p62"/>
          <p:cNvPicPr preferRelativeResize="0"/>
          <p:nvPr/>
        </p:nvPicPr>
        <p:blipFill rotWithShape="1">
          <a:blip r:embed="rId4">
            <a:alphaModFix/>
          </a:blip>
          <a:srcRect r="35753"/>
          <a:stretch/>
        </p:blipFill>
        <p:spPr>
          <a:xfrm>
            <a:off x="3906648" y="1394689"/>
            <a:ext cx="1324200" cy="1347300"/>
          </a:xfrm>
          <a:prstGeom prst="ellipse">
            <a:avLst/>
          </a:prstGeom>
          <a:noFill/>
          <a:ln w="114300" cap="flat" cmpd="sng">
            <a:solidFill>
              <a:schemeClr val="lt1"/>
            </a:solidFill>
            <a:prstDash val="solid"/>
            <a:round/>
            <a:headEnd type="none" w="sm" len="sm"/>
            <a:tailEnd type="none" w="sm" len="sm"/>
          </a:ln>
        </p:spPr>
      </p:pic>
      <p:pic>
        <p:nvPicPr>
          <p:cNvPr id="647" name="Google Shape;647;p62"/>
          <p:cNvPicPr preferRelativeResize="0"/>
          <p:nvPr/>
        </p:nvPicPr>
        <p:blipFill rotWithShape="1">
          <a:blip r:embed="rId5">
            <a:alphaModFix/>
          </a:blip>
          <a:srcRect l="755" r="31786"/>
          <a:stretch/>
        </p:blipFill>
        <p:spPr>
          <a:xfrm>
            <a:off x="6601575" y="1583257"/>
            <a:ext cx="1324200" cy="1309200"/>
          </a:xfrm>
          <a:prstGeom prst="ellipse">
            <a:avLst/>
          </a:prstGeom>
          <a:noFill/>
          <a:ln w="114300" cap="flat" cmpd="sng">
            <a:solidFill>
              <a:schemeClr val="lt1"/>
            </a:solidFill>
            <a:prstDash val="solid"/>
            <a:round/>
            <a:headEnd type="none" w="sm" len="sm"/>
            <a:tailEnd type="none" w="sm" len="sm"/>
          </a:ln>
        </p:spPr>
      </p:pic>
      <p:sp>
        <p:nvSpPr>
          <p:cNvPr id="648" name="Google Shape;648;p62"/>
          <p:cNvSpPr txBox="1">
            <a:spLocks noGrp="1"/>
          </p:cNvSpPr>
          <p:nvPr>
            <p:ph type="title"/>
          </p:nvPr>
        </p:nvSpPr>
        <p:spPr>
          <a:xfrm>
            <a:off x="709944" y="446244"/>
            <a:ext cx="7742400"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BUSINESS</a:t>
            </a:r>
            <a:r>
              <a:rPr lang="en" b="1"/>
              <a:t> </a:t>
            </a:r>
            <a:r>
              <a:rPr lang="en">
                <a:latin typeface="Montserrat Black"/>
                <a:ea typeface="Montserrat Black"/>
                <a:cs typeface="Montserrat Black"/>
                <a:sym typeface="Montserrat Black"/>
              </a:rPr>
              <a:t>PROCEDURE</a:t>
            </a:r>
            <a:endParaRPr>
              <a:latin typeface="Montserrat Black"/>
              <a:ea typeface="Montserrat Black"/>
              <a:cs typeface="Montserrat Black"/>
              <a:sym typeface="Montserrat Black"/>
            </a:endParaRPr>
          </a:p>
        </p:txBody>
      </p:sp>
      <p:sp>
        <p:nvSpPr>
          <p:cNvPr id="649" name="Google Shape;649;p62"/>
          <p:cNvSpPr txBox="1">
            <a:spLocks noGrp="1"/>
          </p:cNvSpPr>
          <p:nvPr>
            <p:ph type="subTitle" idx="1"/>
          </p:nvPr>
        </p:nvSpPr>
        <p:spPr>
          <a:xfrm>
            <a:off x="889525" y="2976532"/>
            <a:ext cx="1919100" cy="41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 </a:t>
            </a:r>
            <a:r>
              <a:rPr lang="en" sz="1800">
                <a:latin typeface="Roboto"/>
                <a:ea typeface="Roboto"/>
                <a:cs typeface="Roboto"/>
                <a:sym typeface="Roboto"/>
              </a:rPr>
              <a:t> 1 PHOTO</a:t>
            </a:r>
            <a:endParaRPr sz="1800">
              <a:latin typeface="Roboto"/>
              <a:ea typeface="Roboto"/>
              <a:cs typeface="Roboto"/>
              <a:sym typeface="Roboto"/>
            </a:endParaRPr>
          </a:p>
        </p:txBody>
      </p:sp>
      <p:sp>
        <p:nvSpPr>
          <p:cNvPr id="650" name="Google Shape;650;p62"/>
          <p:cNvSpPr txBox="1">
            <a:spLocks noGrp="1"/>
          </p:cNvSpPr>
          <p:nvPr>
            <p:ph type="subTitle" idx="3"/>
          </p:nvPr>
        </p:nvSpPr>
        <p:spPr>
          <a:xfrm>
            <a:off x="3612450" y="2977232"/>
            <a:ext cx="1919100" cy="415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2 PHOTO</a:t>
            </a:r>
            <a:endParaRPr/>
          </a:p>
        </p:txBody>
      </p:sp>
      <p:grpSp>
        <p:nvGrpSpPr>
          <p:cNvPr id="651" name="Google Shape;651;p62"/>
          <p:cNvGrpSpPr/>
          <p:nvPr/>
        </p:nvGrpSpPr>
        <p:grpSpPr>
          <a:xfrm>
            <a:off x="7990244" y="-351071"/>
            <a:ext cx="1608851" cy="1495640"/>
            <a:chOff x="1044475" y="239475"/>
            <a:chExt cx="5545850" cy="5155600"/>
          </a:xfrm>
        </p:grpSpPr>
        <p:sp>
          <p:nvSpPr>
            <p:cNvPr id="652" name="Google Shape;652;p62"/>
            <p:cNvSpPr/>
            <p:nvPr/>
          </p:nvSpPr>
          <p:spPr>
            <a:xfrm>
              <a:off x="1381150" y="543725"/>
              <a:ext cx="3818100" cy="3472625"/>
            </a:xfrm>
            <a:custGeom>
              <a:avLst/>
              <a:gdLst/>
              <a:ahLst/>
              <a:cxnLst/>
              <a:rect l="l" t="t" r="r" b="b"/>
              <a:pathLst>
                <a:path w="152724" h="138905" extrusionOk="0">
                  <a:moveTo>
                    <a:pt x="131143" y="1"/>
                  </a:moveTo>
                  <a:cubicBezTo>
                    <a:pt x="130652" y="1"/>
                    <a:pt x="130218" y="138"/>
                    <a:pt x="129785" y="355"/>
                  </a:cubicBezTo>
                  <a:cubicBezTo>
                    <a:pt x="126381" y="1835"/>
                    <a:pt x="123126" y="3907"/>
                    <a:pt x="120166" y="6274"/>
                  </a:cubicBezTo>
                  <a:cubicBezTo>
                    <a:pt x="114246" y="11010"/>
                    <a:pt x="108623" y="16190"/>
                    <a:pt x="102999" y="21517"/>
                  </a:cubicBezTo>
                  <a:cubicBezTo>
                    <a:pt x="99004" y="25809"/>
                    <a:pt x="94416" y="29360"/>
                    <a:pt x="89237" y="32468"/>
                  </a:cubicBezTo>
                  <a:cubicBezTo>
                    <a:pt x="79914" y="37500"/>
                    <a:pt x="71182" y="43715"/>
                    <a:pt x="63339" y="50967"/>
                  </a:cubicBezTo>
                  <a:cubicBezTo>
                    <a:pt x="57863" y="55850"/>
                    <a:pt x="52240" y="61030"/>
                    <a:pt x="46321" y="65469"/>
                  </a:cubicBezTo>
                  <a:cubicBezTo>
                    <a:pt x="37441" y="72277"/>
                    <a:pt x="27378" y="77012"/>
                    <a:pt x="17315" y="81748"/>
                  </a:cubicBezTo>
                  <a:cubicBezTo>
                    <a:pt x="11840" y="84264"/>
                    <a:pt x="6660" y="87371"/>
                    <a:pt x="2072" y="91071"/>
                  </a:cubicBezTo>
                  <a:cubicBezTo>
                    <a:pt x="593" y="91959"/>
                    <a:pt x="1" y="93587"/>
                    <a:pt x="149" y="95215"/>
                  </a:cubicBezTo>
                  <a:cubicBezTo>
                    <a:pt x="1037" y="109866"/>
                    <a:pt x="4884" y="124220"/>
                    <a:pt x="11692" y="137243"/>
                  </a:cubicBezTo>
                  <a:cubicBezTo>
                    <a:pt x="12267" y="138393"/>
                    <a:pt x="12568" y="138905"/>
                    <a:pt x="13001" y="138905"/>
                  </a:cubicBezTo>
                  <a:cubicBezTo>
                    <a:pt x="13348" y="138905"/>
                    <a:pt x="13779" y="138576"/>
                    <a:pt x="14503" y="137983"/>
                  </a:cubicBezTo>
                  <a:cubicBezTo>
                    <a:pt x="20571" y="133543"/>
                    <a:pt x="26638" y="129400"/>
                    <a:pt x="32854" y="125404"/>
                  </a:cubicBezTo>
                  <a:cubicBezTo>
                    <a:pt x="41437" y="119781"/>
                    <a:pt x="49428" y="113417"/>
                    <a:pt x="56976" y="106314"/>
                  </a:cubicBezTo>
                  <a:cubicBezTo>
                    <a:pt x="66151" y="96991"/>
                    <a:pt x="76510" y="88703"/>
                    <a:pt x="87609" y="81600"/>
                  </a:cubicBezTo>
                  <a:cubicBezTo>
                    <a:pt x="92936" y="78196"/>
                    <a:pt x="98264" y="74793"/>
                    <a:pt x="103295" y="71093"/>
                  </a:cubicBezTo>
                  <a:cubicBezTo>
                    <a:pt x="111731" y="64877"/>
                    <a:pt x="119130" y="57330"/>
                    <a:pt x="125198" y="48895"/>
                  </a:cubicBezTo>
                  <a:cubicBezTo>
                    <a:pt x="129193" y="43123"/>
                    <a:pt x="132745" y="37204"/>
                    <a:pt x="136445" y="31284"/>
                  </a:cubicBezTo>
                  <a:cubicBezTo>
                    <a:pt x="139700" y="25661"/>
                    <a:pt x="143844" y="20629"/>
                    <a:pt x="148579" y="16190"/>
                  </a:cubicBezTo>
                  <a:cubicBezTo>
                    <a:pt x="149911" y="15006"/>
                    <a:pt x="151243" y="13970"/>
                    <a:pt x="152723" y="12638"/>
                  </a:cubicBezTo>
                  <a:cubicBezTo>
                    <a:pt x="146212" y="7606"/>
                    <a:pt x="139108" y="3315"/>
                    <a:pt x="131709" y="59"/>
                  </a:cubicBezTo>
                  <a:cubicBezTo>
                    <a:pt x="131511" y="19"/>
                    <a:pt x="131323" y="1"/>
                    <a:pt x="131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2"/>
            <p:cNvSpPr/>
            <p:nvPr/>
          </p:nvSpPr>
          <p:spPr>
            <a:xfrm>
              <a:off x="2317175" y="2002850"/>
              <a:ext cx="3825475" cy="3149975"/>
            </a:xfrm>
            <a:custGeom>
              <a:avLst/>
              <a:gdLst/>
              <a:ahLst/>
              <a:cxnLst/>
              <a:rect l="l" t="t" r="r" b="b"/>
              <a:pathLst>
                <a:path w="153019" h="125999" extrusionOk="0">
                  <a:moveTo>
                    <a:pt x="147395" y="1"/>
                  </a:moveTo>
                  <a:cubicBezTo>
                    <a:pt x="146359" y="1037"/>
                    <a:pt x="145323" y="2221"/>
                    <a:pt x="144287" y="3405"/>
                  </a:cubicBezTo>
                  <a:cubicBezTo>
                    <a:pt x="137924" y="9768"/>
                    <a:pt x="130525" y="15096"/>
                    <a:pt x="122533" y="19239"/>
                  </a:cubicBezTo>
                  <a:cubicBezTo>
                    <a:pt x="113506" y="23975"/>
                    <a:pt x="105515" y="30338"/>
                    <a:pt x="99004" y="38182"/>
                  </a:cubicBezTo>
                  <a:cubicBezTo>
                    <a:pt x="94860" y="43509"/>
                    <a:pt x="90272" y="48393"/>
                    <a:pt x="85093" y="52684"/>
                  </a:cubicBezTo>
                  <a:cubicBezTo>
                    <a:pt x="81097" y="55644"/>
                    <a:pt x="76953" y="58456"/>
                    <a:pt x="72958" y="61416"/>
                  </a:cubicBezTo>
                  <a:cubicBezTo>
                    <a:pt x="64227" y="67779"/>
                    <a:pt x="56531" y="75030"/>
                    <a:pt x="48540" y="82134"/>
                  </a:cubicBezTo>
                  <a:cubicBezTo>
                    <a:pt x="41881" y="88201"/>
                    <a:pt x="34333" y="93529"/>
                    <a:pt x="26194" y="97673"/>
                  </a:cubicBezTo>
                  <a:cubicBezTo>
                    <a:pt x="21014" y="100188"/>
                    <a:pt x="15539" y="102260"/>
                    <a:pt x="10359" y="104480"/>
                  </a:cubicBezTo>
                  <a:cubicBezTo>
                    <a:pt x="6808" y="105960"/>
                    <a:pt x="3256" y="107588"/>
                    <a:pt x="0" y="109660"/>
                  </a:cubicBezTo>
                  <a:cubicBezTo>
                    <a:pt x="148" y="109955"/>
                    <a:pt x="444" y="110251"/>
                    <a:pt x="592" y="110547"/>
                  </a:cubicBezTo>
                  <a:cubicBezTo>
                    <a:pt x="9028" y="117059"/>
                    <a:pt x="18351" y="122238"/>
                    <a:pt x="28562" y="125790"/>
                  </a:cubicBezTo>
                  <a:cubicBezTo>
                    <a:pt x="28846" y="125932"/>
                    <a:pt x="29161" y="125999"/>
                    <a:pt x="29483" y="125999"/>
                  </a:cubicBezTo>
                  <a:cubicBezTo>
                    <a:pt x="30163" y="125999"/>
                    <a:pt x="30871" y="125701"/>
                    <a:pt x="31374" y="125198"/>
                  </a:cubicBezTo>
                  <a:cubicBezTo>
                    <a:pt x="35665" y="121794"/>
                    <a:pt x="40253" y="118835"/>
                    <a:pt x="44988" y="116171"/>
                  </a:cubicBezTo>
                  <a:cubicBezTo>
                    <a:pt x="51648" y="112767"/>
                    <a:pt x="57863" y="108328"/>
                    <a:pt x="63339" y="103296"/>
                  </a:cubicBezTo>
                  <a:cubicBezTo>
                    <a:pt x="72366" y="94565"/>
                    <a:pt x="82133" y="86869"/>
                    <a:pt x="92640" y="80210"/>
                  </a:cubicBezTo>
                  <a:cubicBezTo>
                    <a:pt x="97524" y="76954"/>
                    <a:pt x="102111" y="73255"/>
                    <a:pt x="106107" y="69111"/>
                  </a:cubicBezTo>
                  <a:cubicBezTo>
                    <a:pt x="115282" y="60084"/>
                    <a:pt x="123569" y="50317"/>
                    <a:pt x="131709" y="40549"/>
                  </a:cubicBezTo>
                  <a:cubicBezTo>
                    <a:pt x="136740" y="34038"/>
                    <a:pt x="142808" y="28562"/>
                    <a:pt x="149763" y="24271"/>
                  </a:cubicBezTo>
                  <a:cubicBezTo>
                    <a:pt x="150355" y="23975"/>
                    <a:pt x="150799" y="23383"/>
                    <a:pt x="151391" y="23087"/>
                  </a:cubicBezTo>
                  <a:cubicBezTo>
                    <a:pt x="152427" y="22643"/>
                    <a:pt x="153019" y="21311"/>
                    <a:pt x="152575" y="20275"/>
                  </a:cubicBezTo>
                  <a:cubicBezTo>
                    <a:pt x="151835" y="14060"/>
                    <a:pt x="150355" y="7992"/>
                    <a:pt x="148431" y="2073"/>
                  </a:cubicBezTo>
                  <a:cubicBezTo>
                    <a:pt x="148283" y="1333"/>
                    <a:pt x="148283" y="445"/>
                    <a:pt x="147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2"/>
            <p:cNvSpPr/>
            <p:nvPr/>
          </p:nvSpPr>
          <p:spPr>
            <a:xfrm>
              <a:off x="4196600" y="3619625"/>
              <a:ext cx="1823975" cy="1613075"/>
            </a:xfrm>
            <a:custGeom>
              <a:avLst/>
              <a:gdLst/>
              <a:ahLst/>
              <a:cxnLst/>
              <a:rect l="l" t="t" r="r" b="b"/>
              <a:pathLst>
                <a:path w="72959" h="64523" extrusionOk="0">
                  <a:moveTo>
                    <a:pt x="72958" y="0"/>
                  </a:moveTo>
                  <a:cubicBezTo>
                    <a:pt x="72514" y="0"/>
                    <a:pt x="72218" y="296"/>
                    <a:pt x="71922" y="444"/>
                  </a:cubicBezTo>
                  <a:cubicBezTo>
                    <a:pt x="65115" y="5920"/>
                    <a:pt x="58899" y="11839"/>
                    <a:pt x="53128" y="18351"/>
                  </a:cubicBezTo>
                  <a:cubicBezTo>
                    <a:pt x="48096" y="24566"/>
                    <a:pt x="42473" y="30190"/>
                    <a:pt x="36109" y="35221"/>
                  </a:cubicBezTo>
                  <a:cubicBezTo>
                    <a:pt x="30042" y="39809"/>
                    <a:pt x="23679" y="43657"/>
                    <a:pt x="17463" y="47652"/>
                  </a:cubicBezTo>
                  <a:cubicBezTo>
                    <a:pt x="14651" y="49280"/>
                    <a:pt x="12136" y="51204"/>
                    <a:pt x="9768" y="53276"/>
                  </a:cubicBezTo>
                  <a:cubicBezTo>
                    <a:pt x="6068" y="56532"/>
                    <a:pt x="2812" y="60379"/>
                    <a:pt x="1" y="64523"/>
                  </a:cubicBezTo>
                  <a:cubicBezTo>
                    <a:pt x="34630" y="59047"/>
                    <a:pt x="64375" y="30930"/>
                    <a:pt x="72958" y="0"/>
                  </a:cubicBezTo>
                  <a:close/>
                </a:path>
              </a:pathLst>
            </a:custGeom>
            <a:solidFill>
              <a:srgbClr val="F2F2F2">
                <a:alpha val="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2"/>
            <p:cNvSpPr/>
            <p:nvPr/>
          </p:nvSpPr>
          <p:spPr>
            <a:xfrm>
              <a:off x="1044475" y="239475"/>
              <a:ext cx="5545850" cy="5155600"/>
            </a:xfrm>
            <a:custGeom>
              <a:avLst/>
              <a:gdLst/>
              <a:ahLst/>
              <a:cxnLst/>
              <a:rect l="l" t="t" r="r" b="b"/>
              <a:pathLst>
                <a:path w="221834" h="206224" extrusionOk="0">
                  <a:moveTo>
                    <a:pt x="108469" y="4671"/>
                  </a:moveTo>
                  <a:cubicBezTo>
                    <a:pt x="119615" y="4671"/>
                    <a:pt x="129783" y="6675"/>
                    <a:pt x="137777" y="9861"/>
                  </a:cubicBezTo>
                  <a:cubicBezTo>
                    <a:pt x="133485" y="12673"/>
                    <a:pt x="129341" y="15781"/>
                    <a:pt x="125494" y="19184"/>
                  </a:cubicBezTo>
                  <a:cubicBezTo>
                    <a:pt x="119870" y="23920"/>
                    <a:pt x="114395" y="29247"/>
                    <a:pt x="108919" y="34279"/>
                  </a:cubicBezTo>
                  <a:cubicBezTo>
                    <a:pt x="106699" y="36499"/>
                    <a:pt x="104332" y="38275"/>
                    <a:pt x="101520" y="39903"/>
                  </a:cubicBezTo>
                  <a:cubicBezTo>
                    <a:pt x="89681" y="46266"/>
                    <a:pt x="78582" y="54405"/>
                    <a:pt x="68815" y="63877"/>
                  </a:cubicBezTo>
                  <a:cubicBezTo>
                    <a:pt x="58604" y="73496"/>
                    <a:pt x="46913" y="81339"/>
                    <a:pt x="34038" y="87111"/>
                  </a:cubicBezTo>
                  <a:cubicBezTo>
                    <a:pt x="27082" y="90366"/>
                    <a:pt x="20127" y="93622"/>
                    <a:pt x="14208" y="98654"/>
                  </a:cubicBezTo>
                  <a:cubicBezTo>
                    <a:pt x="12432" y="91846"/>
                    <a:pt x="17611" y="70240"/>
                    <a:pt x="24123" y="57513"/>
                  </a:cubicBezTo>
                  <a:cubicBezTo>
                    <a:pt x="30486" y="44638"/>
                    <a:pt x="39513" y="33539"/>
                    <a:pt x="50760" y="24660"/>
                  </a:cubicBezTo>
                  <a:cubicBezTo>
                    <a:pt x="69086" y="10110"/>
                    <a:pt x="90105" y="4671"/>
                    <a:pt x="108469" y="4671"/>
                  </a:cubicBezTo>
                  <a:close/>
                  <a:moveTo>
                    <a:pt x="144529" y="12171"/>
                  </a:moveTo>
                  <a:cubicBezTo>
                    <a:pt x="144700" y="12171"/>
                    <a:pt x="144869" y="12189"/>
                    <a:pt x="145028" y="12229"/>
                  </a:cubicBezTo>
                  <a:cubicBezTo>
                    <a:pt x="152575" y="15485"/>
                    <a:pt x="159679" y="19776"/>
                    <a:pt x="166190" y="24808"/>
                  </a:cubicBezTo>
                  <a:cubicBezTo>
                    <a:pt x="164710" y="26140"/>
                    <a:pt x="163378" y="27176"/>
                    <a:pt x="162046" y="28360"/>
                  </a:cubicBezTo>
                  <a:cubicBezTo>
                    <a:pt x="157311" y="32799"/>
                    <a:pt x="153167" y="37831"/>
                    <a:pt x="149912" y="43454"/>
                  </a:cubicBezTo>
                  <a:cubicBezTo>
                    <a:pt x="146212" y="49374"/>
                    <a:pt x="142660" y="55293"/>
                    <a:pt x="138665" y="60917"/>
                  </a:cubicBezTo>
                  <a:cubicBezTo>
                    <a:pt x="132745" y="69500"/>
                    <a:pt x="125198" y="77047"/>
                    <a:pt x="116762" y="83263"/>
                  </a:cubicBezTo>
                  <a:cubicBezTo>
                    <a:pt x="111731" y="86963"/>
                    <a:pt x="106403" y="90366"/>
                    <a:pt x="101076" y="93918"/>
                  </a:cubicBezTo>
                  <a:cubicBezTo>
                    <a:pt x="89977" y="100873"/>
                    <a:pt x="79618" y="109161"/>
                    <a:pt x="70443" y="118484"/>
                  </a:cubicBezTo>
                  <a:cubicBezTo>
                    <a:pt x="63043" y="125587"/>
                    <a:pt x="54904" y="131951"/>
                    <a:pt x="46321" y="137574"/>
                  </a:cubicBezTo>
                  <a:cubicBezTo>
                    <a:pt x="40105" y="141570"/>
                    <a:pt x="34038" y="145713"/>
                    <a:pt x="28118" y="150153"/>
                  </a:cubicBezTo>
                  <a:cubicBezTo>
                    <a:pt x="27328" y="150746"/>
                    <a:pt x="26860" y="151075"/>
                    <a:pt x="26493" y="151075"/>
                  </a:cubicBezTo>
                  <a:cubicBezTo>
                    <a:pt x="26035" y="151075"/>
                    <a:pt x="25734" y="150563"/>
                    <a:pt x="25159" y="149413"/>
                  </a:cubicBezTo>
                  <a:cubicBezTo>
                    <a:pt x="18351" y="136390"/>
                    <a:pt x="14504" y="122036"/>
                    <a:pt x="13764" y="107237"/>
                  </a:cubicBezTo>
                  <a:cubicBezTo>
                    <a:pt x="13468" y="105609"/>
                    <a:pt x="14208" y="103981"/>
                    <a:pt x="15539" y="103093"/>
                  </a:cubicBezTo>
                  <a:cubicBezTo>
                    <a:pt x="20275" y="99393"/>
                    <a:pt x="25307" y="96286"/>
                    <a:pt x="30782" y="93770"/>
                  </a:cubicBezTo>
                  <a:cubicBezTo>
                    <a:pt x="40845" y="89182"/>
                    <a:pt x="50908" y="84447"/>
                    <a:pt x="59788" y="77639"/>
                  </a:cubicBezTo>
                  <a:cubicBezTo>
                    <a:pt x="65855" y="73200"/>
                    <a:pt x="71330" y="68020"/>
                    <a:pt x="76806" y="62989"/>
                  </a:cubicBezTo>
                  <a:cubicBezTo>
                    <a:pt x="84649" y="55885"/>
                    <a:pt x="93381" y="49670"/>
                    <a:pt x="102704" y="44490"/>
                  </a:cubicBezTo>
                  <a:cubicBezTo>
                    <a:pt x="107735" y="41530"/>
                    <a:pt x="112471" y="37979"/>
                    <a:pt x="116466" y="33687"/>
                  </a:cubicBezTo>
                  <a:cubicBezTo>
                    <a:pt x="121942" y="28360"/>
                    <a:pt x="127566" y="23180"/>
                    <a:pt x="133633" y="18444"/>
                  </a:cubicBezTo>
                  <a:cubicBezTo>
                    <a:pt x="136593" y="16077"/>
                    <a:pt x="139848" y="14005"/>
                    <a:pt x="143252" y="12525"/>
                  </a:cubicBezTo>
                  <a:cubicBezTo>
                    <a:pt x="143577" y="12308"/>
                    <a:pt x="144061" y="12171"/>
                    <a:pt x="144529" y="12171"/>
                  </a:cubicBezTo>
                  <a:close/>
                  <a:moveTo>
                    <a:pt x="169425" y="27668"/>
                  </a:moveTo>
                  <a:cubicBezTo>
                    <a:pt x="169812" y="27668"/>
                    <a:pt x="170119" y="27940"/>
                    <a:pt x="170482" y="28212"/>
                  </a:cubicBezTo>
                  <a:cubicBezTo>
                    <a:pt x="173885" y="31171"/>
                    <a:pt x="176993" y="34427"/>
                    <a:pt x="179953" y="37831"/>
                  </a:cubicBezTo>
                  <a:cubicBezTo>
                    <a:pt x="186168" y="45082"/>
                    <a:pt x="191348" y="53221"/>
                    <a:pt x="195343" y="61953"/>
                  </a:cubicBezTo>
                  <a:lnTo>
                    <a:pt x="195343" y="61805"/>
                  </a:lnTo>
                  <a:lnTo>
                    <a:pt x="195343" y="61805"/>
                  </a:lnTo>
                  <a:cubicBezTo>
                    <a:pt x="196527" y="63581"/>
                    <a:pt x="196231" y="65948"/>
                    <a:pt x="194752" y="67280"/>
                  </a:cubicBezTo>
                  <a:cubicBezTo>
                    <a:pt x="188832" y="74088"/>
                    <a:pt x="181729" y="79711"/>
                    <a:pt x="174033" y="84003"/>
                  </a:cubicBezTo>
                  <a:cubicBezTo>
                    <a:pt x="166782" y="87554"/>
                    <a:pt x="160123" y="91994"/>
                    <a:pt x="154203" y="97322"/>
                  </a:cubicBezTo>
                  <a:cubicBezTo>
                    <a:pt x="151539" y="99689"/>
                    <a:pt x="149024" y="102353"/>
                    <a:pt x="146804" y="105017"/>
                  </a:cubicBezTo>
                  <a:cubicBezTo>
                    <a:pt x="140292" y="113156"/>
                    <a:pt x="132597" y="120260"/>
                    <a:pt x="124014" y="126031"/>
                  </a:cubicBezTo>
                  <a:cubicBezTo>
                    <a:pt x="115875" y="131359"/>
                    <a:pt x="108771" y="138018"/>
                    <a:pt x="101520" y="144530"/>
                  </a:cubicBezTo>
                  <a:cubicBezTo>
                    <a:pt x="95600" y="150005"/>
                    <a:pt x="89385" y="155037"/>
                    <a:pt x="82725" y="159624"/>
                  </a:cubicBezTo>
                  <a:cubicBezTo>
                    <a:pt x="76658" y="163176"/>
                    <a:pt x="70147" y="166432"/>
                    <a:pt x="63635" y="168947"/>
                  </a:cubicBezTo>
                  <a:cubicBezTo>
                    <a:pt x="58456" y="171019"/>
                    <a:pt x="53424" y="173387"/>
                    <a:pt x="48689" y="176347"/>
                  </a:cubicBezTo>
                  <a:cubicBezTo>
                    <a:pt x="48257" y="176655"/>
                    <a:pt x="47748" y="176809"/>
                    <a:pt x="47248" y="176809"/>
                  </a:cubicBezTo>
                  <a:cubicBezTo>
                    <a:pt x="46548" y="176809"/>
                    <a:pt x="45864" y="176507"/>
                    <a:pt x="45433" y="175903"/>
                  </a:cubicBezTo>
                  <a:cubicBezTo>
                    <a:pt x="39513" y="170427"/>
                    <a:pt x="34334" y="164212"/>
                    <a:pt x="30042" y="157404"/>
                  </a:cubicBezTo>
                  <a:cubicBezTo>
                    <a:pt x="28858" y="155481"/>
                    <a:pt x="28858" y="155481"/>
                    <a:pt x="30486" y="154149"/>
                  </a:cubicBezTo>
                  <a:cubicBezTo>
                    <a:pt x="36110" y="149857"/>
                    <a:pt x="42177" y="145861"/>
                    <a:pt x="47949" y="141866"/>
                  </a:cubicBezTo>
                  <a:cubicBezTo>
                    <a:pt x="55052" y="137574"/>
                    <a:pt x="61711" y="132543"/>
                    <a:pt x="67927" y="127067"/>
                  </a:cubicBezTo>
                  <a:cubicBezTo>
                    <a:pt x="72070" y="123219"/>
                    <a:pt x="76214" y="119520"/>
                    <a:pt x="80358" y="115524"/>
                  </a:cubicBezTo>
                  <a:cubicBezTo>
                    <a:pt x="86573" y="109605"/>
                    <a:pt x="93381" y="104277"/>
                    <a:pt x="100632" y="99541"/>
                  </a:cubicBezTo>
                  <a:cubicBezTo>
                    <a:pt x="107735" y="94806"/>
                    <a:pt x="114987" y="90366"/>
                    <a:pt x="121794" y="85187"/>
                  </a:cubicBezTo>
                  <a:cubicBezTo>
                    <a:pt x="128749" y="79859"/>
                    <a:pt x="134965" y="73644"/>
                    <a:pt x="140292" y="66688"/>
                  </a:cubicBezTo>
                  <a:cubicBezTo>
                    <a:pt x="144288" y="61213"/>
                    <a:pt x="147988" y="55589"/>
                    <a:pt x="151391" y="49818"/>
                  </a:cubicBezTo>
                  <a:cubicBezTo>
                    <a:pt x="153315" y="46858"/>
                    <a:pt x="155091" y="43898"/>
                    <a:pt x="157163" y="40938"/>
                  </a:cubicBezTo>
                  <a:cubicBezTo>
                    <a:pt x="160271" y="36055"/>
                    <a:pt x="164118" y="31763"/>
                    <a:pt x="168558" y="28064"/>
                  </a:cubicBezTo>
                  <a:cubicBezTo>
                    <a:pt x="168902" y="27777"/>
                    <a:pt x="169180" y="27668"/>
                    <a:pt x="169425" y="27668"/>
                  </a:cubicBezTo>
                  <a:close/>
                  <a:moveTo>
                    <a:pt x="198303" y="70536"/>
                  </a:moveTo>
                  <a:cubicBezTo>
                    <a:pt x="199191" y="70980"/>
                    <a:pt x="199191" y="71868"/>
                    <a:pt x="199339" y="72608"/>
                  </a:cubicBezTo>
                  <a:lnTo>
                    <a:pt x="199339" y="72460"/>
                  </a:lnTo>
                  <a:cubicBezTo>
                    <a:pt x="201263" y="78379"/>
                    <a:pt x="202743" y="84595"/>
                    <a:pt x="203631" y="90810"/>
                  </a:cubicBezTo>
                  <a:cubicBezTo>
                    <a:pt x="203927" y="91846"/>
                    <a:pt x="203335" y="93178"/>
                    <a:pt x="202299" y="93622"/>
                  </a:cubicBezTo>
                  <a:cubicBezTo>
                    <a:pt x="201707" y="93918"/>
                    <a:pt x="201263" y="94510"/>
                    <a:pt x="200671" y="94806"/>
                  </a:cubicBezTo>
                  <a:cubicBezTo>
                    <a:pt x="193716" y="99097"/>
                    <a:pt x="187648" y="104573"/>
                    <a:pt x="182617" y="111084"/>
                  </a:cubicBezTo>
                  <a:cubicBezTo>
                    <a:pt x="174477" y="120852"/>
                    <a:pt x="166190" y="130619"/>
                    <a:pt x="157163" y="139646"/>
                  </a:cubicBezTo>
                  <a:cubicBezTo>
                    <a:pt x="153019" y="143790"/>
                    <a:pt x="148432" y="147489"/>
                    <a:pt x="143548" y="150745"/>
                  </a:cubicBezTo>
                  <a:cubicBezTo>
                    <a:pt x="133041" y="157404"/>
                    <a:pt x="123126" y="165248"/>
                    <a:pt x="114099" y="173831"/>
                  </a:cubicBezTo>
                  <a:cubicBezTo>
                    <a:pt x="108623" y="179011"/>
                    <a:pt x="102556" y="183302"/>
                    <a:pt x="95896" y="186854"/>
                  </a:cubicBezTo>
                  <a:cubicBezTo>
                    <a:pt x="91013" y="189370"/>
                    <a:pt x="86425" y="192477"/>
                    <a:pt x="82282" y="195881"/>
                  </a:cubicBezTo>
                  <a:cubicBezTo>
                    <a:pt x="81727" y="196344"/>
                    <a:pt x="81114" y="196575"/>
                    <a:pt x="80479" y="196575"/>
                  </a:cubicBezTo>
                  <a:cubicBezTo>
                    <a:pt x="80099" y="196575"/>
                    <a:pt x="79710" y="196492"/>
                    <a:pt x="79322" y="196325"/>
                  </a:cubicBezTo>
                  <a:cubicBezTo>
                    <a:pt x="69259" y="192921"/>
                    <a:pt x="59788" y="187742"/>
                    <a:pt x="51500" y="181082"/>
                  </a:cubicBezTo>
                  <a:cubicBezTo>
                    <a:pt x="51204" y="180786"/>
                    <a:pt x="51056" y="180490"/>
                    <a:pt x="50908" y="180195"/>
                  </a:cubicBezTo>
                  <a:cubicBezTo>
                    <a:pt x="54164" y="178271"/>
                    <a:pt x="57568" y="176495"/>
                    <a:pt x="61119" y="175015"/>
                  </a:cubicBezTo>
                  <a:cubicBezTo>
                    <a:pt x="66447" y="172795"/>
                    <a:pt x="71774" y="170723"/>
                    <a:pt x="76954" y="168208"/>
                  </a:cubicBezTo>
                  <a:cubicBezTo>
                    <a:pt x="85093" y="164064"/>
                    <a:pt x="92641" y="158736"/>
                    <a:pt x="99448" y="152669"/>
                  </a:cubicBezTo>
                  <a:cubicBezTo>
                    <a:pt x="107291" y="145565"/>
                    <a:pt x="115135" y="138314"/>
                    <a:pt x="123718" y="131951"/>
                  </a:cubicBezTo>
                  <a:cubicBezTo>
                    <a:pt x="127713" y="128991"/>
                    <a:pt x="131857" y="126179"/>
                    <a:pt x="135853" y="123219"/>
                  </a:cubicBezTo>
                  <a:cubicBezTo>
                    <a:pt x="141032" y="118928"/>
                    <a:pt x="145768" y="114044"/>
                    <a:pt x="149912" y="108717"/>
                  </a:cubicBezTo>
                  <a:cubicBezTo>
                    <a:pt x="156423" y="100873"/>
                    <a:pt x="164414" y="94362"/>
                    <a:pt x="173441" y="89626"/>
                  </a:cubicBezTo>
                  <a:cubicBezTo>
                    <a:pt x="181433" y="85631"/>
                    <a:pt x="188832" y="80303"/>
                    <a:pt x="195195" y="73940"/>
                  </a:cubicBezTo>
                  <a:cubicBezTo>
                    <a:pt x="196231" y="72904"/>
                    <a:pt x="197267" y="71720"/>
                    <a:pt x="198303" y="70536"/>
                  </a:cubicBezTo>
                  <a:close/>
                  <a:moveTo>
                    <a:pt x="199043" y="135206"/>
                  </a:moveTo>
                  <a:cubicBezTo>
                    <a:pt x="190460" y="166136"/>
                    <a:pt x="160715" y="194401"/>
                    <a:pt x="126086" y="199729"/>
                  </a:cubicBezTo>
                  <a:cubicBezTo>
                    <a:pt x="128897" y="195585"/>
                    <a:pt x="132153" y="191738"/>
                    <a:pt x="135853" y="188482"/>
                  </a:cubicBezTo>
                  <a:cubicBezTo>
                    <a:pt x="138221" y="186410"/>
                    <a:pt x="140736" y="184486"/>
                    <a:pt x="143548" y="182858"/>
                  </a:cubicBezTo>
                  <a:cubicBezTo>
                    <a:pt x="149764" y="178863"/>
                    <a:pt x="156127" y="175015"/>
                    <a:pt x="162194" y="170427"/>
                  </a:cubicBezTo>
                  <a:cubicBezTo>
                    <a:pt x="168558" y="165396"/>
                    <a:pt x="174181" y="159772"/>
                    <a:pt x="179213" y="153557"/>
                  </a:cubicBezTo>
                  <a:cubicBezTo>
                    <a:pt x="184984" y="147045"/>
                    <a:pt x="191200" y="141126"/>
                    <a:pt x="198007" y="135650"/>
                  </a:cubicBezTo>
                  <a:cubicBezTo>
                    <a:pt x="198303" y="135502"/>
                    <a:pt x="198599" y="135206"/>
                    <a:pt x="199043" y="135206"/>
                  </a:cubicBezTo>
                  <a:close/>
                  <a:moveTo>
                    <a:pt x="203779" y="98062"/>
                  </a:moveTo>
                  <a:cubicBezTo>
                    <a:pt x="204485" y="98485"/>
                    <a:pt x="204247" y="99179"/>
                    <a:pt x="204224" y="99885"/>
                  </a:cubicBezTo>
                  <a:lnTo>
                    <a:pt x="204224" y="99885"/>
                  </a:lnTo>
                  <a:cubicBezTo>
                    <a:pt x="204224" y="99869"/>
                    <a:pt x="204223" y="99853"/>
                    <a:pt x="204223" y="99837"/>
                  </a:cubicBezTo>
                  <a:lnTo>
                    <a:pt x="204223" y="99837"/>
                  </a:lnTo>
                  <a:lnTo>
                    <a:pt x="204223" y="99985"/>
                  </a:lnTo>
                  <a:cubicBezTo>
                    <a:pt x="204223" y="99952"/>
                    <a:pt x="204223" y="99918"/>
                    <a:pt x="204224" y="99885"/>
                  </a:cubicBezTo>
                  <a:lnTo>
                    <a:pt x="204224" y="99885"/>
                  </a:lnTo>
                  <a:cubicBezTo>
                    <a:pt x="204516" y="108008"/>
                    <a:pt x="203924" y="116132"/>
                    <a:pt x="202299" y="124255"/>
                  </a:cubicBezTo>
                  <a:cubicBezTo>
                    <a:pt x="202003" y="125735"/>
                    <a:pt x="201115" y="127215"/>
                    <a:pt x="199931" y="128251"/>
                  </a:cubicBezTo>
                  <a:cubicBezTo>
                    <a:pt x="192680" y="133727"/>
                    <a:pt x="185872" y="139646"/>
                    <a:pt x="179509" y="146157"/>
                  </a:cubicBezTo>
                  <a:cubicBezTo>
                    <a:pt x="176549" y="149117"/>
                    <a:pt x="174033" y="152373"/>
                    <a:pt x="171074" y="155629"/>
                  </a:cubicBezTo>
                  <a:cubicBezTo>
                    <a:pt x="165894" y="161400"/>
                    <a:pt x="159975" y="166432"/>
                    <a:pt x="153463" y="170723"/>
                  </a:cubicBezTo>
                  <a:cubicBezTo>
                    <a:pt x="149320" y="173535"/>
                    <a:pt x="145028" y="176347"/>
                    <a:pt x="140736" y="179011"/>
                  </a:cubicBezTo>
                  <a:cubicBezTo>
                    <a:pt x="134373" y="182710"/>
                    <a:pt x="129045" y="187742"/>
                    <a:pt x="124754" y="193809"/>
                  </a:cubicBezTo>
                  <a:cubicBezTo>
                    <a:pt x="124310" y="194401"/>
                    <a:pt x="123866" y="194993"/>
                    <a:pt x="123422" y="195585"/>
                  </a:cubicBezTo>
                  <a:cubicBezTo>
                    <a:pt x="118538" y="201949"/>
                    <a:pt x="121054" y="200765"/>
                    <a:pt x="112619" y="201209"/>
                  </a:cubicBezTo>
                  <a:cubicBezTo>
                    <a:pt x="111498" y="201251"/>
                    <a:pt x="110378" y="201272"/>
                    <a:pt x="109258" y="201272"/>
                  </a:cubicBezTo>
                  <a:cubicBezTo>
                    <a:pt x="102538" y="201272"/>
                    <a:pt x="95833" y="200511"/>
                    <a:pt x="89237" y="198989"/>
                  </a:cubicBezTo>
                  <a:cubicBezTo>
                    <a:pt x="88349" y="198989"/>
                    <a:pt x="87461" y="198545"/>
                    <a:pt x="86869" y="197953"/>
                  </a:cubicBezTo>
                  <a:cubicBezTo>
                    <a:pt x="90421" y="195289"/>
                    <a:pt x="94120" y="192921"/>
                    <a:pt x="97968" y="190850"/>
                  </a:cubicBezTo>
                  <a:cubicBezTo>
                    <a:pt x="105663" y="186854"/>
                    <a:pt x="112619" y="181822"/>
                    <a:pt x="118834" y="175755"/>
                  </a:cubicBezTo>
                  <a:cubicBezTo>
                    <a:pt x="127418" y="167764"/>
                    <a:pt x="136593" y="160660"/>
                    <a:pt x="146212" y="154297"/>
                  </a:cubicBezTo>
                  <a:cubicBezTo>
                    <a:pt x="154943" y="148821"/>
                    <a:pt x="162046" y="141422"/>
                    <a:pt x="168854" y="134022"/>
                  </a:cubicBezTo>
                  <a:cubicBezTo>
                    <a:pt x="176549" y="125587"/>
                    <a:pt x="183801" y="116708"/>
                    <a:pt x="191348" y="108125"/>
                  </a:cubicBezTo>
                  <a:cubicBezTo>
                    <a:pt x="194900" y="104129"/>
                    <a:pt x="199043" y="100725"/>
                    <a:pt x="203779" y="98062"/>
                  </a:cubicBezTo>
                  <a:close/>
                  <a:moveTo>
                    <a:pt x="108305" y="1"/>
                  </a:moveTo>
                  <a:cubicBezTo>
                    <a:pt x="81452" y="1"/>
                    <a:pt x="54727" y="10977"/>
                    <a:pt x="35370" y="32503"/>
                  </a:cubicBezTo>
                  <a:cubicBezTo>
                    <a:pt x="4144" y="66984"/>
                    <a:pt x="1" y="119372"/>
                    <a:pt x="27970" y="163324"/>
                  </a:cubicBezTo>
                  <a:cubicBezTo>
                    <a:pt x="33594" y="171315"/>
                    <a:pt x="40253" y="178271"/>
                    <a:pt x="47949" y="184338"/>
                  </a:cubicBezTo>
                  <a:cubicBezTo>
                    <a:pt x="66429" y="199028"/>
                    <a:pt x="88253" y="206224"/>
                    <a:pt x="109866" y="206224"/>
                  </a:cubicBezTo>
                  <a:cubicBezTo>
                    <a:pt x="135503" y="206224"/>
                    <a:pt x="160843" y="196099"/>
                    <a:pt x="179953" y="176347"/>
                  </a:cubicBezTo>
                  <a:cubicBezTo>
                    <a:pt x="221833" y="133135"/>
                    <a:pt x="218133" y="62545"/>
                    <a:pt x="172110" y="23624"/>
                  </a:cubicBezTo>
                  <a:cubicBezTo>
                    <a:pt x="153637" y="7790"/>
                    <a:pt x="130926" y="1"/>
                    <a:pt x="1083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 name="Google Shape;656;p62"/>
          <p:cNvSpPr txBox="1">
            <a:spLocks noGrp="1"/>
          </p:cNvSpPr>
          <p:nvPr>
            <p:ph type="subTitle" idx="1"/>
          </p:nvPr>
        </p:nvSpPr>
        <p:spPr>
          <a:xfrm>
            <a:off x="-7421759" y="3118957"/>
            <a:ext cx="1097400" cy="415500"/>
          </a:xfrm>
          <a:prstGeom prst="rect">
            <a:avLst/>
          </a:prstGeom>
          <a:noFill/>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600" b="0">
                <a:latin typeface="Montserrat"/>
                <a:ea typeface="Montserrat"/>
                <a:cs typeface="Montserrat"/>
                <a:sym typeface="Montserrat"/>
              </a:rPr>
              <a:t>  1 SMILE</a:t>
            </a:r>
            <a:endParaRPr sz="1600"/>
          </a:p>
        </p:txBody>
      </p:sp>
      <p:sp>
        <p:nvSpPr>
          <p:cNvPr id="657" name="Google Shape;657;p62"/>
          <p:cNvSpPr txBox="1">
            <a:spLocks noGrp="1"/>
          </p:cNvSpPr>
          <p:nvPr>
            <p:ph type="subTitle" idx="4"/>
          </p:nvPr>
        </p:nvSpPr>
        <p:spPr>
          <a:xfrm>
            <a:off x="3621080" y="3394235"/>
            <a:ext cx="1919100" cy="10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replace the image on the screen with your own work</a:t>
            </a:r>
            <a:endParaRPr/>
          </a:p>
        </p:txBody>
      </p:sp>
      <p:sp>
        <p:nvSpPr>
          <p:cNvPr id="658" name="Google Shape;658;p62"/>
          <p:cNvSpPr txBox="1">
            <a:spLocks noGrp="1"/>
          </p:cNvSpPr>
          <p:nvPr>
            <p:ph type="subTitle" idx="5"/>
          </p:nvPr>
        </p:nvSpPr>
        <p:spPr>
          <a:xfrm>
            <a:off x="6315959" y="2977232"/>
            <a:ext cx="1919100" cy="415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3 PHOTO</a:t>
            </a:r>
            <a:endParaRPr/>
          </a:p>
        </p:txBody>
      </p:sp>
      <p:sp>
        <p:nvSpPr>
          <p:cNvPr id="659" name="Google Shape;659;p62"/>
          <p:cNvSpPr txBox="1">
            <a:spLocks noGrp="1"/>
          </p:cNvSpPr>
          <p:nvPr>
            <p:ph type="subTitle" idx="6"/>
          </p:nvPr>
        </p:nvSpPr>
        <p:spPr>
          <a:xfrm>
            <a:off x="6300734" y="3385531"/>
            <a:ext cx="1919100" cy="10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replace the image on the screen with your own work. </a:t>
            </a:r>
            <a:endParaRPr/>
          </a:p>
        </p:txBody>
      </p:sp>
      <p:sp>
        <p:nvSpPr>
          <p:cNvPr id="660" name="Google Shape;660;p62"/>
          <p:cNvSpPr txBox="1">
            <a:spLocks noGrp="1"/>
          </p:cNvSpPr>
          <p:nvPr>
            <p:ph type="subTitle" idx="2"/>
          </p:nvPr>
        </p:nvSpPr>
        <p:spPr>
          <a:xfrm>
            <a:off x="889609" y="3382050"/>
            <a:ext cx="1919100" cy="10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replace the image on the screen with your own work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sp>
        <p:nvSpPr>
          <p:cNvPr id="665" name="Google Shape;665;p63"/>
          <p:cNvSpPr txBox="1">
            <a:spLocks noGrp="1"/>
          </p:cNvSpPr>
          <p:nvPr>
            <p:ph type="title"/>
          </p:nvPr>
        </p:nvSpPr>
        <p:spPr>
          <a:xfrm>
            <a:off x="729825" y="449575"/>
            <a:ext cx="7744500"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b="0">
                <a:latin typeface="Montserrat Black"/>
                <a:ea typeface="Montserrat Black"/>
                <a:cs typeface="Montserrat Black"/>
                <a:sym typeface="Montserrat Black"/>
              </a:rPr>
              <a:t>DESCRIPTIONS</a:t>
            </a:r>
            <a:endParaRPr b="0">
              <a:latin typeface="Montserrat Black"/>
              <a:ea typeface="Montserrat Black"/>
              <a:cs typeface="Montserrat Black"/>
              <a:sym typeface="Montserrat Black"/>
            </a:endParaRPr>
          </a:p>
        </p:txBody>
      </p:sp>
      <p:sp>
        <p:nvSpPr>
          <p:cNvPr id="666" name="Google Shape;666;p63"/>
          <p:cNvSpPr txBox="1">
            <a:spLocks noGrp="1"/>
          </p:cNvSpPr>
          <p:nvPr>
            <p:ph type="subTitle" idx="3"/>
          </p:nvPr>
        </p:nvSpPr>
        <p:spPr>
          <a:xfrm>
            <a:off x="3582099" y="2565600"/>
            <a:ext cx="2040000" cy="47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a:t>
            </a:r>
            <a:endParaRPr/>
          </a:p>
        </p:txBody>
      </p:sp>
      <p:sp>
        <p:nvSpPr>
          <p:cNvPr id="667" name="Google Shape;667;p63"/>
          <p:cNvSpPr txBox="1">
            <a:spLocks noGrp="1"/>
          </p:cNvSpPr>
          <p:nvPr>
            <p:ph type="subTitle" idx="1"/>
          </p:nvPr>
        </p:nvSpPr>
        <p:spPr>
          <a:xfrm>
            <a:off x="806025" y="2576100"/>
            <a:ext cx="2040000" cy="47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a:t>
            </a:r>
            <a:endParaRPr/>
          </a:p>
        </p:txBody>
      </p:sp>
      <p:sp>
        <p:nvSpPr>
          <p:cNvPr id="668" name="Google Shape;668;p63"/>
          <p:cNvSpPr txBox="1">
            <a:spLocks noGrp="1"/>
          </p:cNvSpPr>
          <p:nvPr>
            <p:ph type="subTitle" idx="2"/>
          </p:nvPr>
        </p:nvSpPr>
        <p:spPr>
          <a:xfrm>
            <a:off x="6265000" y="2977906"/>
            <a:ext cx="2155500" cy="10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Yes, this is the ringed one. It’s a gas giant, composed mostly of hydrogen and helium</a:t>
            </a:r>
            <a:endParaRPr/>
          </a:p>
          <a:p>
            <a:pPr marL="0" lvl="0" indent="0" algn="r" rtl="0">
              <a:spcBef>
                <a:spcPts val="0"/>
              </a:spcBef>
              <a:spcAft>
                <a:spcPts val="0"/>
              </a:spcAft>
              <a:buNone/>
            </a:pPr>
            <a:endParaRPr/>
          </a:p>
        </p:txBody>
      </p:sp>
      <p:sp>
        <p:nvSpPr>
          <p:cNvPr id="669" name="Google Shape;669;p63"/>
          <p:cNvSpPr/>
          <p:nvPr/>
        </p:nvSpPr>
        <p:spPr>
          <a:xfrm>
            <a:off x="948131" y="1808320"/>
            <a:ext cx="746700" cy="7467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63"/>
          <p:cNvSpPr/>
          <p:nvPr/>
        </p:nvSpPr>
        <p:spPr>
          <a:xfrm>
            <a:off x="4197800" y="1812500"/>
            <a:ext cx="746700" cy="7467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63"/>
          <p:cNvSpPr/>
          <p:nvPr/>
        </p:nvSpPr>
        <p:spPr>
          <a:xfrm>
            <a:off x="7558288" y="1816424"/>
            <a:ext cx="746700" cy="7467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 name="Google Shape;672;p63"/>
          <p:cNvGrpSpPr/>
          <p:nvPr/>
        </p:nvGrpSpPr>
        <p:grpSpPr>
          <a:xfrm>
            <a:off x="4307032" y="2000378"/>
            <a:ext cx="528236" cy="370944"/>
            <a:chOff x="210250" y="320125"/>
            <a:chExt cx="7099950" cy="4985800"/>
          </a:xfrm>
        </p:grpSpPr>
        <p:sp>
          <p:nvSpPr>
            <p:cNvPr id="673" name="Google Shape;673;p63"/>
            <p:cNvSpPr/>
            <p:nvPr/>
          </p:nvSpPr>
          <p:spPr>
            <a:xfrm>
              <a:off x="210250" y="320125"/>
              <a:ext cx="7099950" cy="4985800"/>
            </a:xfrm>
            <a:custGeom>
              <a:avLst/>
              <a:gdLst/>
              <a:ahLst/>
              <a:cxnLst/>
              <a:rect l="l" t="t" r="r" b="b"/>
              <a:pathLst>
                <a:path w="283998" h="199432" extrusionOk="0">
                  <a:moveTo>
                    <a:pt x="231455" y="19375"/>
                  </a:moveTo>
                  <a:cubicBezTo>
                    <a:pt x="231926" y="19375"/>
                    <a:pt x="232398" y="19379"/>
                    <a:pt x="232869" y="19385"/>
                  </a:cubicBezTo>
                  <a:cubicBezTo>
                    <a:pt x="237010" y="19545"/>
                    <a:pt x="240992" y="20182"/>
                    <a:pt x="244815" y="21456"/>
                  </a:cubicBezTo>
                  <a:cubicBezTo>
                    <a:pt x="252142" y="23527"/>
                    <a:pt x="257079" y="30376"/>
                    <a:pt x="256920" y="38021"/>
                  </a:cubicBezTo>
                  <a:cubicBezTo>
                    <a:pt x="256920" y="42640"/>
                    <a:pt x="255965" y="47259"/>
                    <a:pt x="254212" y="51560"/>
                  </a:cubicBezTo>
                  <a:cubicBezTo>
                    <a:pt x="250390" y="59843"/>
                    <a:pt x="245293" y="67329"/>
                    <a:pt x="238762" y="73700"/>
                  </a:cubicBezTo>
                  <a:cubicBezTo>
                    <a:pt x="236692" y="76089"/>
                    <a:pt x="234302" y="78319"/>
                    <a:pt x="231754" y="80390"/>
                  </a:cubicBezTo>
                  <a:cubicBezTo>
                    <a:pt x="227612" y="58728"/>
                    <a:pt x="216304" y="38977"/>
                    <a:pt x="199579" y="24642"/>
                  </a:cubicBezTo>
                  <a:cubicBezTo>
                    <a:pt x="209806" y="21131"/>
                    <a:pt x="220619" y="19375"/>
                    <a:pt x="231455" y="19375"/>
                  </a:cubicBezTo>
                  <a:close/>
                  <a:moveTo>
                    <a:pt x="137489" y="7115"/>
                  </a:moveTo>
                  <a:cubicBezTo>
                    <a:pt x="181664" y="7115"/>
                    <a:pt x="219386" y="38981"/>
                    <a:pt x="226975" y="82460"/>
                  </a:cubicBezTo>
                  <a:cubicBezTo>
                    <a:pt x="227294" y="83894"/>
                    <a:pt x="226816" y="85328"/>
                    <a:pt x="225542" y="86124"/>
                  </a:cubicBezTo>
                  <a:cubicBezTo>
                    <a:pt x="214551" y="95521"/>
                    <a:pt x="202765" y="103963"/>
                    <a:pt x="190341" y="111450"/>
                  </a:cubicBezTo>
                  <a:cubicBezTo>
                    <a:pt x="173457" y="121962"/>
                    <a:pt x="156573" y="132315"/>
                    <a:pt x="138574" y="140439"/>
                  </a:cubicBezTo>
                  <a:cubicBezTo>
                    <a:pt x="118027" y="149677"/>
                    <a:pt x="97161" y="157004"/>
                    <a:pt x="74862" y="159871"/>
                  </a:cubicBezTo>
                  <a:cubicBezTo>
                    <a:pt x="74566" y="159925"/>
                    <a:pt x="74270" y="159951"/>
                    <a:pt x="73977" y="159951"/>
                  </a:cubicBezTo>
                  <a:cubicBezTo>
                    <a:pt x="72536" y="159951"/>
                    <a:pt x="71169" y="159310"/>
                    <a:pt x="70243" y="158119"/>
                  </a:cubicBezTo>
                  <a:cubicBezTo>
                    <a:pt x="55271" y="141394"/>
                    <a:pt x="46988" y="119732"/>
                    <a:pt x="47306" y="97274"/>
                  </a:cubicBezTo>
                  <a:cubicBezTo>
                    <a:pt x="47466" y="52994"/>
                    <a:pt x="79641" y="15244"/>
                    <a:pt x="123283" y="8236"/>
                  </a:cubicBezTo>
                  <a:cubicBezTo>
                    <a:pt x="127743" y="7598"/>
                    <a:pt x="132044" y="7280"/>
                    <a:pt x="136504" y="7121"/>
                  </a:cubicBezTo>
                  <a:cubicBezTo>
                    <a:pt x="136833" y="7117"/>
                    <a:pt x="137161" y="7115"/>
                    <a:pt x="137489" y="7115"/>
                  </a:cubicBezTo>
                  <a:close/>
                  <a:moveTo>
                    <a:pt x="43006" y="112087"/>
                  </a:moveTo>
                  <a:cubicBezTo>
                    <a:pt x="45873" y="130085"/>
                    <a:pt x="53837" y="146969"/>
                    <a:pt x="65783" y="160667"/>
                  </a:cubicBezTo>
                  <a:cubicBezTo>
                    <a:pt x="61465" y="160960"/>
                    <a:pt x="57281" y="161354"/>
                    <a:pt x="53201" y="161354"/>
                  </a:cubicBezTo>
                  <a:cubicBezTo>
                    <a:pt x="48402" y="161354"/>
                    <a:pt x="43746" y="160809"/>
                    <a:pt x="39183" y="158915"/>
                  </a:cubicBezTo>
                  <a:cubicBezTo>
                    <a:pt x="33290" y="156845"/>
                    <a:pt x="29148" y="151588"/>
                    <a:pt x="28511" y="145376"/>
                  </a:cubicBezTo>
                  <a:cubicBezTo>
                    <a:pt x="28033" y="140757"/>
                    <a:pt x="28671" y="136138"/>
                    <a:pt x="30263" y="131997"/>
                  </a:cubicBezTo>
                  <a:cubicBezTo>
                    <a:pt x="32971" y="124511"/>
                    <a:pt x="37750" y="118458"/>
                    <a:pt x="43006" y="112087"/>
                  </a:cubicBezTo>
                  <a:close/>
                  <a:moveTo>
                    <a:pt x="222993" y="126900"/>
                  </a:moveTo>
                  <a:cubicBezTo>
                    <a:pt x="211238" y="164036"/>
                    <a:pt x="174836" y="188289"/>
                    <a:pt x="138027" y="188289"/>
                  </a:cubicBezTo>
                  <a:cubicBezTo>
                    <a:pt x="130946" y="188289"/>
                    <a:pt x="123851" y="187391"/>
                    <a:pt x="116912" y="185515"/>
                  </a:cubicBezTo>
                  <a:cubicBezTo>
                    <a:pt x="117231" y="184719"/>
                    <a:pt x="118027" y="184719"/>
                    <a:pt x="118505" y="184400"/>
                  </a:cubicBezTo>
                  <a:cubicBezTo>
                    <a:pt x="148450" y="172295"/>
                    <a:pt x="176961" y="157163"/>
                    <a:pt x="203880" y="139324"/>
                  </a:cubicBezTo>
                  <a:cubicBezTo>
                    <a:pt x="210251" y="135342"/>
                    <a:pt x="216304" y="131360"/>
                    <a:pt x="222993" y="126900"/>
                  </a:cubicBezTo>
                  <a:close/>
                  <a:moveTo>
                    <a:pt x="236397" y="5030"/>
                  </a:moveTo>
                  <a:cubicBezTo>
                    <a:pt x="237133" y="5030"/>
                    <a:pt x="237868" y="5037"/>
                    <a:pt x="238603" y="5050"/>
                  </a:cubicBezTo>
                  <a:cubicBezTo>
                    <a:pt x="248160" y="5369"/>
                    <a:pt x="257079" y="7598"/>
                    <a:pt x="264566" y="13970"/>
                  </a:cubicBezTo>
                  <a:cubicBezTo>
                    <a:pt x="268229" y="16996"/>
                    <a:pt x="271255" y="20978"/>
                    <a:pt x="273008" y="25597"/>
                  </a:cubicBezTo>
                  <a:cubicBezTo>
                    <a:pt x="278901" y="39455"/>
                    <a:pt x="278105" y="53312"/>
                    <a:pt x="272052" y="67010"/>
                  </a:cubicBezTo>
                  <a:cubicBezTo>
                    <a:pt x="266158" y="80071"/>
                    <a:pt x="257557" y="91699"/>
                    <a:pt x="247045" y="101256"/>
                  </a:cubicBezTo>
                  <a:cubicBezTo>
                    <a:pt x="238444" y="109220"/>
                    <a:pt x="229365" y="116547"/>
                    <a:pt x="219648" y="123077"/>
                  </a:cubicBezTo>
                  <a:cubicBezTo>
                    <a:pt x="198305" y="137412"/>
                    <a:pt x="176643" y="151270"/>
                    <a:pt x="153547" y="162897"/>
                  </a:cubicBezTo>
                  <a:cubicBezTo>
                    <a:pt x="140486" y="169428"/>
                    <a:pt x="127106" y="175480"/>
                    <a:pt x="113567" y="181055"/>
                  </a:cubicBezTo>
                  <a:cubicBezTo>
                    <a:pt x="102736" y="185515"/>
                    <a:pt x="91746" y="189179"/>
                    <a:pt x="80437" y="192046"/>
                  </a:cubicBezTo>
                  <a:cubicBezTo>
                    <a:pt x="73673" y="193600"/>
                    <a:pt x="66758" y="194396"/>
                    <a:pt x="59857" y="194396"/>
                  </a:cubicBezTo>
                  <a:cubicBezTo>
                    <a:pt x="52620" y="194396"/>
                    <a:pt x="45399" y="193521"/>
                    <a:pt x="38387" y="191727"/>
                  </a:cubicBezTo>
                  <a:cubicBezTo>
                    <a:pt x="34086" y="190771"/>
                    <a:pt x="29786" y="189179"/>
                    <a:pt x="25963" y="187108"/>
                  </a:cubicBezTo>
                  <a:cubicBezTo>
                    <a:pt x="15610" y="181852"/>
                    <a:pt x="8601" y="171976"/>
                    <a:pt x="6690" y="160667"/>
                  </a:cubicBezTo>
                  <a:cubicBezTo>
                    <a:pt x="5893" y="156048"/>
                    <a:pt x="6053" y="151110"/>
                    <a:pt x="7327" y="146491"/>
                  </a:cubicBezTo>
                  <a:cubicBezTo>
                    <a:pt x="12105" y="129130"/>
                    <a:pt x="21662" y="113520"/>
                    <a:pt x="35042" y="101574"/>
                  </a:cubicBezTo>
                  <a:lnTo>
                    <a:pt x="41254" y="95840"/>
                  </a:lnTo>
                  <a:lnTo>
                    <a:pt x="41891" y="95840"/>
                  </a:lnTo>
                  <a:cubicBezTo>
                    <a:pt x="42050" y="99026"/>
                    <a:pt x="42209" y="102211"/>
                    <a:pt x="42369" y="105397"/>
                  </a:cubicBezTo>
                  <a:cubicBezTo>
                    <a:pt x="42369" y="106512"/>
                    <a:pt x="41891" y="106830"/>
                    <a:pt x="41254" y="107468"/>
                  </a:cubicBezTo>
                  <a:cubicBezTo>
                    <a:pt x="35520" y="113042"/>
                    <a:pt x="30582" y="119573"/>
                    <a:pt x="27078" y="126741"/>
                  </a:cubicBezTo>
                  <a:cubicBezTo>
                    <a:pt x="23892" y="132952"/>
                    <a:pt x="22618" y="139961"/>
                    <a:pt x="23574" y="146969"/>
                  </a:cubicBezTo>
                  <a:cubicBezTo>
                    <a:pt x="24529" y="153659"/>
                    <a:pt x="28830" y="159552"/>
                    <a:pt x="35042" y="162579"/>
                  </a:cubicBezTo>
                  <a:cubicBezTo>
                    <a:pt x="39980" y="165127"/>
                    <a:pt x="45554" y="166401"/>
                    <a:pt x="51129" y="166401"/>
                  </a:cubicBezTo>
                  <a:cubicBezTo>
                    <a:pt x="59253" y="166401"/>
                    <a:pt x="67376" y="165764"/>
                    <a:pt x="75499" y="164809"/>
                  </a:cubicBezTo>
                  <a:cubicBezTo>
                    <a:pt x="104329" y="161304"/>
                    <a:pt x="130929" y="150792"/>
                    <a:pt x="156255" y="137412"/>
                  </a:cubicBezTo>
                  <a:cubicBezTo>
                    <a:pt x="175687" y="127218"/>
                    <a:pt x="194323" y="115750"/>
                    <a:pt x="212162" y="103008"/>
                  </a:cubicBezTo>
                  <a:cubicBezTo>
                    <a:pt x="224905" y="94247"/>
                    <a:pt x="236532" y="83894"/>
                    <a:pt x="246885" y="72266"/>
                  </a:cubicBezTo>
                  <a:cubicBezTo>
                    <a:pt x="251823" y="66532"/>
                    <a:pt x="255965" y="59843"/>
                    <a:pt x="258991" y="52834"/>
                  </a:cubicBezTo>
                  <a:cubicBezTo>
                    <a:pt x="260902" y="48215"/>
                    <a:pt x="261858" y="43277"/>
                    <a:pt x="262017" y="38340"/>
                  </a:cubicBezTo>
                  <a:cubicBezTo>
                    <a:pt x="262176" y="27986"/>
                    <a:pt x="255327" y="18907"/>
                    <a:pt x="245452" y="16359"/>
                  </a:cubicBezTo>
                  <a:cubicBezTo>
                    <a:pt x="240136" y="14919"/>
                    <a:pt x="234742" y="14172"/>
                    <a:pt x="229379" y="14172"/>
                  </a:cubicBezTo>
                  <a:cubicBezTo>
                    <a:pt x="227029" y="14172"/>
                    <a:pt x="224685" y="14316"/>
                    <a:pt x="222356" y="14607"/>
                  </a:cubicBezTo>
                  <a:cubicBezTo>
                    <a:pt x="213596" y="15403"/>
                    <a:pt x="204835" y="17474"/>
                    <a:pt x="196553" y="20341"/>
                  </a:cubicBezTo>
                  <a:cubicBezTo>
                    <a:pt x="196109" y="20563"/>
                    <a:pt x="195631" y="20682"/>
                    <a:pt x="195151" y="20682"/>
                  </a:cubicBezTo>
                  <a:cubicBezTo>
                    <a:pt x="194596" y="20682"/>
                    <a:pt x="194039" y="20523"/>
                    <a:pt x="193526" y="20182"/>
                  </a:cubicBezTo>
                  <a:cubicBezTo>
                    <a:pt x="191296" y="18430"/>
                    <a:pt x="189067" y="16996"/>
                    <a:pt x="186518" y="15403"/>
                  </a:cubicBezTo>
                  <a:cubicBezTo>
                    <a:pt x="187314" y="14766"/>
                    <a:pt x="188111" y="14448"/>
                    <a:pt x="189067" y="14288"/>
                  </a:cubicBezTo>
                  <a:cubicBezTo>
                    <a:pt x="196712" y="11740"/>
                    <a:pt x="204357" y="8554"/>
                    <a:pt x="212481" y="7280"/>
                  </a:cubicBezTo>
                  <a:cubicBezTo>
                    <a:pt x="220360" y="5821"/>
                    <a:pt x="228373" y="5030"/>
                    <a:pt x="236397" y="5030"/>
                  </a:cubicBezTo>
                  <a:close/>
                  <a:moveTo>
                    <a:pt x="234393" y="0"/>
                  </a:moveTo>
                  <a:cubicBezTo>
                    <a:pt x="225298" y="0"/>
                    <a:pt x="216246" y="1046"/>
                    <a:pt x="207384" y="3139"/>
                  </a:cubicBezTo>
                  <a:cubicBezTo>
                    <a:pt x="198783" y="5369"/>
                    <a:pt x="190500" y="8076"/>
                    <a:pt x="182377" y="11262"/>
                  </a:cubicBezTo>
                  <a:cubicBezTo>
                    <a:pt x="181751" y="11471"/>
                    <a:pt x="181095" y="11588"/>
                    <a:pt x="180435" y="11588"/>
                  </a:cubicBezTo>
                  <a:cubicBezTo>
                    <a:pt x="179583" y="11588"/>
                    <a:pt x="178725" y="11392"/>
                    <a:pt x="177917" y="10943"/>
                  </a:cubicBezTo>
                  <a:cubicBezTo>
                    <a:pt x="165262" y="5038"/>
                    <a:pt x="151421" y="2050"/>
                    <a:pt x="137568" y="2050"/>
                  </a:cubicBezTo>
                  <a:cubicBezTo>
                    <a:pt x="133113" y="2050"/>
                    <a:pt x="128657" y="2359"/>
                    <a:pt x="124239" y="2979"/>
                  </a:cubicBezTo>
                  <a:cubicBezTo>
                    <a:pt x="88082" y="8236"/>
                    <a:pt x="57978" y="33402"/>
                    <a:pt x="46669" y="68125"/>
                  </a:cubicBezTo>
                  <a:cubicBezTo>
                    <a:pt x="44758" y="74337"/>
                    <a:pt x="43324" y="80708"/>
                    <a:pt x="42528" y="87239"/>
                  </a:cubicBezTo>
                  <a:cubicBezTo>
                    <a:pt x="42528" y="88035"/>
                    <a:pt x="42528" y="88991"/>
                    <a:pt x="41572" y="89628"/>
                  </a:cubicBezTo>
                  <a:cubicBezTo>
                    <a:pt x="37909" y="92495"/>
                    <a:pt x="34405" y="95521"/>
                    <a:pt x="31060" y="98707"/>
                  </a:cubicBezTo>
                  <a:cubicBezTo>
                    <a:pt x="17521" y="110812"/>
                    <a:pt x="7805" y="126422"/>
                    <a:pt x="2867" y="143784"/>
                  </a:cubicBezTo>
                  <a:cubicBezTo>
                    <a:pt x="0" y="152703"/>
                    <a:pt x="637" y="162260"/>
                    <a:pt x="4460" y="170702"/>
                  </a:cubicBezTo>
                  <a:cubicBezTo>
                    <a:pt x="8920" y="181215"/>
                    <a:pt x="17362" y="189497"/>
                    <a:pt x="28033" y="193638"/>
                  </a:cubicBezTo>
                  <a:cubicBezTo>
                    <a:pt x="38192" y="197765"/>
                    <a:pt x="48490" y="199432"/>
                    <a:pt x="58976" y="199432"/>
                  </a:cubicBezTo>
                  <a:cubicBezTo>
                    <a:pt x="64275" y="199432"/>
                    <a:pt x="69621" y="199006"/>
                    <a:pt x="75021" y="198258"/>
                  </a:cubicBezTo>
                  <a:cubicBezTo>
                    <a:pt x="85375" y="196346"/>
                    <a:pt x="95569" y="193479"/>
                    <a:pt x="105285" y="189497"/>
                  </a:cubicBezTo>
                  <a:cubicBezTo>
                    <a:pt x="106179" y="189139"/>
                    <a:pt x="107124" y="188932"/>
                    <a:pt x="108091" y="188932"/>
                  </a:cubicBezTo>
                  <a:cubicBezTo>
                    <a:pt x="108845" y="188932"/>
                    <a:pt x="109614" y="189059"/>
                    <a:pt x="110382" y="189338"/>
                  </a:cubicBezTo>
                  <a:cubicBezTo>
                    <a:pt x="119142" y="192046"/>
                    <a:pt x="128380" y="193320"/>
                    <a:pt x="137619" y="193320"/>
                  </a:cubicBezTo>
                  <a:cubicBezTo>
                    <a:pt x="140804" y="193161"/>
                    <a:pt x="144149" y="193161"/>
                    <a:pt x="147494" y="192842"/>
                  </a:cubicBezTo>
                  <a:cubicBezTo>
                    <a:pt x="150521" y="192523"/>
                    <a:pt x="153706" y="192046"/>
                    <a:pt x="156732" y="191409"/>
                  </a:cubicBezTo>
                  <a:cubicBezTo>
                    <a:pt x="193686" y="182807"/>
                    <a:pt x="217896" y="160349"/>
                    <a:pt x="229524" y="124033"/>
                  </a:cubicBezTo>
                  <a:cubicBezTo>
                    <a:pt x="230002" y="122599"/>
                    <a:pt x="230798" y="121166"/>
                    <a:pt x="232072" y="120369"/>
                  </a:cubicBezTo>
                  <a:cubicBezTo>
                    <a:pt x="240833" y="113839"/>
                    <a:pt x="248956" y="106671"/>
                    <a:pt x="256602" y="98866"/>
                  </a:cubicBezTo>
                  <a:cubicBezTo>
                    <a:pt x="265362" y="89947"/>
                    <a:pt x="272370" y="79434"/>
                    <a:pt x="277149" y="67807"/>
                  </a:cubicBezTo>
                  <a:cubicBezTo>
                    <a:pt x="283520" y="53153"/>
                    <a:pt x="283998" y="38180"/>
                    <a:pt x="277627" y="23367"/>
                  </a:cubicBezTo>
                  <a:cubicBezTo>
                    <a:pt x="275556" y="18270"/>
                    <a:pt x="272211" y="13970"/>
                    <a:pt x="268229" y="10466"/>
                  </a:cubicBezTo>
                  <a:cubicBezTo>
                    <a:pt x="261062" y="4254"/>
                    <a:pt x="251982" y="590"/>
                    <a:pt x="242426" y="272"/>
                  </a:cubicBezTo>
                  <a:cubicBezTo>
                    <a:pt x="239747" y="91"/>
                    <a:pt x="237068" y="0"/>
                    <a:pt x="2343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63"/>
            <p:cNvSpPr/>
            <p:nvPr/>
          </p:nvSpPr>
          <p:spPr>
            <a:xfrm>
              <a:off x="1384925" y="498075"/>
              <a:ext cx="4507675" cy="3820850"/>
            </a:xfrm>
            <a:custGeom>
              <a:avLst/>
              <a:gdLst/>
              <a:ahLst/>
              <a:cxnLst/>
              <a:rect l="l" t="t" r="r" b="b"/>
              <a:pathLst>
                <a:path w="180307" h="152834" extrusionOk="0">
                  <a:moveTo>
                    <a:pt x="90177" y="0"/>
                  </a:moveTo>
                  <a:cubicBezTo>
                    <a:pt x="89957" y="0"/>
                    <a:pt x="89737" y="1"/>
                    <a:pt x="89517" y="3"/>
                  </a:cubicBezTo>
                  <a:cubicBezTo>
                    <a:pt x="85057" y="162"/>
                    <a:pt x="80756" y="480"/>
                    <a:pt x="76456" y="1118"/>
                  </a:cubicBezTo>
                  <a:cubicBezTo>
                    <a:pt x="32654" y="8126"/>
                    <a:pt x="319" y="45716"/>
                    <a:pt x="160" y="90156"/>
                  </a:cubicBezTo>
                  <a:cubicBezTo>
                    <a:pt x="1" y="112614"/>
                    <a:pt x="8124" y="134276"/>
                    <a:pt x="23256" y="151001"/>
                  </a:cubicBezTo>
                  <a:cubicBezTo>
                    <a:pt x="24050" y="152192"/>
                    <a:pt x="25504" y="152833"/>
                    <a:pt x="26978" y="152833"/>
                  </a:cubicBezTo>
                  <a:cubicBezTo>
                    <a:pt x="27278" y="152833"/>
                    <a:pt x="27579" y="152807"/>
                    <a:pt x="27875" y="152753"/>
                  </a:cubicBezTo>
                  <a:cubicBezTo>
                    <a:pt x="50174" y="149886"/>
                    <a:pt x="71199" y="142559"/>
                    <a:pt x="91587" y="133321"/>
                  </a:cubicBezTo>
                  <a:cubicBezTo>
                    <a:pt x="109586" y="125197"/>
                    <a:pt x="126629" y="114844"/>
                    <a:pt x="143354" y="104332"/>
                  </a:cubicBezTo>
                  <a:cubicBezTo>
                    <a:pt x="155778" y="96845"/>
                    <a:pt x="167564" y="88403"/>
                    <a:pt x="178555" y="79006"/>
                  </a:cubicBezTo>
                  <a:cubicBezTo>
                    <a:pt x="179670" y="78210"/>
                    <a:pt x="180307" y="76776"/>
                    <a:pt x="179988" y="75342"/>
                  </a:cubicBezTo>
                  <a:cubicBezTo>
                    <a:pt x="172381" y="31757"/>
                    <a:pt x="134336" y="0"/>
                    <a:pt x="90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63"/>
            <p:cNvSpPr/>
            <p:nvPr/>
          </p:nvSpPr>
          <p:spPr>
            <a:xfrm>
              <a:off x="3133050" y="3492600"/>
              <a:ext cx="2652050" cy="1534750"/>
            </a:xfrm>
            <a:custGeom>
              <a:avLst/>
              <a:gdLst/>
              <a:ahLst/>
              <a:cxnLst/>
              <a:rect l="l" t="t" r="r" b="b"/>
              <a:pathLst>
                <a:path w="106082" h="61390" extrusionOk="0">
                  <a:moveTo>
                    <a:pt x="106081" y="1"/>
                  </a:moveTo>
                  <a:lnTo>
                    <a:pt x="106081" y="1"/>
                  </a:lnTo>
                  <a:cubicBezTo>
                    <a:pt x="99392" y="4461"/>
                    <a:pt x="93339" y="8443"/>
                    <a:pt x="86968" y="12425"/>
                  </a:cubicBezTo>
                  <a:cubicBezTo>
                    <a:pt x="60049" y="30264"/>
                    <a:pt x="31538" y="45396"/>
                    <a:pt x="1752" y="57501"/>
                  </a:cubicBezTo>
                  <a:cubicBezTo>
                    <a:pt x="1115" y="57820"/>
                    <a:pt x="319" y="57820"/>
                    <a:pt x="0" y="58616"/>
                  </a:cubicBezTo>
                  <a:cubicBezTo>
                    <a:pt x="6939" y="60492"/>
                    <a:pt x="14034" y="61390"/>
                    <a:pt x="21115" y="61390"/>
                  </a:cubicBezTo>
                  <a:cubicBezTo>
                    <a:pt x="57924" y="61390"/>
                    <a:pt x="94326" y="37137"/>
                    <a:pt x="1060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 name="Google Shape;676;p63"/>
          <p:cNvGrpSpPr/>
          <p:nvPr/>
        </p:nvGrpSpPr>
        <p:grpSpPr>
          <a:xfrm>
            <a:off x="7640204" y="1918847"/>
            <a:ext cx="582869" cy="541854"/>
            <a:chOff x="1044475" y="239475"/>
            <a:chExt cx="5545850" cy="5155600"/>
          </a:xfrm>
        </p:grpSpPr>
        <p:sp>
          <p:nvSpPr>
            <p:cNvPr id="677" name="Google Shape;677;p63"/>
            <p:cNvSpPr/>
            <p:nvPr/>
          </p:nvSpPr>
          <p:spPr>
            <a:xfrm>
              <a:off x="1381150" y="543725"/>
              <a:ext cx="3818100" cy="3472625"/>
            </a:xfrm>
            <a:custGeom>
              <a:avLst/>
              <a:gdLst/>
              <a:ahLst/>
              <a:cxnLst/>
              <a:rect l="l" t="t" r="r" b="b"/>
              <a:pathLst>
                <a:path w="152724" h="138905" extrusionOk="0">
                  <a:moveTo>
                    <a:pt x="131143" y="1"/>
                  </a:moveTo>
                  <a:cubicBezTo>
                    <a:pt x="130652" y="1"/>
                    <a:pt x="130218" y="138"/>
                    <a:pt x="129785" y="355"/>
                  </a:cubicBezTo>
                  <a:cubicBezTo>
                    <a:pt x="126381" y="1835"/>
                    <a:pt x="123126" y="3907"/>
                    <a:pt x="120166" y="6274"/>
                  </a:cubicBezTo>
                  <a:cubicBezTo>
                    <a:pt x="114246" y="11010"/>
                    <a:pt x="108623" y="16190"/>
                    <a:pt x="102999" y="21517"/>
                  </a:cubicBezTo>
                  <a:cubicBezTo>
                    <a:pt x="99004" y="25809"/>
                    <a:pt x="94416" y="29360"/>
                    <a:pt x="89237" y="32468"/>
                  </a:cubicBezTo>
                  <a:cubicBezTo>
                    <a:pt x="79914" y="37500"/>
                    <a:pt x="71182" y="43715"/>
                    <a:pt x="63339" y="50967"/>
                  </a:cubicBezTo>
                  <a:cubicBezTo>
                    <a:pt x="57863" y="55850"/>
                    <a:pt x="52240" y="61030"/>
                    <a:pt x="46321" y="65469"/>
                  </a:cubicBezTo>
                  <a:cubicBezTo>
                    <a:pt x="37441" y="72277"/>
                    <a:pt x="27378" y="77012"/>
                    <a:pt x="17315" y="81748"/>
                  </a:cubicBezTo>
                  <a:cubicBezTo>
                    <a:pt x="11840" y="84264"/>
                    <a:pt x="6660" y="87371"/>
                    <a:pt x="2072" y="91071"/>
                  </a:cubicBezTo>
                  <a:cubicBezTo>
                    <a:pt x="593" y="91959"/>
                    <a:pt x="1" y="93587"/>
                    <a:pt x="149" y="95215"/>
                  </a:cubicBezTo>
                  <a:cubicBezTo>
                    <a:pt x="1037" y="109866"/>
                    <a:pt x="4884" y="124220"/>
                    <a:pt x="11692" y="137243"/>
                  </a:cubicBezTo>
                  <a:cubicBezTo>
                    <a:pt x="12267" y="138393"/>
                    <a:pt x="12568" y="138905"/>
                    <a:pt x="13001" y="138905"/>
                  </a:cubicBezTo>
                  <a:cubicBezTo>
                    <a:pt x="13348" y="138905"/>
                    <a:pt x="13779" y="138576"/>
                    <a:pt x="14503" y="137983"/>
                  </a:cubicBezTo>
                  <a:cubicBezTo>
                    <a:pt x="20571" y="133543"/>
                    <a:pt x="26638" y="129400"/>
                    <a:pt x="32854" y="125404"/>
                  </a:cubicBezTo>
                  <a:cubicBezTo>
                    <a:pt x="41437" y="119781"/>
                    <a:pt x="49428" y="113417"/>
                    <a:pt x="56976" y="106314"/>
                  </a:cubicBezTo>
                  <a:cubicBezTo>
                    <a:pt x="66151" y="96991"/>
                    <a:pt x="76510" y="88703"/>
                    <a:pt x="87609" y="81600"/>
                  </a:cubicBezTo>
                  <a:cubicBezTo>
                    <a:pt x="92936" y="78196"/>
                    <a:pt x="98264" y="74793"/>
                    <a:pt x="103295" y="71093"/>
                  </a:cubicBezTo>
                  <a:cubicBezTo>
                    <a:pt x="111731" y="64877"/>
                    <a:pt x="119130" y="57330"/>
                    <a:pt x="125198" y="48895"/>
                  </a:cubicBezTo>
                  <a:cubicBezTo>
                    <a:pt x="129193" y="43123"/>
                    <a:pt x="132745" y="37204"/>
                    <a:pt x="136445" y="31284"/>
                  </a:cubicBezTo>
                  <a:cubicBezTo>
                    <a:pt x="139700" y="25661"/>
                    <a:pt x="143844" y="20629"/>
                    <a:pt x="148579" y="16190"/>
                  </a:cubicBezTo>
                  <a:cubicBezTo>
                    <a:pt x="149911" y="15006"/>
                    <a:pt x="151243" y="13970"/>
                    <a:pt x="152723" y="12638"/>
                  </a:cubicBezTo>
                  <a:cubicBezTo>
                    <a:pt x="146212" y="7606"/>
                    <a:pt x="139108" y="3315"/>
                    <a:pt x="131709" y="59"/>
                  </a:cubicBezTo>
                  <a:cubicBezTo>
                    <a:pt x="131511" y="19"/>
                    <a:pt x="131323" y="1"/>
                    <a:pt x="131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63"/>
            <p:cNvSpPr/>
            <p:nvPr/>
          </p:nvSpPr>
          <p:spPr>
            <a:xfrm>
              <a:off x="2317175" y="2002850"/>
              <a:ext cx="3825475" cy="3149975"/>
            </a:xfrm>
            <a:custGeom>
              <a:avLst/>
              <a:gdLst/>
              <a:ahLst/>
              <a:cxnLst/>
              <a:rect l="l" t="t" r="r" b="b"/>
              <a:pathLst>
                <a:path w="153019" h="125999" extrusionOk="0">
                  <a:moveTo>
                    <a:pt x="147395" y="1"/>
                  </a:moveTo>
                  <a:cubicBezTo>
                    <a:pt x="146359" y="1037"/>
                    <a:pt x="145323" y="2221"/>
                    <a:pt x="144287" y="3405"/>
                  </a:cubicBezTo>
                  <a:cubicBezTo>
                    <a:pt x="137924" y="9768"/>
                    <a:pt x="130525" y="15096"/>
                    <a:pt x="122533" y="19239"/>
                  </a:cubicBezTo>
                  <a:cubicBezTo>
                    <a:pt x="113506" y="23975"/>
                    <a:pt x="105515" y="30338"/>
                    <a:pt x="99004" y="38182"/>
                  </a:cubicBezTo>
                  <a:cubicBezTo>
                    <a:pt x="94860" y="43509"/>
                    <a:pt x="90272" y="48393"/>
                    <a:pt x="85093" y="52684"/>
                  </a:cubicBezTo>
                  <a:cubicBezTo>
                    <a:pt x="81097" y="55644"/>
                    <a:pt x="76953" y="58456"/>
                    <a:pt x="72958" y="61416"/>
                  </a:cubicBezTo>
                  <a:cubicBezTo>
                    <a:pt x="64227" y="67779"/>
                    <a:pt x="56531" y="75030"/>
                    <a:pt x="48540" y="82134"/>
                  </a:cubicBezTo>
                  <a:cubicBezTo>
                    <a:pt x="41881" y="88201"/>
                    <a:pt x="34333" y="93529"/>
                    <a:pt x="26194" y="97673"/>
                  </a:cubicBezTo>
                  <a:cubicBezTo>
                    <a:pt x="21014" y="100188"/>
                    <a:pt x="15539" y="102260"/>
                    <a:pt x="10359" y="104480"/>
                  </a:cubicBezTo>
                  <a:cubicBezTo>
                    <a:pt x="6808" y="105960"/>
                    <a:pt x="3256" y="107588"/>
                    <a:pt x="0" y="109660"/>
                  </a:cubicBezTo>
                  <a:cubicBezTo>
                    <a:pt x="148" y="109955"/>
                    <a:pt x="444" y="110251"/>
                    <a:pt x="592" y="110547"/>
                  </a:cubicBezTo>
                  <a:cubicBezTo>
                    <a:pt x="9028" y="117059"/>
                    <a:pt x="18351" y="122238"/>
                    <a:pt x="28562" y="125790"/>
                  </a:cubicBezTo>
                  <a:cubicBezTo>
                    <a:pt x="28846" y="125932"/>
                    <a:pt x="29161" y="125999"/>
                    <a:pt x="29483" y="125999"/>
                  </a:cubicBezTo>
                  <a:cubicBezTo>
                    <a:pt x="30163" y="125999"/>
                    <a:pt x="30871" y="125701"/>
                    <a:pt x="31374" y="125198"/>
                  </a:cubicBezTo>
                  <a:cubicBezTo>
                    <a:pt x="35665" y="121794"/>
                    <a:pt x="40253" y="118835"/>
                    <a:pt x="44988" y="116171"/>
                  </a:cubicBezTo>
                  <a:cubicBezTo>
                    <a:pt x="51648" y="112767"/>
                    <a:pt x="57863" y="108328"/>
                    <a:pt x="63339" y="103296"/>
                  </a:cubicBezTo>
                  <a:cubicBezTo>
                    <a:pt x="72366" y="94565"/>
                    <a:pt x="82133" y="86869"/>
                    <a:pt x="92640" y="80210"/>
                  </a:cubicBezTo>
                  <a:cubicBezTo>
                    <a:pt x="97524" y="76954"/>
                    <a:pt x="102111" y="73255"/>
                    <a:pt x="106107" y="69111"/>
                  </a:cubicBezTo>
                  <a:cubicBezTo>
                    <a:pt x="115282" y="60084"/>
                    <a:pt x="123569" y="50317"/>
                    <a:pt x="131709" y="40549"/>
                  </a:cubicBezTo>
                  <a:cubicBezTo>
                    <a:pt x="136740" y="34038"/>
                    <a:pt x="142808" y="28562"/>
                    <a:pt x="149763" y="24271"/>
                  </a:cubicBezTo>
                  <a:cubicBezTo>
                    <a:pt x="150355" y="23975"/>
                    <a:pt x="150799" y="23383"/>
                    <a:pt x="151391" y="23087"/>
                  </a:cubicBezTo>
                  <a:cubicBezTo>
                    <a:pt x="152427" y="22643"/>
                    <a:pt x="153019" y="21311"/>
                    <a:pt x="152575" y="20275"/>
                  </a:cubicBezTo>
                  <a:cubicBezTo>
                    <a:pt x="151835" y="14060"/>
                    <a:pt x="150355" y="7992"/>
                    <a:pt x="148431" y="2073"/>
                  </a:cubicBezTo>
                  <a:cubicBezTo>
                    <a:pt x="148283" y="1333"/>
                    <a:pt x="148283" y="445"/>
                    <a:pt x="147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63"/>
            <p:cNvSpPr/>
            <p:nvPr/>
          </p:nvSpPr>
          <p:spPr>
            <a:xfrm>
              <a:off x="4196600" y="3619625"/>
              <a:ext cx="1823975" cy="1613075"/>
            </a:xfrm>
            <a:custGeom>
              <a:avLst/>
              <a:gdLst/>
              <a:ahLst/>
              <a:cxnLst/>
              <a:rect l="l" t="t" r="r" b="b"/>
              <a:pathLst>
                <a:path w="72959" h="64523" extrusionOk="0">
                  <a:moveTo>
                    <a:pt x="72958" y="0"/>
                  </a:moveTo>
                  <a:cubicBezTo>
                    <a:pt x="72514" y="0"/>
                    <a:pt x="72218" y="296"/>
                    <a:pt x="71922" y="444"/>
                  </a:cubicBezTo>
                  <a:cubicBezTo>
                    <a:pt x="65115" y="5920"/>
                    <a:pt x="58899" y="11839"/>
                    <a:pt x="53128" y="18351"/>
                  </a:cubicBezTo>
                  <a:cubicBezTo>
                    <a:pt x="48096" y="24566"/>
                    <a:pt x="42473" y="30190"/>
                    <a:pt x="36109" y="35221"/>
                  </a:cubicBezTo>
                  <a:cubicBezTo>
                    <a:pt x="30042" y="39809"/>
                    <a:pt x="23679" y="43657"/>
                    <a:pt x="17463" y="47652"/>
                  </a:cubicBezTo>
                  <a:cubicBezTo>
                    <a:pt x="14651" y="49280"/>
                    <a:pt x="12136" y="51204"/>
                    <a:pt x="9768" y="53276"/>
                  </a:cubicBezTo>
                  <a:cubicBezTo>
                    <a:pt x="6068" y="56532"/>
                    <a:pt x="2812" y="60379"/>
                    <a:pt x="1" y="64523"/>
                  </a:cubicBezTo>
                  <a:cubicBezTo>
                    <a:pt x="34630" y="59047"/>
                    <a:pt x="64375" y="30930"/>
                    <a:pt x="72958" y="0"/>
                  </a:cubicBezTo>
                  <a:close/>
                </a:path>
              </a:pathLst>
            </a:custGeom>
            <a:solidFill>
              <a:srgbClr val="F2F2F2">
                <a:alpha val="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63"/>
            <p:cNvSpPr/>
            <p:nvPr/>
          </p:nvSpPr>
          <p:spPr>
            <a:xfrm>
              <a:off x="1044475" y="239475"/>
              <a:ext cx="5545850" cy="5155600"/>
            </a:xfrm>
            <a:custGeom>
              <a:avLst/>
              <a:gdLst/>
              <a:ahLst/>
              <a:cxnLst/>
              <a:rect l="l" t="t" r="r" b="b"/>
              <a:pathLst>
                <a:path w="221834" h="206224" extrusionOk="0">
                  <a:moveTo>
                    <a:pt x="108469" y="4671"/>
                  </a:moveTo>
                  <a:cubicBezTo>
                    <a:pt x="119615" y="4671"/>
                    <a:pt x="129783" y="6675"/>
                    <a:pt x="137777" y="9861"/>
                  </a:cubicBezTo>
                  <a:cubicBezTo>
                    <a:pt x="133485" y="12673"/>
                    <a:pt x="129341" y="15781"/>
                    <a:pt x="125494" y="19184"/>
                  </a:cubicBezTo>
                  <a:cubicBezTo>
                    <a:pt x="119870" y="23920"/>
                    <a:pt x="114395" y="29247"/>
                    <a:pt x="108919" y="34279"/>
                  </a:cubicBezTo>
                  <a:cubicBezTo>
                    <a:pt x="106699" y="36499"/>
                    <a:pt x="104332" y="38275"/>
                    <a:pt x="101520" y="39903"/>
                  </a:cubicBezTo>
                  <a:cubicBezTo>
                    <a:pt x="89681" y="46266"/>
                    <a:pt x="78582" y="54405"/>
                    <a:pt x="68815" y="63877"/>
                  </a:cubicBezTo>
                  <a:cubicBezTo>
                    <a:pt x="58604" y="73496"/>
                    <a:pt x="46913" y="81339"/>
                    <a:pt x="34038" y="87111"/>
                  </a:cubicBezTo>
                  <a:cubicBezTo>
                    <a:pt x="27082" y="90366"/>
                    <a:pt x="20127" y="93622"/>
                    <a:pt x="14208" y="98654"/>
                  </a:cubicBezTo>
                  <a:cubicBezTo>
                    <a:pt x="12432" y="91846"/>
                    <a:pt x="17611" y="70240"/>
                    <a:pt x="24123" y="57513"/>
                  </a:cubicBezTo>
                  <a:cubicBezTo>
                    <a:pt x="30486" y="44638"/>
                    <a:pt x="39513" y="33539"/>
                    <a:pt x="50760" y="24660"/>
                  </a:cubicBezTo>
                  <a:cubicBezTo>
                    <a:pt x="69086" y="10110"/>
                    <a:pt x="90105" y="4671"/>
                    <a:pt x="108469" y="4671"/>
                  </a:cubicBezTo>
                  <a:close/>
                  <a:moveTo>
                    <a:pt x="144529" y="12171"/>
                  </a:moveTo>
                  <a:cubicBezTo>
                    <a:pt x="144700" y="12171"/>
                    <a:pt x="144869" y="12189"/>
                    <a:pt x="145028" y="12229"/>
                  </a:cubicBezTo>
                  <a:cubicBezTo>
                    <a:pt x="152575" y="15485"/>
                    <a:pt x="159679" y="19776"/>
                    <a:pt x="166190" y="24808"/>
                  </a:cubicBezTo>
                  <a:cubicBezTo>
                    <a:pt x="164710" y="26140"/>
                    <a:pt x="163378" y="27176"/>
                    <a:pt x="162046" y="28360"/>
                  </a:cubicBezTo>
                  <a:cubicBezTo>
                    <a:pt x="157311" y="32799"/>
                    <a:pt x="153167" y="37831"/>
                    <a:pt x="149912" y="43454"/>
                  </a:cubicBezTo>
                  <a:cubicBezTo>
                    <a:pt x="146212" y="49374"/>
                    <a:pt x="142660" y="55293"/>
                    <a:pt x="138665" y="60917"/>
                  </a:cubicBezTo>
                  <a:cubicBezTo>
                    <a:pt x="132745" y="69500"/>
                    <a:pt x="125198" y="77047"/>
                    <a:pt x="116762" y="83263"/>
                  </a:cubicBezTo>
                  <a:cubicBezTo>
                    <a:pt x="111731" y="86963"/>
                    <a:pt x="106403" y="90366"/>
                    <a:pt x="101076" y="93918"/>
                  </a:cubicBezTo>
                  <a:cubicBezTo>
                    <a:pt x="89977" y="100873"/>
                    <a:pt x="79618" y="109161"/>
                    <a:pt x="70443" y="118484"/>
                  </a:cubicBezTo>
                  <a:cubicBezTo>
                    <a:pt x="63043" y="125587"/>
                    <a:pt x="54904" y="131951"/>
                    <a:pt x="46321" y="137574"/>
                  </a:cubicBezTo>
                  <a:cubicBezTo>
                    <a:pt x="40105" y="141570"/>
                    <a:pt x="34038" y="145713"/>
                    <a:pt x="28118" y="150153"/>
                  </a:cubicBezTo>
                  <a:cubicBezTo>
                    <a:pt x="27328" y="150746"/>
                    <a:pt x="26860" y="151075"/>
                    <a:pt x="26493" y="151075"/>
                  </a:cubicBezTo>
                  <a:cubicBezTo>
                    <a:pt x="26035" y="151075"/>
                    <a:pt x="25734" y="150563"/>
                    <a:pt x="25159" y="149413"/>
                  </a:cubicBezTo>
                  <a:cubicBezTo>
                    <a:pt x="18351" y="136390"/>
                    <a:pt x="14504" y="122036"/>
                    <a:pt x="13764" y="107237"/>
                  </a:cubicBezTo>
                  <a:cubicBezTo>
                    <a:pt x="13468" y="105609"/>
                    <a:pt x="14208" y="103981"/>
                    <a:pt x="15539" y="103093"/>
                  </a:cubicBezTo>
                  <a:cubicBezTo>
                    <a:pt x="20275" y="99393"/>
                    <a:pt x="25307" y="96286"/>
                    <a:pt x="30782" y="93770"/>
                  </a:cubicBezTo>
                  <a:cubicBezTo>
                    <a:pt x="40845" y="89182"/>
                    <a:pt x="50908" y="84447"/>
                    <a:pt x="59788" y="77639"/>
                  </a:cubicBezTo>
                  <a:cubicBezTo>
                    <a:pt x="65855" y="73200"/>
                    <a:pt x="71330" y="68020"/>
                    <a:pt x="76806" y="62989"/>
                  </a:cubicBezTo>
                  <a:cubicBezTo>
                    <a:pt x="84649" y="55885"/>
                    <a:pt x="93381" y="49670"/>
                    <a:pt x="102704" y="44490"/>
                  </a:cubicBezTo>
                  <a:cubicBezTo>
                    <a:pt x="107735" y="41530"/>
                    <a:pt x="112471" y="37979"/>
                    <a:pt x="116466" y="33687"/>
                  </a:cubicBezTo>
                  <a:cubicBezTo>
                    <a:pt x="121942" y="28360"/>
                    <a:pt x="127566" y="23180"/>
                    <a:pt x="133633" y="18444"/>
                  </a:cubicBezTo>
                  <a:cubicBezTo>
                    <a:pt x="136593" y="16077"/>
                    <a:pt x="139848" y="14005"/>
                    <a:pt x="143252" y="12525"/>
                  </a:cubicBezTo>
                  <a:cubicBezTo>
                    <a:pt x="143577" y="12308"/>
                    <a:pt x="144061" y="12171"/>
                    <a:pt x="144529" y="12171"/>
                  </a:cubicBezTo>
                  <a:close/>
                  <a:moveTo>
                    <a:pt x="169425" y="27668"/>
                  </a:moveTo>
                  <a:cubicBezTo>
                    <a:pt x="169812" y="27668"/>
                    <a:pt x="170119" y="27940"/>
                    <a:pt x="170482" y="28212"/>
                  </a:cubicBezTo>
                  <a:cubicBezTo>
                    <a:pt x="173885" y="31171"/>
                    <a:pt x="176993" y="34427"/>
                    <a:pt x="179953" y="37831"/>
                  </a:cubicBezTo>
                  <a:cubicBezTo>
                    <a:pt x="186168" y="45082"/>
                    <a:pt x="191348" y="53221"/>
                    <a:pt x="195343" y="61953"/>
                  </a:cubicBezTo>
                  <a:lnTo>
                    <a:pt x="195343" y="61805"/>
                  </a:lnTo>
                  <a:lnTo>
                    <a:pt x="195343" y="61805"/>
                  </a:lnTo>
                  <a:cubicBezTo>
                    <a:pt x="196527" y="63581"/>
                    <a:pt x="196231" y="65948"/>
                    <a:pt x="194752" y="67280"/>
                  </a:cubicBezTo>
                  <a:cubicBezTo>
                    <a:pt x="188832" y="74088"/>
                    <a:pt x="181729" y="79711"/>
                    <a:pt x="174033" y="84003"/>
                  </a:cubicBezTo>
                  <a:cubicBezTo>
                    <a:pt x="166782" y="87554"/>
                    <a:pt x="160123" y="91994"/>
                    <a:pt x="154203" y="97322"/>
                  </a:cubicBezTo>
                  <a:cubicBezTo>
                    <a:pt x="151539" y="99689"/>
                    <a:pt x="149024" y="102353"/>
                    <a:pt x="146804" y="105017"/>
                  </a:cubicBezTo>
                  <a:cubicBezTo>
                    <a:pt x="140292" y="113156"/>
                    <a:pt x="132597" y="120260"/>
                    <a:pt x="124014" y="126031"/>
                  </a:cubicBezTo>
                  <a:cubicBezTo>
                    <a:pt x="115875" y="131359"/>
                    <a:pt x="108771" y="138018"/>
                    <a:pt x="101520" y="144530"/>
                  </a:cubicBezTo>
                  <a:cubicBezTo>
                    <a:pt x="95600" y="150005"/>
                    <a:pt x="89385" y="155037"/>
                    <a:pt x="82725" y="159624"/>
                  </a:cubicBezTo>
                  <a:cubicBezTo>
                    <a:pt x="76658" y="163176"/>
                    <a:pt x="70147" y="166432"/>
                    <a:pt x="63635" y="168947"/>
                  </a:cubicBezTo>
                  <a:cubicBezTo>
                    <a:pt x="58456" y="171019"/>
                    <a:pt x="53424" y="173387"/>
                    <a:pt x="48689" y="176347"/>
                  </a:cubicBezTo>
                  <a:cubicBezTo>
                    <a:pt x="48257" y="176655"/>
                    <a:pt x="47748" y="176809"/>
                    <a:pt x="47248" y="176809"/>
                  </a:cubicBezTo>
                  <a:cubicBezTo>
                    <a:pt x="46548" y="176809"/>
                    <a:pt x="45864" y="176507"/>
                    <a:pt x="45433" y="175903"/>
                  </a:cubicBezTo>
                  <a:cubicBezTo>
                    <a:pt x="39513" y="170427"/>
                    <a:pt x="34334" y="164212"/>
                    <a:pt x="30042" y="157404"/>
                  </a:cubicBezTo>
                  <a:cubicBezTo>
                    <a:pt x="28858" y="155481"/>
                    <a:pt x="28858" y="155481"/>
                    <a:pt x="30486" y="154149"/>
                  </a:cubicBezTo>
                  <a:cubicBezTo>
                    <a:pt x="36110" y="149857"/>
                    <a:pt x="42177" y="145861"/>
                    <a:pt x="47949" y="141866"/>
                  </a:cubicBezTo>
                  <a:cubicBezTo>
                    <a:pt x="55052" y="137574"/>
                    <a:pt x="61711" y="132543"/>
                    <a:pt x="67927" y="127067"/>
                  </a:cubicBezTo>
                  <a:cubicBezTo>
                    <a:pt x="72070" y="123219"/>
                    <a:pt x="76214" y="119520"/>
                    <a:pt x="80358" y="115524"/>
                  </a:cubicBezTo>
                  <a:cubicBezTo>
                    <a:pt x="86573" y="109605"/>
                    <a:pt x="93381" y="104277"/>
                    <a:pt x="100632" y="99541"/>
                  </a:cubicBezTo>
                  <a:cubicBezTo>
                    <a:pt x="107735" y="94806"/>
                    <a:pt x="114987" y="90366"/>
                    <a:pt x="121794" y="85187"/>
                  </a:cubicBezTo>
                  <a:cubicBezTo>
                    <a:pt x="128749" y="79859"/>
                    <a:pt x="134965" y="73644"/>
                    <a:pt x="140292" y="66688"/>
                  </a:cubicBezTo>
                  <a:cubicBezTo>
                    <a:pt x="144288" y="61213"/>
                    <a:pt x="147988" y="55589"/>
                    <a:pt x="151391" y="49818"/>
                  </a:cubicBezTo>
                  <a:cubicBezTo>
                    <a:pt x="153315" y="46858"/>
                    <a:pt x="155091" y="43898"/>
                    <a:pt x="157163" y="40938"/>
                  </a:cubicBezTo>
                  <a:cubicBezTo>
                    <a:pt x="160271" y="36055"/>
                    <a:pt x="164118" y="31763"/>
                    <a:pt x="168558" y="28064"/>
                  </a:cubicBezTo>
                  <a:cubicBezTo>
                    <a:pt x="168902" y="27777"/>
                    <a:pt x="169180" y="27668"/>
                    <a:pt x="169425" y="27668"/>
                  </a:cubicBezTo>
                  <a:close/>
                  <a:moveTo>
                    <a:pt x="198303" y="70536"/>
                  </a:moveTo>
                  <a:cubicBezTo>
                    <a:pt x="199191" y="70980"/>
                    <a:pt x="199191" y="71868"/>
                    <a:pt x="199339" y="72608"/>
                  </a:cubicBezTo>
                  <a:lnTo>
                    <a:pt x="199339" y="72460"/>
                  </a:lnTo>
                  <a:cubicBezTo>
                    <a:pt x="201263" y="78379"/>
                    <a:pt x="202743" y="84595"/>
                    <a:pt x="203631" y="90810"/>
                  </a:cubicBezTo>
                  <a:cubicBezTo>
                    <a:pt x="203927" y="91846"/>
                    <a:pt x="203335" y="93178"/>
                    <a:pt x="202299" y="93622"/>
                  </a:cubicBezTo>
                  <a:cubicBezTo>
                    <a:pt x="201707" y="93918"/>
                    <a:pt x="201263" y="94510"/>
                    <a:pt x="200671" y="94806"/>
                  </a:cubicBezTo>
                  <a:cubicBezTo>
                    <a:pt x="193716" y="99097"/>
                    <a:pt x="187648" y="104573"/>
                    <a:pt x="182617" y="111084"/>
                  </a:cubicBezTo>
                  <a:cubicBezTo>
                    <a:pt x="174477" y="120852"/>
                    <a:pt x="166190" y="130619"/>
                    <a:pt x="157163" y="139646"/>
                  </a:cubicBezTo>
                  <a:cubicBezTo>
                    <a:pt x="153019" y="143790"/>
                    <a:pt x="148432" y="147489"/>
                    <a:pt x="143548" y="150745"/>
                  </a:cubicBezTo>
                  <a:cubicBezTo>
                    <a:pt x="133041" y="157404"/>
                    <a:pt x="123126" y="165248"/>
                    <a:pt x="114099" y="173831"/>
                  </a:cubicBezTo>
                  <a:cubicBezTo>
                    <a:pt x="108623" y="179011"/>
                    <a:pt x="102556" y="183302"/>
                    <a:pt x="95896" y="186854"/>
                  </a:cubicBezTo>
                  <a:cubicBezTo>
                    <a:pt x="91013" y="189370"/>
                    <a:pt x="86425" y="192477"/>
                    <a:pt x="82282" y="195881"/>
                  </a:cubicBezTo>
                  <a:cubicBezTo>
                    <a:pt x="81727" y="196344"/>
                    <a:pt x="81114" y="196575"/>
                    <a:pt x="80479" y="196575"/>
                  </a:cubicBezTo>
                  <a:cubicBezTo>
                    <a:pt x="80099" y="196575"/>
                    <a:pt x="79710" y="196492"/>
                    <a:pt x="79322" y="196325"/>
                  </a:cubicBezTo>
                  <a:cubicBezTo>
                    <a:pt x="69259" y="192921"/>
                    <a:pt x="59788" y="187742"/>
                    <a:pt x="51500" y="181082"/>
                  </a:cubicBezTo>
                  <a:cubicBezTo>
                    <a:pt x="51204" y="180786"/>
                    <a:pt x="51056" y="180490"/>
                    <a:pt x="50908" y="180195"/>
                  </a:cubicBezTo>
                  <a:cubicBezTo>
                    <a:pt x="54164" y="178271"/>
                    <a:pt x="57568" y="176495"/>
                    <a:pt x="61119" y="175015"/>
                  </a:cubicBezTo>
                  <a:cubicBezTo>
                    <a:pt x="66447" y="172795"/>
                    <a:pt x="71774" y="170723"/>
                    <a:pt x="76954" y="168208"/>
                  </a:cubicBezTo>
                  <a:cubicBezTo>
                    <a:pt x="85093" y="164064"/>
                    <a:pt x="92641" y="158736"/>
                    <a:pt x="99448" y="152669"/>
                  </a:cubicBezTo>
                  <a:cubicBezTo>
                    <a:pt x="107291" y="145565"/>
                    <a:pt x="115135" y="138314"/>
                    <a:pt x="123718" y="131951"/>
                  </a:cubicBezTo>
                  <a:cubicBezTo>
                    <a:pt x="127713" y="128991"/>
                    <a:pt x="131857" y="126179"/>
                    <a:pt x="135853" y="123219"/>
                  </a:cubicBezTo>
                  <a:cubicBezTo>
                    <a:pt x="141032" y="118928"/>
                    <a:pt x="145768" y="114044"/>
                    <a:pt x="149912" y="108717"/>
                  </a:cubicBezTo>
                  <a:cubicBezTo>
                    <a:pt x="156423" y="100873"/>
                    <a:pt x="164414" y="94362"/>
                    <a:pt x="173441" y="89626"/>
                  </a:cubicBezTo>
                  <a:cubicBezTo>
                    <a:pt x="181433" y="85631"/>
                    <a:pt x="188832" y="80303"/>
                    <a:pt x="195195" y="73940"/>
                  </a:cubicBezTo>
                  <a:cubicBezTo>
                    <a:pt x="196231" y="72904"/>
                    <a:pt x="197267" y="71720"/>
                    <a:pt x="198303" y="70536"/>
                  </a:cubicBezTo>
                  <a:close/>
                  <a:moveTo>
                    <a:pt x="199043" y="135206"/>
                  </a:moveTo>
                  <a:cubicBezTo>
                    <a:pt x="190460" y="166136"/>
                    <a:pt x="160715" y="194401"/>
                    <a:pt x="126086" y="199729"/>
                  </a:cubicBezTo>
                  <a:cubicBezTo>
                    <a:pt x="128897" y="195585"/>
                    <a:pt x="132153" y="191738"/>
                    <a:pt x="135853" y="188482"/>
                  </a:cubicBezTo>
                  <a:cubicBezTo>
                    <a:pt x="138221" y="186410"/>
                    <a:pt x="140736" y="184486"/>
                    <a:pt x="143548" y="182858"/>
                  </a:cubicBezTo>
                  <a:cubicBezTo>
                    <a:pt x="149764" y="178863"/>
                    <a:pt x="156127" y="175015"/>
                    <a:pt x="162194" y="170427"/>
                  </a:cubicBezTo>
                  <a:cubicBezTo>
                    <a:pt x="168558" y="165396"/>
                    <a:pt x="174181" y="159772"/>
                    <a:pt x="179213" y="153557"/>
                  </a:cubicBezTo>
                  <a:cubicBezTo>
                    <a:pt x="184984" y="147045"/>
                    <a:pt x="191200" y="141126"/>
                    <a:pt x="198007" y="135650"/>
                  </a:cubicBezTo>
                  <a:cubicBezTo>
                    <a:pt x="198303" y="135502"/>
                    <a:pt x="198599" y="135206"/>
                    <a:pt x="199043" y="135206"/>
                  </a:cubicBezTo>
                  <a:close/>
                  <a:moveTo>
                    <a:pt x="203779" y="98062"/>
                  </a:moveTo>
                  <a:cubicBezTo>
                    <a:pt x="204485" y="98485"/>
                    <a:pt x="204247" y="99179"/>
                    <a:pt x="204224" y="99885"/>
                  </a:cubicBezTo>
                  <a:lnTo>
                    <a:pt x="204224" y="99885"/>
                  </a:lnTo>
                  <a:cubicBezTo>
                    <a:pt x="204224" y="99869"/>
                    <a:pt x="204223" y="99853"/>
                    <a:pt x="204223" y="99837"/>
                  </a:cubicBezTo>
                  <a:lnTo>
                    <a:pt x="204223" y="99837"/>
                  </a:lnTo>
                  <a:lnTo>
                    <a:pt x="204223" y="99985"/>
                  </a:lnTo>
                  <a:cubicBezTo>
                    <a:pt x="204223" y="99952"/>
                    <a:pt x="204223" y="99918"/>
                    <a:pt x="204224" y="99885"/>
                  </a:cubicBezTo>
                  <a:lnTo>
                    <a:pt x="204224" y="99885"/>
                  </a:lnTo>
                  <a:cubicBezTo>
                    <a:pt x="204516" y="108008"/>
                    <a:pt x="203924" y="116132"/>
                    <a:pt x="202299" y="124255"/>
                  </a:cubicBezTo>
                  <a:cubicBezTo>
                    <a:pt x="202003" y="125735"/>
                    <a:pt x="201115" y="127215"/>
                    <a:pt x="199931" y="128251"/>
                  </a:cubicBezTo>
                  <a:cubicBezTo>
                    <a:pt x="192680" y="133727"/>
                    <a:pt x="185872" y="139646"/>
                    <a:pt x="179509" y="146157"/>
                  </a:cubicBezTo>
                  <a:cubicBezTo>
                    <a:pt x="176549" y="149117"/>
                    <a:pt x="174033" y="152373"/>
                    <a:pt x="171074" y="155629"/>
                  </a:cubicBezTo>
                  <a:cubicBezTo>
                    <a:pt x="165894" y="161400"/>
                    <a:pt x="159975" y="166432"/>
                    <a:pt x="153463" y="170723"/>
                  </a:cubicBezTo>
                  <a:cubicBezTo>
                    <a:pt x="149320" y="173535"/>
                    <a:pt x="145028" y="176347"/>
                    <a:pt x="140736" y="179011"/>
                  </a:cubicBezTo>
                  <a:cubicBezTo>
                    <a:pt x="134373" y="182710"/>
                    <a:pt x="129045" y="187742"/>
                    <a:pt x="124754" y="193809"/>
                  </a:cubicBezTo>
                  <a:cubicBezTo>
                    <a:pt x="124310" y="194401"/>
                    <a:pt x="123866" y="194993"/>
                    <a:pt x="123422" y="195585"/>
                  </a:cubicBezTo>
                  <a:cubicBezTo>
                    <a:pt x="118538" y="201949"/>
                    <a:pt x="121054" y="200765"/>
                    <a:pt x="112619" y="201209"/>
                  </a:cubicBezTo>
                  <a:cubicBezTo>
                    <a:pt x="111498" y="201251"/>
                    <a:pt x="110378" y="201272"/>
                    <a:pt x="109258" y="201272"/>
                  </a:cubicBezTo>
                  <a:cubicBezTo>
                    <a:pt x="102538" y="201272"/>
                    <a:pt x="95833" y="200511"/>
                    <a:pt x="89237" y="198989"/>
                  </a:cubicBezTo>
                  <a:cubicBezTo>
                    <a:pt x="88349" y="198989"/>
                    <a:pt x="87461" y="198545"/>
                    <a:pt x="86869" y="197953"/>
                  </a:cubicBezTo>
                  <a:cubicBezTo>
                    <a:pt x="90421" y="195289"/>
                    <a:pt x="94120" y="192921"/>
                    <a:pt x="97968" y="190850"/>
                  </a:cubicBezTo>
                  <a:cubicBezTo>
                    <a:pt x="105663" y="186854"/>
                    <a:pt x="112619" y="181822"/>
                    <a:pt x="118834" y="175755"/>
                  </a:cubicBezTo>
                  <a:cubicBezTo>
                    <a:pt x="127418" y="167764"/>
                    <a:pt x="136593" y="160660"/>
                    <a:pt x="146212" y="154297"/>
                  </a:cubicBezTo>
                  <a:cubicBezTo>
                    <a:pt x="154943" y="148821"/>
                    <a:pt x="162046" y="141422"/>
                    <a:pt x="168854" y="134022"/>
                  </a:cubicBezTo>
                  <a:cubicBezTo>
                    <a:pt x="176549" y="125587"/>
                    <a:pt x="183801" y="116708"/>
                    <a:pt x="191348" y="108125"/>
                  </a:cubicBezTo>
                  <a:cubicBezTo>
                    <a:pt x="194900" y="104129"/>
                    <a:pt x="199043" y="100725"/>
                    <a:pt x="203779" y="98062"/>
                  </a:cubicBezTo>
                  <a:close/>
                  <a:moveTo>
                    <a:pt x="108305" y="1"/>
                  </a:moveTo>
                  <a:cubicBezTo>
                    <a:pt x="81452" y="1"/>
                    <a:pt x="54727" y="10977"/>
                    <a:pt x="35370" y="32503"/>
                  </a:cubicBezTo>
                  <a:cubicBezTo>
                    <a:pt x="4144" y="66984"/>
                    <a:pt x="1" y="119372"/>
                    <a:pt x="27970" y="163324"/>
                  </a:cubicBezTo>
                  <a:cubicBezTo>
                    <a:pt x="33594" y="171315"/>
                    <a:pt x="40253" y="178271"/>
                    <a:pt x="47949" y="184338"/>
                  </a:cubicBezTo>
                  <a:cubicBezTo>
                    <a:pt x="66429" y="199028"/>
                    <a:pt x="88253" y="206224"/>
                    <a:pt x="109866" y="206224"/>
                  </a:cubicBezTo>
                  <a:cubicBezTo>
                    <a:pt x="135503" y="206224"/>
                    <a:pt x="160843" y="196099"/>
                    <a:pt x="179953" y="176347"/>
                  </a:cubicBezTo>
                  <a:cubicBezTo>
                    <a:pt x="221833" y="133135"/>
                    <a:pt x="218133" y="62545"/>
                    <a:pt x="172110" y="23624"/>
                  </a:cubicBezTo>
                  <a:cubicBezTo>
                    <a:pt x="153637" y="7790"/>
                    <a:pt x="130926" y="1"/>
                    <a:pt x="1083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 name="Google Shape;681;p63"/>
          <p:cNvGrpSpPr/>
          <p:nvPr/>
        </p:nvGrpSpPr>
        <p:grpSpPr>
          <a:xfrm rot="-1746753">
            <a:off x="1038107" y="1904857"/>
            <a:ext cx="566748" cy="553627"/>
            <a:chOff x="1190625" y="237950"/>
            <a:chExt cx="5364550" cy="5161250"/>
          </a:xfrm>
        </p:grpSpPr>
        <p:sp>
          <p:nvSpPr>
            <p:cNvPr id="682" name="Google Shape;682;p63"/>
            <p:cNvSpPr/>
            <p:nvPr/>
          </p:nvSpPr>
          <p:spPr>
            <a:xfrm>
              <a:off x="1190625" y="237950"/>
              <a:ext cx="5364550" cy="5161250"/>
            </a:xfrm>
            <a:custGeom>
              <a:avLst/>
              <a:gdLst/>
              <a:ahLst/>
              <a:cxnLst/>
              <a:rect l="l" t="t" r="r" b="b"/>
              <a:pathLst>
                <a:path w="214582" h="206450" extrusionOk="0">
                  <a:moveTo>
                    <a:pt x="103489" y="4841"/>
                  </a:moveTo>
                  <a:cubicBezTo>
                    <a:pt x="112267" y="4841"/>
                    <a:pt x="120980" y="5992"/>
                    <a:pt x="129489" y="8294"/>
                  </a:cubicBezTo>
                  <a:cubicBezTo>
                    <a:pt x="142216" y="11846"/>
                    <a:pt x="157606" y="19689"/>
                    <a:pt x="164414" y="26349"/>
                  </a:cubicBezTo>
                  <a:cubicBezTo>
                    <a:pt x="163694" y="26361"/>
                    <a:pt x="162973" y="26367"/>
                    <a:pt x="162253" y="26367"/>
                  </a:cubicBezTo>
                  <a:cubicBezTo>
                    <a:pt x="154392" y="26367"/>
                    <a:pt x="146552" y="25633"/>
                    <a:pt x="138960" y="24277"/>
                  </a:cubicBezTo>
                  <a:cubicBezTo>
                    <a:pt x="135998" y="23704"/>
                    <a:pt x="132973" y="23377"/>
                    <a:pt x="129927" y="23377"/>
                  </a:cubicBezTo>
                  <a:cubicBezTo>
                    <a:pt x="128256" y="23377"/>
                    <a:pt x="126579" y="23475"/>
                    <a:pt x="124901" y="23685"/>
                  </a:cubicBezTo>
                  <a:cubicBezTo>
                    <a:pt x="122963" y="23913"/>
                    <a:pt x="121025" y="24031"/>
                    <a:pt x="119096" y="24031"/>
                  </a:cubicBezTo>
                  <a:cubicBezTo>
                    <a:pt x="116016" y="24031"/>
                    <a:pt x="112957" y="23730"/>
                    <a:pt x="109955" y="23093"/>
                  </a:cubicBezTo>
                  <a:cubicBezTo>
                    <a:pt x="102759" y="21424"/>
                    <a:pt x="95343" y="20564"/>
                    <a:pt x="87913" y="20564"/>
                  </a:cubicBezTo>
                  <a:cubicBezTo>
                    <a:pt x="84800" y="20564"/>
                    <a:pt x="81684" y="20715"/>
                    <a:pt x="78581" y="21021"/>
                  </a:cubicBezTo>
                  <a:cubicBezTo>
                    <a:pt x="77594" y="21089"/>
                    <a:pt x="76606" y="21126"/>
                    <a:pt x="75622" y="21126"/>
                  </a:cubicBezTo>
                  <a:cubicBezTo>
                    <a:pt x="72330" y="21126"/>
                    <a:pt x="69078" y="20715"/>
                    <a:pt x="66002" y="19689"/>
                  </a:cubicBezTo>
                  <a:cubicBezTo>
                    <a:pt x="62758" y="18651"/>
                    <a:pt x="59400" y="18182"/>
                    <a:pt x="56028" y="18182"/>
                  </a:cubicBezTo>
                  <a:cubicBezTo>
                    <a:pt x="55555" y="18182"/>
                    <a:pt x="55081" y="18191"/>
                    <a:pt x="54607" y="18209"/>
                  </a:cubicBezTo>
                  <a:cubicBezTo>
                    <a:pt x="58159" y="14066"/>
                    <a:pt x="79173" y="6814"/>
                    <a:pt x="90864" y="5631"/>
                  </a:cubicBezTo>
                  <a:cubicBezTo>
                    <a:pt x="95077" y="5104"/>
                    <a:pt x="99291" y="4841"/>
                    <a:pt x="103489" y="4841"/>
                  </a:cubicBezTo>
                  <a:close/>
                  <a:moveTo>
                    <a:pt x="52275" y="22576"/>
                  </a:moveTo>
                  <a:cubicBezTo>
                    <a:pt x="56844" y="22576"/>
                    <a:pt x="61378" y="23213"/>
                    <a:pt x="65706" y="24573"/>
                  </a:cubicBezTo>
                  <a:cubicBezTo>
                    <a:pt x="69099" y="25471"/>
                    <a:pt x="72626" y="25965"/>
                    <a:pt x="76151" y="25965"/>
                  </a:cubicBezTo>
                  <a:cubicBezTo>
                    <a:pt x="77855" y="25965"/>
                    <a:pt x="79558" y="25850"/>
                    <a:pt x="81245" y="25609"/>
                  </a:cubicBezTo>
                  <a:cubicBezTo>
                    <a:pt x="83720" y="25409"/>
                    <a:pt x="86194" y="25307"/>
                    <a:pt x="88666" y="25307"/>
                  </a:cubicBezTo>
                  <a:cubicBezTo>
                    <a:pt x="95359" y="25307"/>
                    <a:pt x="102030" y="26059"/>
                    <a:pt x="108623" y="27681"/>
                  </a:cubicBezTo>
                  <a:cubicBezTo>
                    <a:pt x="112068" y="28387"/>
                    <a:pt x="115565" y="28725"/>
                    <a:pt x="119053" y="28725"/>
                  </a:cubicBezTo>
                  <a:cubicBezTo>
                    <a:pt x="121408" y="28725"/>
                    <a:pt x="123759" y="28571"/>
                    <a:pt x="126085" y="28273"/>
                  </a:cubicBezTo>
                  <a:cubicBezTo>
                    <a:pt x="127466" y="28113"/>
                    <a:pt x="128847" y="28030"/>
                    <a:pt x="130221" y="28030"/>
                  </a:cubicBezTo>
                  <a:cubicBezTo>
                    <a:pt x="132676" y="28030"/>
                    <a:pt x="135108" y="28295"/>
                    <a:pt x="137480" y="28865"/>
                  </a:cubicBezTo>
                  <a:cubicBezTo>
                    <a:pt x="144880" y="30196"/>
                    <a:pt x="152279" y="30936"/>
                    <a:pt x="159678" y="31084"/>
                  </a:cubicBezTo>
                  <a:cubicBezTo>
                    <a:pt x="162934" y="31232"/>
                    <a:pt x="166190" y="31232"/>
                    <a:pt x="169445" y="31232"/>
                  </a:cubicBezTo>
                  <a:cubicBezTo>
                    <a:pt x="170037" y="31232"/>
                    <a:pt x="170629" y="31380"/>
                    <a:pt x="170925" y="31824"/>
                  </a:cubicBezTo>
                  <a:cubicBezTo>
                    <a:pt x="177585" y="38040"/>
                    <a:pt x="183208" y="45291"/>
                    <a:pt x="187796" y="53134"/>
                  </a:cubicBezTo>
                  <a:cubicBezTo>
                    <a:pt x="187204" y="53430"/>
                    <a:pt x="186464" y="53726"/>
                    <a:pt x="185576" y="53726"/>
                  </a:cubicBezTo>
                  <a:cubicBezTo>
                    <a:pt x="179805" y="54022"/>
                    <a:pt x="174033" y="54318"/>
                    <a:pt x="168114" y="54466"/>
                  </a:cubicBezTo>
                  <a:cubicBezTo>
                    <a:pt x="166968" y="54510"/>
                    <a:pt x="165826" y="54531"/>
                    <a:pt x="164686" y="54531"/>
                  </a:cubicBezTo>
                  <a:cubicBezTo>
                    <a:pt x="154189" y="54531"/>
                    <a:pt x="143897" y="52769"/>
                    <a:pt x="133485" y="50767"/>
                  </a:cubicBezTo>
                  <a:cubicBezTo>
                    <a:pt x="129566" y="49907"/>
                    <a:pt x="125525" y="49417"/>
                    <a:pt x="121440" y="49417"/>
                  </a:cubicBezTo>
                  <a:cubicBezTo>
                    <a:pt x="119199" y="49417"/>
                    <a:pt x="116944" y="49564"/>
                    <a:pt x="114690" y="49879"/>
                  </a:cubicBezTo>
                  <a:cubicBezTo>
                    <a:pt x="112174" y="50175"/>
                    <a:pt x="109659" y="51063"/>
                    <a:pt x="107143" y="51655"/>
                  </a:cubicBezTo>
                  <a:cubicBezTo>
                    <a:pt x="104015" y="52216"/>
                    <a:pt x="100887" y="52473"/>
                    <a:pt x="97783" y="52473"/>
                  </a:cubicBezTo>
                  <a:cubicBezTo>
                    <a:pt x="95159" y="52473"/>
                    <a:pt x="92552" y="52289"/>
                    <a:pt x="89976" y="51951"/>
                  </a:cubicBezTo>
                  <a:cubicBezTo>
                    <a:pt x="85854" y="51570"/>
                    <a:pt x="81704" y="51380"/>
                    <a:pt x="77562" y="51380"/>
                  </a:cubicBezTo>
                  <a:cubicBezTo>
                    <a:pt x="72040" y="51380"/>
                    <a:pt x="66531" y="51718"/>
                    <a:pt x="61119" y="52395"/>
                  </a:cubicBezTo>
                  <a:cubicBezTo>
                    <a:pt x="59710" y="52566"/>
                    <a:pt x="58309" y="52650"/>
                    <a:pt x="56918" y="52650"/>
                  </a:cubicBezTo>
                  <a:cubicBezTo>
                    <a:pt x="52319" y="52650"/>
                    <a:pt x="47826" y="51731"/>
                    <a:pt x="43508" y="50027"/>
                  </a:cubicBezTo>
                  <a:cubicBezTo>
                    <a:pt x="39069" y="48103"/>
                    <a:pt x="34333" y="47067"/>
                    <a:pt x="29597" y="46919"/>
                  </a:cubicBezTo>
                  <a:cubicBezTo>
                    <a:pt x="27526" y="46919"/>
                    <a:pt x="25454" y="46623"/>
                    <a:pt x="23382" y="46475"/>
                  </a:cubicBezTo>
                  <a:cubicBezTo>
                    <a:pt x="22938" y="45587"/>
                    <a:pt x="23678" y="45143"/>
                    <a:pt x="24122" y="44699"/>
                  </a:cubicBezTo>
                  <a:cubicBezTo>
                    <a:pt x="29597" y="37152"/>
                    <a:pt x="36257" y="30344"/>
                    <a:pt x="43656" y="24721"/>
                  </a:cubicBezTo>
                  <a:cubicBezTo>
                    <a:pt x="45432" y="23389"/>
                    <a:pt x="47504" y="22649"/>
                    <a:pt x="49576" y="22649"/>
                  </a:cubicBezTo>
                  <a:cubicBezTo>
                    <a:pt x="50476" y="22600"/>
                    <a:pt x="51376" y="22576"/>
                    <a:pt x="52275" y="22576"/>
                  </a:cubicBezTo>
                  <a:close/>
                  <a:moveTo>
                    <a:pt x="26490" y="51359"/>
                  </a:moveTo>
                  <a:cubicBezTo>
                    <a:pt x="32557" y="51655"/>
                    <a:pt x="38625" y="52986"/>
                    <a:pt x="44396" y="55354"/>
                  </a:cubicBezTo>
                  <a:cubicBezTo>
                    <a:pt x="48244" y="56744"/>
                    <a:pt x="52323" y="57438"/>
                    <a:pt x="56411" y="57438"/>
                  </a:cubicBezTo>
                  <a:cubicBezTo>
                    <a:pt x="57983" y="57438"/>
                    <a:pt x="59557" y="57336"/>
                    <a:pt x="61119" y="57130"/>
                  </a:cubicBezTo>
                  <a:cubicBezTo>
                    <a:pt x="64078" y="56982"/>
                    <a:pt x="67038" y="56686"/>
                    <a:pt x="69998" y="56242"/>
                  </a:cubicBezTo>
                  <a:cubicBezTo>
                    <a:pt x="72711" y="56048"/>
                    <a:pt x="75396" y="55939"/>
                    <a:pt x="78077" y="55939"/>
                  </a:cubicBezTo>
                  <a:cubicBezTo>
                    <a:pt x="81538" y="55939"/>
                    <a:pt x="84994" y="56121"/>
                    <a:pt x="88496" y="56538"/>
                  </a:cubicBezTo>
                  <a:cubicBezTo>
                    <a:pt x="92091" y="56778"/>
                    <a:pt x="95686" y="57061"/>
                    <a:pt x="99281" y="57061"/>
                  </a:cubicBezTo>
                  <a:cubicBezTo>
                    <a:pt x="102346" y="57061"/>
                    <a:pt x="105410" y="56855"/>
                    <a:pt x="108475" y="56242"/>
                  </a:cubicBezTo>
                  <a:cubicBezTo>
                    <a:pt x="111138" y="55650"/>
                    <a:pt x="113506" y="54762"/>
                    <a:pt x="116170" y="54466"/>
                  </a:cubicBezTo>
                  <a:cubicBezTo>
                    <a:pt x="117759" y="54250"/>
                    <a:pt x="119340" y="54156"/>
                    <a:pt x="120916" y="54156"/>
                  </a:cubicBezTo>
                  <a:cubicBezTo>
                    <a:pt x="125797" y="54156"/>
                    <a:pt x="130634" y="55051"/>
                    <a:pt x="135556" y="55946"/>
                  </a:cubicBezTo>
                  <a:cubicBezTo>
                    <a:pt x="145606" y="58126"/>
                    <a:pt x="155953" y="59215"/>
                    <a:pt x="166273" y="59215"/>
                  </a:cubicBezTo>
                  <a:cubicBezTo>
                    <a:pt x="168566" y="59215"/>
                    <a:pt x="170858" y="59162"/>
                    <a:pt x="173145" y="59054"/>
                  </a:cubicBezTo>
                  <a:cubicBezTo>
                    <a:pt x="178325" y="58610"/>
                    <a:pt x="183504" y="58314"/>
                    <a:pt x="188684" y="57870"/>
                  </a:cubicBezTo>
                  <a:cubicBezTo>
                    <a:pt x="188887" y="57819"/>
                    <a:pt x="189090" y="57795"/>
                    <a:pt x="189289" y="57795"/>
                  </a:cubicBezTo>
                  <a:cubicBezTo>
                    <a:pt x="190248" y="57795"/>
                    <a:pt x="191102" y="58369"/>
                    <a:pt x="191348" y="59350"/>
                  </a:cubicBezTo>
                  <a:cubicBezTo>
                    <a:pt x="194603" y="66009"/>
                    <a:pt x="197267" y="73113"/>
                    <a:pt x="199043" y="80364"/>
                  </a:cubicBezTo>
                  <a:cubicBezTo>
                    <a:pt x="199043" y="80808"/>
                    <a:pt x="199043" y="81104"/>
                    <a:pt x="199043" y="81548"/>
                  </a:cubicBezTo>
                  <a:lnTo>
                    <a:pt x="192679" y="81548"/>
                  </a:lnTo>
                  <a:cubicBezTo>
                    <a:pt x="192258" y="81537"/>
                    <a:pt x="191836" y="81531"/>
                    <a:pt x="191413" y="81531"/>
                  </a:cubicBezTo>
                  <a:cubicBezTo>
                    <a:pt x="186340" y="81531"/>
                    <a:pt x="181159" y="82288"/>
                    <a:pt x="176105" y="82288"/>
                  </a:cubicBezTo>
                  <a:lnTo>
                    <a:pt x="154499" y="82288"/>
                  </a:lnTo>
                  <a:cubicBezTo>
                    <a:pt x="149023" y="82288"/>
                    <a:pt x="143696" y="81548"/>
                    <a:pt x="138516" y="80068"/>
                  </a:cubicBezTo>
                  <a:cubicBezTo>
                    <a:pt x="133189" y="78403"/>
                    <a:pt x="127695" y="77571"/>
                    <a:pt x="122159" y="77571"/>
                  </a:cubicBezTo>
                  <a:cubicBezTo>
                    <a:pt x="120314" y="77571"/>
                    <a:pt x="118464" y="77663"/>
                    <a:pt x="116614" y="77848"/>
                  </a:cubicBezTo>
                  <a:cubicBezTo>
                    <a:pt x="104183" y="79032"/>
                    <a:pt x="91604" y="79180"/>
                    <a:pt x="79025" y="79624"/>
                  </a:cubicBezTo>
                  <a:cubicBezTo>
                    <a:pt x="75622" y="79772"/>
                    <a:pt x="72218" y="79920"/>
                    <a:pt x="68814" y="79920"/>
                  </a:cubicBezTo>
                  <a:cubicBezTo>
                    <a:pt x="67787" y="79981"/>
                    <a:pt x="66760" y="80010"/>
                    <a:pt x="65732" y="80010"/>
                  </a:cubicBezTo>
                  <a:cubicBezTo>
                    <a:pt x="61728" y="80010"/>
                    <a:pt x="57724" y="79561"/>
                    <a:pt x="53719" y="78736"/>
                  </a:cubicBezTo>
                  <a:cubicBezTo>
                    <a:pt x="50252" y="77987"/>
                    <a:pt x="46725" y="77593"/>
                    <a:pt x="43177" y="77593"/>
                  </a:cubicBezTo>
                  <a:cubicBezTo>
                    <a:pt x="41122" y="77593"/>
                    <a:pt x="39059" y="77725"/>
                    <a:pt x="36997" y="77996"/>
                  </a:cubicBezTo>
                  <a:cubicBezTo>
                    <a:pt x="35401" y="78152"/>
                    <a:pt x="33785" y="78226"/>
                    <a:pt x="32160" y="78226"/>
                  </a:cubicBezTo>
                  <a:cubicBezTo>
                    <a:pt x="27603" y="78226"/>
                    <a:pt x="22970" y="77646"/>
                    <a:pt x="18498" y="76664"/>
                  </a:cubicBezTo>
                  <a:cubicBezTo>
                    <a:pt x="15391" y="75924"/>
                    <a:pt x="12135" y="75481"/>
                    <a:pt x="8879" y="75185"/>
                  </a:cubicBezTo>
                  <a:cubicBezTo>
                    <a:pt x="11099" y="67637"/>
                    <a:pt x="14059" y="60534"/>
                    <a:pt x="18054" y="53726"/>
                  </a:cubicBezTo>
                  <a:cubicBezTo>
                    <a:pt x="18350" y="53134"/>
                    <a:pt x="18794" y="52395"/>
                    <a:pt x="19682" y="52247"/>
                  </a:cubicBezTo>
                  <a:cubicBezTo>
                    <a:pt x="21902" y="51803"/>
                    <a:pt x="24122" y="51507"/>
                    <a:pt x="26490" y="51359"/>
                  </a:cubicBezTo>
                  <a:close/>
                  <a:moveTo>
                    <a:pt x="120610" y="95792"/>
                  </a:moveTo>
                  <a:cubicBezTo>
                    <a:pt x="124642" y="95792"/>
                    <a:pt x="128675" y="96273"/>
                    <a:pt x="132597" y="97235"/>
                  </a:cubicBezTo>
                  <a:cubicBezTo>
                    <a:pt x="134994" y="97767"/>
                    <a:pt x="137391" y="98034"/>
                    <a:pt x="139821" y="98034"/>
                  </a:cubicBezTo>
                  <a:cubicBezTo>
                    <a:pt x="141440" y="98034"/>
                    <a:pt x="143074" y="97915"/>
                    <a:pt x="144732" y="97679"/>
                  </a:cubicBezTo>
                  <a:cubicBezTo>
                    <a:pt x="146723" y="97473"/>
                    <a:pt x="148747" y="97362"/>
                    <a:pt x="150788" y="97362"/>
                  </a:cubicBezTo>
                  <a:cubicBezTo>
                    <a:pt x="153144" y="97362"/>
                    <a:pt x="155523" y="97509"/>
                    <a:pt x="157902" y="97827"/>
                  </a:cubicBezTo>
                  <a:cubicBezTo>
                    <a:pt x="160622" y="97993"/>
                    <a:pt x="163341" y="98076"/>
                    <a:pt x="166060" y="98076"/>
                  </a:cubicBezTo>
                  <a:cubicBezTo>
                    <a:pt x="170592" y="98076"/>
                    <a:pt x="175124" y="97845"/>
                    <a:pt x="179657" y="97383"/>
                  </a:cubicBezTo>
                  <a:cubicBezTo>
                    <a:pt x="186168" y="96939"/>
                    <a:pt x="192679" y="96347"/>
                    <a:pt x="199191" y="95903"/>
                  </a:cubicBezTo>
                  <a:cubicBezTo>
                    <a:pt x="199644" y="95868"/>
                    <a:pt x="200007" y="95833"/>
                    <a:pt x="200297" y="95833"/>
                  </a:cubicBezTo>
                  <a:cubicBezTo>
                    <a:pt x="201238" y="95833"/>
                    <a:pt x="201411" y="96200"/>
                    <a:pt x="201411" y="98123"/>
                  </a:cubicBezTo>
                  <a:cubicBezTo>
                    <a:pt x="201411" y="100490"/>
                    <a:pt x="201559" y="103006"/>
                    <a:pt x="201707" y="105522"/>
                  </a:cubicBezTo>
                  <a:cubicBezTo>
                    <a:pt x="201707" y="106854"/>
                    <a:pt x="201115" y="107446"/>
                    <a:pt x="199783" y="107594"/>
                  </a:cubicBezTo>
                  <a:cubicBezTo>
                    <a:pt x="194603" y="108186"/>
                    <a:pt x="189572" y="108778"/>
                    <a:pt x="184392" y="109814"/>
                  </a:cubicBezTo>
                  <a:cubicBezTo>
                    <a:pt x="181389" y="110474"/>
                    <a:pt x="178434" y="110721"/>
                    <a:pt x="175498" y="110721"/>
                  </a:cubicBezTo>
                  <a:cubicBezTo>
                    <a:pt x="171202" y="110721"/>
                    <a:pt x="166946" y="110193"/>
                    <a:pt x="162638" y="109666"/>
                  </a:cubicBezTo>
                  <a:cubicBezTo>
                    <a:pt x="157195" y="108888"/>
                    <a:pt x="151651" y="108514"/>
                    <a:pt x="146095" y="108514"/>
                  </a:cubicBezTo>
                  <a:cubicBezTo>
                    <a:pt x="142134" y="108514"/>
                    <a:pt x="138166" y="108704"/>
                    <a:pt x="134224" y="109074"/>
                  </a:cubicBezTo>
                  <a:cubicBezTo>
                    <a:pt x="130937" y="109439"/>
                    <a:pt x="127548" y="109704"/>
                    <a:pt x="124143" y="109704"/>
                  </a:cubicBezTo>
                  <a:cubicBezTo>
                    <a:pt x="123409" y="109704"/>
                    <a:pt x="122675" y="109692"/>
                    <a:pt x="121942" y="109666"/>
                  </a:cubicBezTo>
                  <a:cubicBezTo>
                    <a:pt x="120615" y="109624"/>
                    <a:pt x="119291" y="109603"/>
                    <a:pt x="117970" y="109603"/>
                  </a:cubicBezTo>
                  <a:cubicBezTo>
                    <a:pt x="109859" y="109603"/>
                    <a:pt x="101841" y="110400"/>
                    <a:pt x="93824" y="112181"/>
                  </a:cubicBezTo>
                  <a:cubicBezTo>
                    <a:pt x="90544" y="112884"/>
                    <a:pt x="87223" y="113257"/>
                    <a:pt x="83904" y="113257"/>
                  </a:cubicBezTo>
                  <a:cubicBezTo>
                    <a:pt x="80934" y="113257"/>
                    <a:pt x="77965" y="112958"/>
                    <a:pt x="75030" y="112329"/>
                  </a:cubicBezTo>
                  <a:cubicBezTo>
                    <a:pt x="69586" y="111321"/>
                    <a:pt x="64006" y="110794"/>
                    <a:pt x="58428" y="110794"/>
                  </a:cubicBezTo>
                  <a:cubicBezTo>
                    <a:pt x="55817" y="110794"/>
                    <a:pt x="53207" y="110910"/>
                    <a:pt x="50612" y="111145"/>
                  </a:cubicBezTo>
                  <a:cubicBezTo>
                    <a:pt x="49822" y="111219"/>
                    <a:pt x="49029" y="111256"/>
                    <a:pt x="48235" y="111256"/>
                  </a:cubicBezTo>
                  <a:cubicBezTo>
                    <a:pt x="44265" y="111256"/>
                    <a:pt x="40277" y="110332"/>
                    <a:pt x="36701" y="108482"/>
                  </a:cubicBezTo>
                  <a:cubicBezTo>
                    <a:pt x="34925" y="107742"/>
                    <a:pt x="33593" y="106262"/>
                    <a:pt x="33297" y="104338"/>
                  </a:cubicBezTo>
                  <a:cubicBezTo>
                    <a:pt x="34925" y="103302"/>
                    <a:pt x="36849" y="102710"/>
                    <a:pt x="38773" y="102710"/>
                  </a:cubicBezTo>
                  <a:cubicBezTo>
                    <a:pt x="47800" y="102710"/>
                    <a:pt x="56679" y="101378"/>
                    <a:pt x="65706" y="100638"/>
                  </a:cubicBezTo>
                  <a:cubicBezTo>
                    <a:pt x="67799" y="100534"/>
                    <a:pt x="69892" y="100429"/>
                    <a:pt x="71985" y="100429"/>
                  </a:cubicBezTo>
                  <a:cubicBezTo>
                    <a:pt x="72852" y="100429"/>
                    <a:pt x="73719" y="100447"/>
                    <a:pt x="74586" y="100490"/>
                  </a:cubicBezTo>
                  <a:cubicBezTo>
                    <a:pt x="75844" y="100523"/>
                    <a:pt x="77102" y="100540"/>
                    <a:pt x="78361" y="100540"/>
                  </a:cubicBezTo>
                  <a:cubicBezTo>
                    <a:pt x="88496" y="100540"/>
                    <a:pt x="98618" y="99473"/>
                    <a:pt x="108623" y="97235"/>
                  </a:cubicBezTo>
                  <a:cubicBezTo>
                    <a:pt x="112544" y="96273"/>
                    <a:pt x="116577" y="95792"/>
                    <a:pt x="120610" y="95792"/>
                  </a:cubicBezTo>
                  <a:close/>
                  <a:moveTo>
                    <a:pt x="8747" y="79570"/>
                  </a:moveTo>
                  <a:cubicBezTo>
                    <a:pt x="9049" y="79570"/>
                    <a:pt x="9429" y="79594"/>
                    <a:pt x="9915" y="79624"/>
                  </a:cubicBezTo>
                  <a:cubicBezTo>
                    <a:pt x="12875" y="79920"/>
                    <a:pt x="15687" y="80512"/>
                    <a:pt x="18646" y="81252"/>
                  </a:cubicBezTo>
                  <a:cubicBezTo>
                    <a:pt x="22817" y="82350"/>
                    <a:pt x="27151" y="82959"/>
                    <a:pt x="31526" y="82959"/>
                  </a:cubicBezTo>
                  <a:cubicBezTo>
                    <a:pt x="33050" y="82959"/>
                    <a:pt x="34580" y="82885"/>
                    <a:pt x="36109" y="82732"/>
                  </a:cubicBezTo>
                  <a:cubicBezTo>
                    <a:pt x="38174" y="82540"/>
                    <a:pt x="40255" y="82441"/>
                    <a:pt x="42336" y="82441"/>
                  </a:cubicBezTo>
                  <a:cubicBezTo>
                    <a:pt x="46668" y="82441"/>
                    <a:pt x="51001" y="82868"/>
                    <a:pt x="55199" y="83768"/>
                  </a:cubicBezTo>
                  <a:cubicBezTo>
                    <a:pt x="59446" y="84493"/>
                    <a:pt x="63766" y="84856"/>
                    <a:pt x="68057" y="84856"/>
                  </a:cubicBezTo>
                  <a:cubicBezTo>
                    <a:pt x="69896" y="84856"/>
                    <a:pt x="71729" y="84789"/>
                    <a:pt x="73550" y="84656"/>
                  </a:cubicBezTo>
                  <a:cubicBezTo>
                    <a:pt x="85537" y="84212"/>
                    <a:pt x="97376" y="83768"/>
                    <a:pt x="109363" y="83176"/>
                  </a:cubicBezTo>
                  <a:cubicBezTo>
                    <a:pt x="112322" y="83176"/>
                    <a:pt x="115430" y="82880"/>
                    <a:pt x="118538" y="82584"/>
                  </a:cubicBezTo>
                  <a:cubicBezTo>
                    <a:pt x="120151" y="82372"/>
                    <a:pt x="121777" y="82269"/>
                    <a:pt x="123404" y="82269"/>
                  </a:cubicBezTo>
                  <a:cubicBezTo>
                    <a:pt x="127449" y="82269"/>
                    <a:pt x="131504" y="82903"/>
                    <a:pt x="135408" y="84064"/>
                  </a:cubicBezTo>
                  <a:cubicBezTo>
                    <a:pt x="141872" y="86127"/>
                    <a:pt x="148591" y="87039"/>
                    <a:pt x="155328" y="87039"/>
                  </a:cubicBezTo>
                  <a:cubicBezTo>
                    <a:pt x="155841" y="87039"/>
                    <a:pt x="156354" y="87034"/>
                    <a:pt x="156867" y="87024"/>
                  </a:cubicBezTo>
                  <a:cubicBezTo>
                    <a:pt x="159162" y="86909"/>
                    <a:pt x="161457" y="86873"/>
                    <a:pt x="163750" y="86873"/>
                  </a:cubicBezTo>
                  <a:cubicBezTo>
                    <a:pt x="167512" y="86873"/>
                    <a:pt x="171267" y="86969"/>
                    <a:pt x="175004" y="86969"/>
                  </a:cubicBezTo>
                  <a:cubicBezTo>
                    <a:pt x="177800" y="86969"/>
                    <a:pt x="180586" y="86915"/>
                    <a:pt x="183356" y="86728"/>
                  </a:cubicBezTo>
                  <a:cubicBezTo>
                    <a:pt x="188240" y="86284"/>
                    <a:pt x="192975" y="86284"/>
                    <a:pt x="197711" y="86284"/>
                  </a:cubicBezTo>
                  <a:cubicBezTo>
                    <a:pt x="200227" y="86284"/>
                    <a:pt x="200227" y="86284"/>
                    <a:pt x="200671" y="88799"/>
                  </a:cubicBezTo>
                  <a:cubicBezTo>
                    <a:pt x="200671" y="89243"/>
                    <a:pt x="200671" y="89687"/>
                    <a:pt x="200819" y="90131"/>
                  </a:cubicBezTo>
                  <a:cubicBezTo>
                    <a:pt x="200967" y="91167"/>
                    <a:pt x="200671" y="91463"/>
                    <a:pt x="199635" y="91611"/>
                  </a:cubicBezTo>
                  <a:cubicBezTo>
                    <a:pt x="196083" y="91759"/>
                    <a:pt x="192679" y="92203"/>
                    <a:pt x="189276" y="92351"/>
                  </a:cubicBezTo>
                  <a:cubicBezTo>
                    <a:pt x="183504" y="92647"/>
                    <a:pt x="177733" y="92795"/>
                    <a:pt x="171961" y="93239"/>
                  </a:cubicBezTo>
                  <a:cubicBezTo>
                    <a:pt x="169593" y="93338"/>
                    <a:pt x="167209" y="93387"/>
                    <a:pt x="164819" y="93387"/>
                  </a:cubicBezTo>
                  <a:cubicBezTo>
                    <a:pt x="160040" y="93387"/>
                    <a:pt x="155239" y="93190"/>
                    <a:pt x="150503" y="92795"/>
                  </a:cubicBezTo>
                  <a:cubicBezTo>
                    <a:pt x="149763" y="92721"/>
                    <a:pt x="149060" y="92684"/>
                    <a:pt x="148376" y="92684"/>
                  </a:cubicBezTo>
                  <a:cubicBezTo>
                    <a:pt x="147691" y="92684"/>
                    <a:pt x="147025" y="92721"/>
                    <a:pt x="146359" y="92795"/>
                  </a:cubicBezTo>
                  <a:cubicBezTo>
                    <a:pt x="144275" y="93084"/>
                    <a:pt x="142146" y="93238"/>
                    <a:pt x="140007" y="93238"/>
                  </a:cubicBezTo>
                  <a:cubicBezTo>
                    <a:pt x="136678" y="93238"/>
                    <a:pt x="133324" y="92866"/>
                    <a:pt x="130081" y="92055"/>
                  </a:cubicBezTo>
                  <a:cubicBezTo>
                    <a:pt x="126817" y="91427"/>
                    <a:pt x="123526" y="91119"/>
                    <a:pt x="120243" y="91119"/>
                  </a:cubicBezTo>
                  <a:cubicBezTo>
                    <a:pt x="115785" y="91119"/>
                    <a:pt x="111341" y="91687"/>
                    <a:pt x="106995" y="92795"/>
                  </a:cubicBezTo>
                  <a:cubicBezTo>
                    <a:pt x="98188" y="94767"/>
                    <a:pt x="89148" y="95804"/>
                    <a:pt x="80082" y="95804"/>
                  </a:cubicBezTo>
                  <a:cubicBezTo>
                    <a:pt x="78941" y="95804"/>
                    <a:pt x="77799" y="95788"/>
                    <a:pt x="76657" y="95755"/>
                  </a:cubicBezTo>
                  <a:cubicBezTo>
                    <a:pt x="68222" y="95755"/>
                    <a:pt x="59787" y="96199"/>
                    <a:pt x="51500" y="97531"/>
                  </a:cubicBezTo>
                  <a:cubicBezTo>
                    <a:pt x="47948" y="97827"/>
                    <a:pt x="44544" y="97975"/>
                    <a:pt x="41140" y="97975"/>
                  </a:cubicBezTo>
                  <a:cubicBezTo>
                    <a:pt x="40823" y="97959"/>
                    <a:pt x="40508" y="97952"/>
                    <a:pt x="40194" y="97952"/>
                  </a:cubicBezTo>
                  <a:cubicBezTo>
                    <a:pt x="37432" y="97952"/>
                    <a:pt x="34801" y="98524"/>
                    <a:pt x="32409" y="99454"/>
                  </a:cubicBezTo>
                  <a:cubicBezTo>
                    <a:pt x="28414" y="101082"/>
                    <a:pt x="27378" y="103746"/>
                    <a:pt x="29301" y="107594"/>
                  </a:cubicBezTo>
                  <a:cubicBezTo>
                    <a:pt x="30485" y="109814"/>
                    <a:pt x="32261" y="111441"/>
                    <a:pt x="34333" y="112625"/>
                  </a:cubicBezTo>
                  <a:cubicBezTo>
                    <a:pt x="38415" y="114794"/>
                    <a:pt x="42936" y="115973"/>
                    <a:pt x="47423" y="115973"/>
                  </a:cubicBezTo>
                  <a:cubicBezTo>
                    <a:pt x="48142" y="115973"/>
                    <a:pt x="48860" y="115942"/>
                    <a:pt x="49576" y="115881"/>
                  </a:cubicBezTo>
                  <a:cubicBezTo>
                    <a:pt x="52146" y="115715"/>
                    <a:pt x="54716" y="115631"/>
                    <a:pt x="57283" y="115631"/>
                  </a:cubicBezTo>
                  <a:cubicBezTo>
                    <a:pt x="63879" y="115631"/>
                    <a:pt x="70455" y="116189"/>
                    <a:pt x="76953" y="117361"/>
                  </a:cubicBezTo>
                  <a:cubicBezTo>
                    <a:pt x="79484" y="117773"/>
                    <a:pt x="82038" y="117974"/>
                    <a:pt x="84587" y="117974"/>
                  </a:cubicBezTo>
                  <a:cubicBezTo>
                    <a:pt x="88449" y="117974"/>
                    <a:pt x="92300" y="117512"/>
                    <a:pt x="96044" y="116621"/>
                  </a:cubicBezTo>
                  <a:cubicBezTo>
                    <a:pt x="102691" y="115129"/>
                    <a:pt x="109587" y="114383"/>
                    <a:pt x="116503" y="114383"/>
                  </a:cubicBezTo>
                  <a:cubicBezTo>
                    <a:pt x="117132" y="114383"/>
                    <a:pt x="117761" y="114389"/>
                    <a:pt x="118390" y="114401"/>
                  </a:cubicBezTo>
                  <a:cubicBezTo>
                    <a:pt x="124605" y="114401"/>
                    <a:pt x="130821" y="114105"/>
                    <a:pt x="137036" y="113513"/>
                  </a:cubicBezTo>
                  <a:cubicBezTo>
                    <a:pt x="140009" y="113277"/>
                    <a:pt x="142982" y="113162"/>
                    <a:pt x="145950" y="113162"/>
                  </a:cubicBezTo>
                  <a:cubicBezTo>
                    <a:pt x="152290" y="113162"/>
                    <a:pt x="158608" y="113689"/>
                    <a:pt x="164858" y="114697"/>
                  </a:cubicBezTo>
                  <a:cubicBezTo>
                    <a:pt x="168081" y="115223"/>
                    <a:pt x="171333" y="115486"/>
                    <a:pt x="174575" y="115486"/>
                  </a:cubicBezTo>
                  <a:cubicBezTo>
                    <a:pt x="178628" y="115486"/>
                    <a:pt x="182666" y="115075"/>
                    <a:pt x="186612" y="114253"/>
                  </a:cubicBezTo>
                  <a:cubicBezTo>
                    <a:pt x="191348" y="113217"/>
                    <a:pt x="196083" y="113217"/>
                    <a:pt x="201263" y="112033"/>
                  </a:cubicBezTo>
                  <a:lnTo>
                    <a:pt x="201263" y="112033"/>
                  </a:lnTo>
                  <a:cubicBezTo>
                    <a:pt x="200967" y="114401"/>
                    <a:pt x="200819" y="116325"/>
                    <a:pt x="200523" y="118249"/>
                  </a:cubicBezTo>
                  <a:cubicBezTo>
                    <a:pt x="200523" y="118841"/>
                    <a:pt x="200227" y="119433"/>
                    <a:pt x="199191" y="119433"/>
                  </a:cubicBezTo>
                  <a:cubicBezTo>
                    <a:pt x="198640" y="119407"/>
                    <a:pt x="198090" y="119394"/>
                    <a:pt x="197540" y="119394"/>
                  </a:cubicBezTo>
                  <a:cubicBezTo>
                    <a:pt x="191876" y="119394"/>
                    <a:pt x="186223" y="120695"/>
                    <a:pt x="180692" y="121505"/>
                  </a:cubicBezTo>
                  <a:cubicBezTo>
                    <a:pt x="171059" y="122995"/>
                    <a:pt x="161337" y="123775"/>
                    <a:pt x="151594" y="123775"/>
                  </a:cubicBezTo>
                  <a:cubicBezTo>
                    <a:pt x="148765" y="123775"/>
                    <a:pt x="145934" y="123710"/>
                    <a:pt x="143104" y="123576"/>
                  </a:cubicBezTo>
                  <a:cubicBezTo>
                    <a:pt x="141716" y="123521"/>
                    <a:pt x="140329" y="123493"/>
                    <a:pt x="138942" y="123493"/>
                  </a:cubicBezTo>
                  <a:cubicBezTo>
                    <a:pt x="129235" y="123493"/>
                    <a:pt x="119555" y="124853"/>
                    <a:pt x="110103" y="127572"/>
                  </a:cubicBezTo>
                  <a:cubicBezTo>
                    <a:pt x="98856" y="130384"/>
                    <a:pt x="87313" y="132160"/>
                    <a:pt x="75769" y="132900"/>
                  </a:cubicBezTo>
                  <a:cubicBezTo>
                    <a:pt x="71774" y="133196"/>
                    <a:pt x="67630" y="133492"/>
                    <a:pt x="63635" y="133936"/>
                  </a:cubicBezTo>
                  <a:cubicBezTo>
                    <a:pt x="61411" y="134183"/>
                    <a:pt x="59135" y="134301"/>
                    <a:pt x="56851" y="134301"/>
                  </a:cubicBezTo>
                  <a:cubicBezTo>
                    <a:pt x="53664" y="134301"/>
                    <a:pt x="50460" y="134071"/>
                    <a:pt x="47356" y="133640"/>
                  </a:cubicBezTo>
                  <a:cubicBezTo>
                    <a:pt x="41288" y="132604"/>
                    <a:pt x="35073" y="132308"/>
                    <a:pt x="29006" y="131716"/>
                  </a:cubicBezTo>
                  <a:cubicBezTo>
                    <a:pt x="25898" y="131420"/>
                    <a:pt x="22790" y="130976"/>
                    <a:pt x="19682" y="129940"/>
                  </a:cubicBezTo>
                  <a:cubicBezTo>
                    <a:pt x="16427" y="128904"/>
                    <a:pt x="13023" y="128164"/>
                    <a:pt x="9619" y="127868"/>
                  </a:cubicBezTo>
                  <a:cubicBezTo>
                    <a:pt x="8435" y="127868"/>
                    <a:pt x="7399" y="126980"/>
                    <a:pt x="7251" y="125796"/>
                  </a:cubicBezTo>
                  <a:cubicBezTo>
                    <a:pt x="6215" y="121209"/>
                    <a:pt x="5476" y="116621"/>
                    <a:pt x="5032" y="111885"/>
                  </a:cubicBezTo>
                  <a:cubicBezTo>
                    <a:pt x="4144" y="101822"/>
                    <a:pt x="4884" y="91611"/>
                    <a:pt x="7103" y="81696"/>
                  </a:cubicBezTo>
                  <a:cubicBezTo>
                    <a:pt x="7574" y="79932"/>
                    <a:pt x="7577" y="79570"/>
                    <a:pt x="8747" y="79570"/>
                  </a:cubicBezTo>
                  <a:close/>
                  <a:moveTo>
                    <a:pt x="192975" y="142963"/>
                  </a:moveTo>
                  <a:lnTo>
                    <a:pt x="192975" y="142963"/>
                  </a:lnTo>
                  <a:cubicBezTo>
                    <a:pt x="192679" y="144147"/>
                    <a:pt x="192383" y="145331"/>
                    <a:pt x="191644" y="146366"/>
                  </a:cubicBezTo>
                  <a:cubicBezTo>
                    <a:pt x="189424" y="150954"/>
                    <a:pt x="186908" y="155246"/>
                    <a:pt x="184096" y="159389"/>
                  </a:cubicBezTo>
                  <a:cubicBezTo>
                    <a:pt x="183698" y="160186"/>
                    <a:pt x="182824" y="160744"/>
                    <a:pt x="181900" y="160744"/>
                  </a:cubicBezTo>
                  <a:cubicBezTo>
                    <a:pt x="181794" y="160744"/>
                    <a:pt x="181687" y="160736"/>
                    <a:pt x="181580" y="160721"/>
                  </a:cubicBezTo>
                  <a:cubicBezTo>
                    <a:pt x="179213" y="160721"/>
                    <a:pt x="176845" y="160425"/>
                    <a:pt x="174477" y="159685"/>
                  </a:cubicBezTo>
                  <a:cubicBezTo>
                    <a:pt x="177585" y="155394"/>
                    <a:pt x="179657" y="150658"/>
                    <a:pt x="182912" y="146662"/>
                  </a:cubicBezTo>
                  <a:cubicBezTo>
                    <a:pt x="185428" y="143703"/>
                    <a:pt x="189276" y="143555"/>
                    <a:pt x="192975" y="142963"/>
                  </a:cubicBezTo>
                  <a:close/>
                  <a:moveTo>
                    <a:pt x="137332" y="151694"/>
                  </a:moveTo>
                  <a:cubicBezTo>
                    <a:pt x="141032" y="151694"/>
                    <a:pt x="144732" y="151694"/>
                    <a:pt x="148283" y="151842"/>
                  </a:cubicBezTo>
                  <a:cubicBezTo>
                    <a:pt x="149763" y="151990"/>
                    <a:pt x="151095" y="152138"/>
                    <a:pt x="152575" y="152434"/>
                  </a:cubicBezTo>
                  <a:cubicBezTo>
                    <a:pt x="154795" y="153026"/>
                    <a:pt x="155091" y="153914"/>
                    <a:pt x="153463" y="155542"/>
                  </a:cubicBezTo>
                  <a:cubicBezTo>
                    <a:pt x="150799" y="158353"/>
                    <a:pt x="147543" y="160425"/>
                    <a:pt x="143844" y="161757"/>
                  </a:cubicBezTo>
                  <a:cubicBezTo>
                    <a:pt x="133929" y="165753"/>
                    <a:pt x="123273" y="168121"/>
                    <a:pt x="112618" y="168417"/>
                  </a:cubicBezTo>
                  <a:cubicBezTo>
                    <a:pt x="107439" y="168565"/>
                    <a:pt x="102259" y="169008"/>
                    <a:pt x="97080" y="169748"/>
                  </a:cubicBezTo>
                  <a:cubicBezTo>
                    <a:pt x="89532" y="170784"/>
                    <a:pt x="81689" y="170636"/>
                    <a:pt x="74142" y="171376"/>
                  </a:cubicBezTo>
                  <a:cubicBezTo>
                    <a:pt x="64078" y="172412"/>
                    <a:pt x="54015" y="172560"/>
                    <a:pt x="43952" y="173744"/>
                  </a:cubicBezTo>
                  <a:cubicBezTo>
                    <a:pt x="41732" y="173892"/>
                    <a:pt x="39661" y="174336"/>
                    <a:pt x="37441" y="174780"/>
                  </a:cubicBezTo>
                  <a:cubicBezTo>
                    <a:pt x="37231" y="174815"/>
                    <a:pt x="37013" y="174833"/>
                    <a:pt x="36793" y="174833"/>
                  </a:cubicBezTo>
                  <a:cubicBezTo>
                    <a:pt x="36080" y="174833"/>
                    <a:pt x="35342" y="174640"/>
                    <a:pt x="34777" y="174188"/>
                  </a:cubicBezTo>
                  <a:cubicBezTo>
                    <a:pt x="28562" y="168121"/>
                    <a:pt x="23086" y="161165"/>
                    <a:pt x="18794" y="153618"/>
                  </a:cubicBezTo>
                  <a:cubicBezTo>
                    <a:pt x="24122" y="153618"/>
                    <a:pt x="29301" y="153914"/>
                    <a:pt x="34481" y="154506"/>
                  </a:cubicBezTo>
                  <a:cubicBezTo>
                    <a:pt x="43656" y="155246"/>
                    <a:pt x="52683" y="156282"/>
                    <a:pt x="61859" y="156430"/>
                  </a:cubicBezTo>
                  <a:cubicBezTo>
                    <a:pt x="62930" y="156448"/>
                    <a:pt x="64004" y="156458"/>
                    <a:pt x="65080" y="156458"/>
                  </a:cubicBezTo>
                  <a:cubicBezTo>
                    <a:pt x="72474" y="156458"/>
                    <a:pt x="79967" y="156021"/>
                    <a:pt x="87460" y="155246"/>
                  </a:cubicBezTo>
                  <a:cubicBezTo>
                    <a:pt x="95748" y="154506"/>
                    <a:pt x="104035" y="153766"/>
                    <a:pt x="112322" y="153026"/>
                  </a:cubicBezTo>
                  <a:cubicBezTo>
                    <a:pt x="120610" y="152286"/>
                    <a:pt x="129045" y="151694"/>
                    <a:pt x="137332" y="151694"/>
                  </a:cubicBezTo>
                  <a:close/>
                  <a:moveTo>
                    <a:pt x="197786" y="123687"/>
                  </a:moveTo>
                  <a:cubicBezTo>
                    <a:pt x="198303" y="123687"/>
                    <a:pt x="198821" y="123700"/>
                    <a:pt x="199339" y="123724"/>
                  </a:cubicBezTo>
                  <a:cubicBezTo>
                    <a:pt x="198451" y="128312"/>
                    <a:pt x="197267" y="132752"/>
                    <a:pt x="195639" y="137191"/>
                  </a:cubicBezTo>
                  <a:cubicBezTo>
                    <a:pt x="195343" y="138375"/>
                    <a:pt x="194455" y="138375"/>
                    <a:pt x="193419" y="138523"/>
                  </a:cubicBezTo>
                  <a:cubicBezTo>
                    <a:pt x="191052" y="138819"/>
                    <a:pt x="188684" y="139263"/>
                    <a:pt x="186316" y="139855"/>
                  </a:cubicBezTo>
                  <a:cubicBezTo>
                    <a:pt x="182764" y="140595"/>
                    <a:pt x="179805" y="142667"/>
                    <a:pt x="177881" y="145774"/>
                  </a:cubicBezTo>
                  <a:cubicBezTo>
                    <a:pt x="175365" y="149474"/>
                    <a:pt x="172997" y="153174"/>
                    <a:pt x="170777" y="156874"/>
                  </a:cubicBezTo>
                  <a:cubicBezTo>
                    <a:pt x="168558" y="160721"/>
                    <a:pt x="169741" y="163237"/>
                    <a:pt x="173737" y="164569"/>
                  </a:cubicBezTo>
                  <a:cubicBezTo>
                    <a:pt x="175661" y="165013"/>
                    <a:pt x="177585" y="165309"/>
                    <a:pt x="179509" y="165457"/>
                  </a:cubicBezTo>
                  <a:cubicBezTo>
                    <a:pt x="175661" y="170192"/>
                    <a:pt x="171369" y="174632"/>
                    <a:pt x="166634" y="178628"/>
                  </a:cubicBezTo>
                  <a:cubicBezTo>
                    <a:pt x="165894" y="179220"/>
                    <a:pt x="165006" y="179664"/>
                    <a:pt x="163970" y="179664"/>
                  </a:cubicBezTo>
                  <a:cubicBezTo>
                    <a:pt x="157458" y="180256"/>
                    <a:pt x="151095" y="181439"/>
                    <a:pt x="144584" y="182031"/>
                  </a:cubicBezTo>
                  <a:cubicBezTo>
                    <a:pt x="134668" y="182771"/>
                    <a:pt x="124605" y="183511"/>
                    <a:pt x="114690" y="184695"/>
                  </a:cubicBezTo>
                  <a:cubicBezTo>
                    <a:pt x="102111" y="186175"/>
                    <a:pt x="89532" y="186323"/>
                    <a:pt x="76805" y="187211"/>
                  </a:cubicBezTo>
                  <a:cubicBezTo>
                    <a:pt x="70590" y="187655"/>
                    <a:pt x="64374" y="188395"/>
                    <a:pt x="58159" y="189135"/>
                  </a:cubicBezTo>
                  <a:cubicBezTo>
                    <a:pt x="57752" y="189209"/>
                    <a:pt x="57336" y="189246"/>
                    <a:pt x="56917" y="189246"/>
                  </a:cubicBezTo>
                  <a:cubicBezTo>
                    <a:pt x="55662" y="189246"/>
                    <a:pt x="54385" y="188913"/>
                    <a:pt x="53275" y="188247"/>
                  </a:cubicBezTo>
                  <a:cubicBezTo>
                    <a:pt x="48836" y="185583"/>
                    <a:pt x="44692" y="182475"/>
                    <a:pt x="40697" y="179220"/>
                  </a:cubicBezTo>
                  <a:cubicBezTo>
                    <a:pt x="41880" y="178628"/>
                    <a:pt x="43064" y="178332"/>
                    <a:pt x="44396" y="178332"/>
                  </a:cubicBezTo>
                  <a:cubicBezTo>
                    <a:pt x="49724" y="177888"/>
                    <a:pt x="54903" y="177740"/>
                    <a:pt x="60231" y="177296"/>
                  </a:cubicBezTo>
                  <a:cubicBezTo>
                    <a:pt x="75178" y="175816"/>
                    <a:pt x="90272" y="175520"/>
                    <a:pt x="105219" y="173596"/>
                  </a:cubicBezTo>
                  <a:cubicBezTo>
                    <a:pt x="109955" y="173004"/>
                    <a:pt x="114838" y="173152"/>
                    <a:pt x="119574" y="172708"/>
                  </a:cubicBezTo>
                  <a:cubicBezTo>
                    <a:pt x="129341" y="171672"/>
                    <a:pt x="138960" y="169156"/>
                    <a:pt x="147987" y="165161"/>
                  </a:cubicBezTo>
                  <a:cubicBezTo>
                    <a:pt x="151391" y="163533"/>
                    <a:pt x="154499" y="161313"/>
                    <a:pt x="157163" y="158649"/>
                  </a:cubicBezTo>
                  <a:cubicBezTo>
                    <a:pt x="158938" y="157170"/>
                    <a:pt x="159678" y="154802"/>
                    <a:pt x="159086" y="152434"/>
                  </a:cubicBezTo>
                  <a:cubicBezTo>
                    <a:pt x="158346" y="150066"/>
                    <a:pt x="156275" y="148142"/>
                    <a:pt x="153759" y="147846"/>
                  </a:cubicBezTo>
                  <a:cubicBezTo>
                    <a:pt x="150552" y="147230"/>
                    <a:pt x="147346" y="146921"/>
                    <a:pt x="144140" y="146921"/>
                  </a:cubicBezTo>
                  <a:cubicBezTo>
                    <a:pt x="143498" y="146921"/>
                    <a:pt x="142857" y="146934"/>
                    <a:pt x="142216" y="146958"/>
                  </a:cubicBezTo>
                  <a:cubicBezTo>
                    <a:pt x="133041" y="146958"/>
                    <a:pt x="123717" y="147254"/>
                    <a:pt x="114690" y="148142"/>
                  </a:cubicBezTo>
                  <a:cubicBezTo>
                    <a:pt x="106107" y="148882"/>
                    <a:pt x="97672" y="149474"/>
                    <a:pt x="89088" y="150214"/>
                  </a:cubicBezTo>
                  <a:cubicBezTo>
                    <a:pt x="80717" y="151144"/>
                    <a:pt x="72345" y="151716"/>
                    <a:pt x="63974" y="151716"/>
                  </a:cubicBezTo>
                  <a:cubicBezTo>
                    <a:pt x="63022" y="151716"/>
                    <a:pt x="62071" y="151709"/>
                    <a:pt x="61119" y="151694"/>
                  </a:cubicBezTo>
                  <a:cubicBezTo>
                    <a:pt x="52535" y="151398"/>
                    <a:pt x="43952" y="150510"/>
                    <a:pt x="35517" y="149918"/>
                  </a:cubicBezTo>
                  <a:cubicBezTo>
                    <a:pt x="30494" y="149522"/>
                    <a:pt x="25354" y="149007"/>
                    <a:pt x="20306" y="149007"/>
                  </a:cubicBezTo>
                  <a:cubicBezTo>
                    <a:pt x="19702" y="149007"/>
                    <a:pt x="19099" y="149014"/>
                    <a:pt x="18498" y="149030"/>
                  </a:cubicBezTo>
                  <a:cubicBezTo>
                    <a:pt x="18307" y="149068"/>
                    <a:pt x="18114" y="149087"/>
                    <a:pt x="17920" y="149087"/>
                  </a:cubicBezTo>
                  <a:cubicBezTo>
                    <a:pt x="16618" y="149087"/>
                    <a:pt x="15333" y="148247"/>
                    <a:pt x="14947" y="146958"/>
                  </a:cubicBezTo>
                  <a:cubicBezTo>
                    <a:pt x="12727" y="142519"/>
                    <a:pt x="10951" y="137931"/>
                    <a:pt x="9323" y="133196"/>
                  </a:cubicBezTo>
                  <a:cubicBezTo>
                    <a:pt x="9668" y="132782"/>
                    <a:pt x="9981" y="132657"/>
                    <a:pt x="10276" y="132657"/>
                  </a:cubicBezTo>
                  <a:cubicBezTo>
                    <a:pt x="10615" y="132657"/>
                    <a:pt x="10931" y="132821"/>
                    <a:pt x="11247" y="132900"/>
                  </a:cubicBezTo>
                  <a:cubicBezTo>
                    <a:pt x="12431" y="133048"/>
                    <a:pt x="13615" y="133196"/>
                    <a:pt x="14947" y="133640"/>
                  </a:cubicBezTo>
                  <a:cubicBezTo>
                    <a:pt x="21754" y="135711"/>
                    <a:pt x="29006" y="136895"/>
                    <a:pt x="36109" y="137043"/>
                  </a:cubicBezTo>
                  <a:cubicBezTo>
                    <a:pt x="39809" y="137191"/>
                    <a:pt x="43508" y="137783"/>
                    <a:pt x="47208" y="138375"/>
                  </a:cubicBezTo>
                  <a:cubicBezTo>
                    <a:pt x="50168" y="138770"/>
                    <a:pt x="53127" y="138967"/>
                    <a:pt x="56043" y="138967"/>
                  </a:cubicBezTo>
                  <a:cubicBezTo>
                    <a:pt x="57501" y="138967"/>
                    <a:pt x="58948" y="138918"/>
                    <a:pt x="60379" y="138819"/>
                  </a:cubicBezTo>
                  <a:cubicBezTo>
                    <a:pt x="67186" y="138227"/>
                    <a:pt x="73846" y="137783"/>
                    <a:pt x="80505" y="137191"/>
                  </a:cubicBezTo>
                  <a:cubicBezTo>
                    <a:pt x="92344" y="136155"/>
                    <a:pt x="104183" y="134083"/>
                    <a:pt x="115726" y="130976"/>
                  </a:cubicBezTo>
                  <a:cubicBezTo>
                    <a:pt x="122600" y="129051"/>
                    <a:pt x="129728" y="128148"/>
                    <a:pt x="136876" y="128148"/>
                  </a:cubicBezTo>
                  <a:cubicBezTo>
                    <a:pt x="137422" y="128148"/>
                    <a:pt x="137969" y="128153"/>
                    <a:pt x="138516" y="128164"/>
                  </a:cubicBezTo>
                  <a:cubicBezTo>
                    <a:pt x="143844" y="128312"/>
                    <a:pt x="149171" y="128312"/>
                    <a:pt x="154351" y="128312"/>
                  </a:cubicBezTo>
                  <a:cubicBezTo>
                    <a:pt x="166338" y="128164"/>
                    <a:pt x="178325" y="126980"/>
                    <a:pt x="190164" y="124612"/>
                  </a:cubicBezTo>
                  <a:cubicBezTo>
                    <a:pt x="192630" y="123996"/>
                    <a:pt x="195199" y="123687"/>
                    <a:pt x="197786" y="123687"/>
                  </a:cubicBezTo>
                  <a:close/>
                  <a:moveTo>
                    <a:pt x="156571" y="185435"/>
                  </a:moveTo>
                  <a:lnTo>
                    <a:pt x="156571" y="185435"/>
                  </a:lnTo>
                  <a:cubicBezTo>
                    <a:pt x="151687" y="191355"/>
                    <a:pt x="126825" y="200234"/>
                    <a:pt x="111286" y="201418"/>
                  </a:cubicBezTo>
                  <a:cubicBezTo>
                    <a:pt x="108687" y="201632"/>
                    <a:pt x="106079" y="201739"/>
                    <a:pt x="103472" y="201739"/>
                  </a:cubicBezTo>
                  <a:cubicBezTo>
                    <a:pt x="89903" y="201739"/>
                    <a:pt x="76344" y="198841"/>
                    <a:pt x="63931" y="193130"/>
                  </a:cubicBezTo>
                  <a:cubicBezTo>
                    <a:pt x="94860" y="191207"/>
                    <a:pt x="125789" y="188839"/>
                    <a:pt x="156571" y="185435"/>
                  </a:cubicBezTo>
                  <a:close/>
                  <a:moveTo>
                    <a:pt x="103271" y="1"/>
                  </a:moveTo>
                  <a:cubicBezTo>
                    <a:pt x="90013" y="1"/>
                    <a:pt x="76648" y="2568"/>
                    <a:pt x="63931" y="7850"/>
                  </a:cubicBezTo>
                  <a:cubicBezTo>
                    <a:pt x="25306" y="23685"/>
                    <a:pt x="148" y="61274"/>
                    <a:pt x="0" y="103006"/>
                  </a:cubicBezTo>
                  <a:cubicBezTo>
                    <a:pt x="0" y="159981"/>
                    <a:pt x="46172" y="206301"/>
                    <a:pt x="103147" y="206449"/>
                  </a:cubicBezTo>
                  <a:cubicBezTo>
                    <a:pt x="144880" y="206449"/>
                    <a:pt x="182616" y="181291"/>
                    <a:pt x="198599" y="142815"/>
                  </a:cubicBezTo>
                  <a:cubicBezTo>
                    <a:pt x="214582" y="104190"/>
                    <a:pt x="205702" y="59794"/>
                    <a:pt x="176253" y="30344"/>
                  </a:cubicBezTo>
                  <a:cubicBezTo>
                    <a:pt x="156537" y="10530"/>
                    <a:pt x="130123" y="1"/>
                    <a:pt x="1032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63"/>
            <p:cNvSpPr/>
            <p:nvPr/>
          </p:nvSpPr>
          <p:spPr>
            <a:xfrm>
              <a:off x="1294200" y="2228550"/>
              <a:ext cx="4924300" cy="1366925"/>
            </a:xfrm>
            <a:custGeom>
              <a:avLst/>
              <a:gdLst/>
              <a:ahLst/>
              <a:cxnLst/>
              <a:rect l="l" t="t" r="r" b="b"/>
              <a:pathLst>
                <a:path w="196972" h="54677" extrusionOk="0">
                  <a:moveTo>
                    <a:pt x="5624" y="0"/>
                  </a:moveTo>
                  <a:cubicBezTo>
                    <a:pt x="3404" y="0"/>
                    <a:pt x="3552" y="0"/>
                    <a:pt x="2960" y="2072"/>
                  </a:cubicBezTo>
                  <a:cubicBezTo>
                    <a:pt x="741" y="11987"/>
                    <a:pt x="1" y="22050"/>
                    <a:pt x="889" y="32113"/>
                  </a:cubicBezTo>
                  <a:cubicBezTo>
                    <a:pt x="1333" y="36849"/>
                    <a:pt x="2072" y="41585"/>
                    <a:pt x="3108" y="46172"/>
                  </a:cubicBezTo>
                  <a:cubicBezTo>
                    <a:pt x="3256" y="47356"/>
                    <a:pt x="4144" y="48244"/>
                    <a:pt x="5328" y="48244"/>
                  </a:cubicBezTo>
                  <a:cubicBezTo>
                    <a:pt x="8732" y="48540"/>
                    <a:pt x="12136" y="49280"/>
                    <a:pt x="15539" y="50316"/>
                  </a:cubicBezTo>
                  <a:cubicBezTo>
                    <a:pt x="18499" y="51204"/>
                    <a:pt x="21607" y="51796"/>
                    <a:pt x="24715" y="52092"/>
                  </a:cubicBezTo>
                  <a:cubicBezTo>
                    <a:pt x="30782" y="52536"/>
                    <a:pt x="36997" y="52832"/>
                    <a:pt x="43065" y="54016"/>
                  </a:cubicBezTo>
                  <a:cubicBezTo>
                    <a:pt x="46169" y="54447"/>
                    <a:pt x="49373" y="54677"/>
                    <a:pt x="52560" y="54677"/>
                  </a:cubicBezTo>
                  <a:cubicBezTo>
                    <a:pt x="54844" y="54677"/>
                    <a:pt x="57120" y="54559"/>
                    <a:pt x="59344" y="54312"/>
                  </a:cubicBezTo>
                  <a:cubicBezTo>
                    <a:pt x="63339" y="53868"/>
                    <a:pt x="67483" y="53572"/>
                    <a:pt x="71479" y="53276"/>
                  </a:cubicBezTo>
                  <a:cubicBezTo>
                    <a:pt x="83022" y="52536"/>
                    <a:pt x="94565" y="50760"/>
                    <a:pt x="105812" y="47948"/>
                  </a:cubicBezTo>
                  <a:cubicBezTo>
                    <a:pt x="115264" y="45229"/>
                    <a:pt x="124944" y="43869"/>
                    <a:pt x="134651" y="43869"/>
                  </a:cubicBezTo>
                  <a:cubicBezTo>
                    <a:pt x="136038" y="43869"/>
                    <a:pt x="137425" y="43897"/>
                    <a:pt x="138813" y="43952"/>
                  </a:cubicBezTo>
                  <a:cubicBezTo>
                    <a:pt x="141430" y="44045"/>
                    <a:pt x="144048" y="44092"/>
                    <a:pt x="146664" y="44092"/>
                  </a:cubicBezTo>
                  <a:cubicBezTo>
                    <a:pt x="156621" y="44092"/>
                    <a:pt x="166557" y="43404"/>
                    <a:pt x="176401" y="41881"/>
                  </a:cubicBezTo>
                  <a:cubicBezTo>
                    <a:pt x="182018" y="40945"/>
                    <a:pt x="187513" y="39767"/>
                    <a:pt x="193106" y="39767"/>
                  </a:cubicBezTo>
                  <a:cubicBezTo>
                    <a:pt x="193703" y="39767"/>
                    <a:pt x="194301" y="39780"/>
                    <a:pt x="194900" y="39809"/>
                  </a:cubicBezTo>
                  <a:cubicBezTo>
                    <a:pt x="195936" y="39809"/>
                    <a:pt x="196084" y="39217"/>
                    <a:pt x="196232" y="38625"/>
                  </a:cubicBezTo>
                  <a:cubicBezTo>
                    <a:pt x="196528" y="36701"/>
                    <a:pt x="196676" y="34925"/>
                    <a:pt x="196972" y="32409"/>
                  </a:cubicBezTo>
                  <a:lnTo>
                    <a:pt x="196972" y="32409"/>
                  </a:lnTo>
                  <a:cubicBezTo>
                    <a:pt x="191792" y="33593"/>
                    <a:pt x="187057" y="33593"/>
                    <a:pt x="182321" y="34629"/>
                  </a:cubicBezTo>
                  <a:cubicBezTo>
                    <a:pt x="178375" y="35451"/>
                    <a:pt x="174383" y="35862"/>
                    <a:pt x="170370" y="35862"/>
                  </a:cubicBezTo>
                  <a:cubicBezTo>
                    <a:pt x="167161" y="35862"/>
                    <a:pt x="163938" y="35599"/>
                    <a:pt x="160715" y="35073"/>
                  </a:cubicBezTo>
                  <a:cubicBezTo>
                    <a:pt x="154465" y="34065"/>
                    <a:pt x="148147" y="33538"/>
                    <a:pt x="141807" y="33538"/>
                  </a:cubicBezTo>
                  <a:cubicBezTo>
                    <a:pt x="138839" y="33538"/>
                    <a:pt x="135866" y="33653"/>
                    <a:pt x="132893" y="33889"/>
                  </a:cubicBezTo>
                  <a:cubicBezTo>
                    <a:pt x="126678" y="34481"/>
                    <a:pt x="120462" y="34777"/>
                    <a:pt x="114247" y="34777"/>
                  </a:cubicBezTo>
                  <a:cubicBezTo>
                    <a:pt x="113618" y="34765"/>
                    <a:pt x="112989" y="34759"/>
                    <a:pt x="112360" y="34759"/>
                  </a:cubicBezTo>
                  <a:cubicBezTo>
                    <a:pt x="105444" y="34759"/>
                    <a:pt x="98548" y="35505"/>
                    <a:pt x="91901" y="36997"/>
                  </a:cubicBezTo>
                  <a:cubicBezTo>
                    <a:pt x="88157" y="37888"/>
                    <a:pt x="84252" y="38350"/>
                    <a:pt x="80348" y="38350"/>
                  </a:cubicBezTo>
                  <a:cubicBezTo>
                    <a:pt x="77770" y="38350"/>
                    <a:pt x="75193" y="38149"/>
                    <a:pt x="72662" y="37737"/>
                  </a:cubicBezTo>
                  <a:cubicBezTo>
                    <a:pt x="66331" y="36576"/>
                    <a:pt x="59849" y="35942"/>
                    <a:pt x="53324" y="35942"/>
                  </a:cubicBezTo>
                  <a:cubicBezTo>
                    <a:pt x="50698" y="35942"/>
                    <a:pt x="48065" y="36045"/>
                    <a:pt x="45433" y="36257"/>
                  </a:cubicBezTo>
                  <a:cubicBezTo>
                    <a:pt x="44912" y="36287"/>
                    <a:pt x="44390" y="36302"/>
                    <a:pt x="43867" y="36302"/>
                  </a:cubicBezTo>
                  <a:cubicBezTo>
                    <a:pt x="39188" y="36302"/>
                    <a:pt x="34450" y="35116"/>
                    <a:pt x="30190" y="32853"/>
                  </a:cubicBezTo>
                  <a:cubicBezTo>
                    <a:pt x="28118" y="31817"/>
                    <a:pt x="26342" y="30042"/>
                    <a:pt x="25158" y="27970"/>
                  </a:cubicBezTo>
                  <a:cubicBezTo>
                    <a:pt x="23235" y="24122"/>
                    <a:pt x="24271" y="21458"/>
                    <a:pt x="28118" y="19830"/>
                  </a:cubicBezTo>
                  <a:cubicBezTo>
                    <a:pt x="30930" y="18795"/>
                    <a:pt x="33890" y="18203"/>
                    <a:pt x="36849" y="18203"/>
                  </a:cubicBezTo>
                  <a:cubicBezTo>
                    <a:pt x="37737" y="18240"/>
                    <a:pt x="38616" y="18258"/>
                    <a:pt x="39488" y="18258"/>
                  </a:cubicBezTo>
                  <a:cubicBezTo>
                    <a:pt x="42103" y="18258"/>
                    <a:pt x="44656" y="18092"/>
                    <a:pt x="47209" y="17759"/>
                  </a:cubicBezTo>
                  <a:cubicBezTo>
                    <a:pt x="54792" y="16694"/>
                    <a:pt x="62375" y="16108"/>
                    <a:pt x="69958" y="16108"/>
                  </a:cubicBezTo>
                  <a:cubicBezTo>
                    <a:pt x="70810" y="16108"/>
                    <a:pt x="71662" y="16116"/>
                    <a:pt x="72514" y="16131"/>
                  </a:cubicBezTo>
                  <a:cubicBezTo>
                    <a:pt x="73649" y="16164"/>
                    <a:pt x="74784" y="16180"/>
                    <a:pt x="75918" y="16180"/>
                  </a:cubicBezTo>
                  <a:cubicBezTo>
                    <a:pt x="84991" y="16180"/>
                    <a:pt x="94038" y="15128"/>
                    <a:pt x="102852" y="13023"/>
                  </a:cubicBezTo>
                  <a:cubicBezTo>
                    <a:pt x="107037" y="11956"/>
                    <a:pt x="111312" y="11436"/>
                    <a:pt x="115604" y="11436"/>
                  </a:cubicBezTo>
                  <a:cubicBezTo>
                    <a:pt x="119052" y="11436"/>
                    <a:pt x="122509" y="11772"/>
                    <a:pt x="125938" y="12431"/>
                  </a:cubicBezTo>
                  <a:cubicBezTo>
                    <a:pt x="129164" y="13148"/>
                    <a:pt x="132499" y="13539"/>
                    <a:pt x="135810" y="13539"/>
                  </a:cubicBezTo>
                  <a:cubicBezTo>
                    <a:pt x="137968" y="13539"/>
                    <a:pt x="140115" y="13373"/>
                    <a:pt x="142216" y="13023"/>
                  </a:cubicBezTo>
                  <a:cubicBezTo>
                    <a:pt x="142882" y="12949"/>
                    <a:pt x="143548" y="12912"/>
                    <a:pt x="144233" y="12912"/>
                  </a:cubicBezTo>
                  <a:cubicBezTo>
                    <a:pt x="144917" y="12912"/>
                    <a:pt x="145620" y="12949"/>
                    <a:pt x="146360" y="13023"/>
                  </a:cubicBezTo>
                  <a:cubicBezTo>
                    <a:pt x="151214" y="13529"/>
                    <a:pt x="156138" y="13758"/>
                    <a:pt x="161083" y="13758"/>
                  </a:cubicBezTo>
                  <a:cubicBezTo>
                    <a:pt x="163374" y="13758"/>
                    <a:pt x="165670" y="13709"/>
                    <a:pt x="167966" y="13615"/>
                  </a:cubicBezTo>
                  <a:cubicBezTo>
                    <a:pt x="173590" y="13171"/>
                    <a:pt x="179361" y="13023"/>
                    <a:pt x="185133" y="12727"/>
                  </a:cubicBezTo>
                  <a:cubicBezTo>
                    <a:pt x="188536" y="12431"/>
                    <a:pt x="192088" y="12135"/>
                    <a:pt x="195492" y="11987"/>
                  </a:cubicBezTo>
                  <a:cubicBezTo>
                    <a:pt x="196528" y="11987"/>
                    <a:pt x="196824" y="11543"/>
                    <a:pt x="196676" y="10507"/>
                  </a:cubicBezTo>
                  <a:cubicBezTo>
                    <a:pt x="196676" y="10063"/>
                    <a:pt x="196528" y="9619"/>
                    <a:pt x="196528" y="9027"/>
                  </a:cubicBezTo>
                  <a:cubicBezTo>
                    <a:pt x="196084" y="6660"/>
                    <a:pt x="196084" y="6660"/>
                    <a:pt x="193716" y="6660"/>
                  </a:cubicBezTo>
                  <a:cubicBezTo>
                    <a:pt x="188832" y="6660"/>
                    <a:pt x="184097" y="6660"/>
                    <a:pt x="179213" y="7104"/>
                  </a:cubicBezTo>
                  <a:cubicBezTo>
                    <a:pt x="176167" y="7310"/>
                    <a:pt x="173102" y="7373"/>
                    <a:pt x="170026" y="7373"/>
                  </a:cubicBezTo>
                  <a:cubicBezTo>
                    <a:pt x="165327" y="7373"/>
                    <a:pt x="160601" y="7227"/>
                    <a:pt x="155870" y="7227"/>
                  </a:cubicBezTo>
                  <a:cubicBezTo>
                    <a:pt x="154822" y="7227"/>
                    <a:pt x="153773" y="7234"/>
                    <a:pt x="152724" y="7252"/>
                  </a:cubicBezTo>
                  <a:cubicBezTo>
                    <a:pt x="151824" y="7288"/>
                    <a:pt x="150925" y="7307"/>
                    <a:pt x="150025" y="7307"/>
                  </a:cubicBezTo>
                  <a:cubicBezTo>
                    <a:pt x="143676" y="7307"/>
                    <a:pt x="137340" y="6384"/>
                    <a:pt x="131117" y="4440"/>
                  </a:cubicBezTo>
                  <a:cubicBezTo>
                    <a:pt x="127213" y="3279"/>
                    <a:pt x="123158" y="2645"/>
                    <a:pt x="119113" y="2645"/>
                  </a:cubicBezTo>
                  <a:cubicBezTo>
                    <a:pt x="117486" y="2645"/>
                    <a:pt x="115860" y="2748"/>
                    <a:pt x="114247" y="2960"/>
                  </a:cubicBezTo>
                  <a:cubicBezTo>
                    <a:pt x="111139" y="3256"/>
                    <a:pt x="108179" y="3552"/>
                    <a:pt x="105072" y="3552"/>
                  </a:cubicBezTo>
                  <a:cubicBezTo>
                    <a:pt x="93085" y="4144"/>
                    <a:pt x="81246" y="4588"/>
                    <a:pt x="69259" y="5032"/>
                  </a:cubicBezTo>
                  <a:cubicBezTo>
                    <a:pt x="67438" y="5165"/>
                    <a:pt x="65605" y="5232"/>
                    <a:pt x="63766" y="5232"/>
                  </a:cubicBezTo>
                  <a:cubicBezTo>
                    <a:pt x="59475" y="5232"/>
                    <a:pt x="55156" y="4869"/>
                    <a:pt x="50908" y="4144"/>
                  </a:cubicBezTo>
                  <a:cubicBezTo>
                    <a:pt x="46710" y="3244"/>
                    <a:pt x="42377" y="2817"/>
                    <a:pt x="38045" y="2817"/>
                  </a:cubicBezTo>
                  <a:cubicBezTo>
                    <a:pt x="35964" y="2817"/>
                    <a:pt x="33883" y="2916"/>
                    <a:pt x="31818" y="3108"/>
                  </a:cubicBezTo>
                  <a:cubicBezTo>
                    <a:pt x="30289" y="3261"/>
                    <a:pt x="28759" y="3335"/>
                    <a:pt x="27235" y="3335"/>
                  </a:cubicBezTo>
                  <a:cubicBezTo>
                    <a:pt x="22860" y="3335"/>
                    <a:pt x="18526" y="2726"/>
                    <a:pt x="14355" y="1628"/>
                  </a:cubicBezTo>
                  <a:cubicBezTo>
                    <a:pt x="11396" y="888"/>
                    <a:pt x="8584" y="296"/>
                    <a:pt x="5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63"/>
            <p:cNvSpPr/>
            <p:nvPr/>
          </p:nvSpPr>
          <p:spPr>
            <a:xfrm>
              <a:off x="1427400" y="3330125"/>
              <a:ext cx="4746700" cy="1638975"/>
            </a:xfrm>
            <a:custGeom>
              <a:avLst/>
              <a:gdLst/>
              <a:ahLst/>
              <a:cxnLst/>
              <a:rect l="l" t="t" r="r" b="b"/>
              <a:pathLst>
                <a:path w="189868" h="65559" extrusionOk="0">
                  <a:moveTo>
                    <a:pt x="188315" y="0"/>
                  </a:moveTo>
                  <a:cubicBezTo>
                    <a:pt x="185728" y="0"/>
                    <a:pt x="183159" y="309"/>
                    <a:pt x="180693" y="925"/>
                  </a:cubicBezTo>
                  <a:cubicBezTo>
                    <a:pt x="168854" y="3293"/>
                    <a:pt x="156867" y="4477"/>
                    <a:pt x="144880" y="4625"/>
                  </a:cubicBezTo>
                  <a:cubicBezTo>
                    <a:pt x="139552" y="4625"/>
                    <a:pt x="134373" y="4625"/>
                    <a:pt x="129045" y="4477"/>
                  </a:cubicBezTo>
                  <a:cubicBezTo>
                    <a:pt x="128498" y="4466"/>
                    <a:pt x="127951" y="4461"/>
                    <a:pt x="127405" y="4461"/>
                  </a:cubicBezTo>
                  <a:cubicBezTo>
                    <a:pt x="120257" y="4461"/>
                    <a:pt x="113129" y="5364"/>
                    <a:pt x="106255" y="7289"/>
                  </a:cubicBezTo>
                  <a:cubicBezTo>
                    <a:pt x="94712" y="10396"/>
                    <a:pt x="83021" y="12468"/>
                    <a:pt x="71182" y="13356"/>
                  </a:cubicBezTo>
                  <a:cubicBezTo>
                    <a:pt x="64375" y="13948"/>
                    <a:pt x="57715" y="14392"/>
                    <a:pt x="51056" y="15132"/>
                  </a:cubicBezTo>
                  <a:cubicBezTo>
                    <a:pt x="49650" y="15226"/>
                    <a:pt x="48244" y="15275"/>
                    <a:pt x="46843" y="15275"/>
                  </a:cubicBezTo>
                  <a:cubicBezTo>
                    <a:pt x="43820" y="15275"/>
                    <a:pt x="40818" y="15046"/>
                    <a:pt x="37885" y="14540"/>
                  </a:cubicBezTo>
                  <a:cubicBezTo>
                    <a:pt x="34185" y="14096"/>
                    <a:pt x="30486" y="13504"/>
                    <a:pt x="26786" y="13208"/>
                  </a:cubicBezTo>
                  <a:cubicBezTo>
                    <a:pt x="19535" y="13060"/>
                    <a:pt x="12431" y="12024"/>
                    <a:pt x="5476" y="9953"/>
                  </a:cubicBezTo>
                  <a:cubicBezTo>
                    <a:pt x="4292" y="9509"/>
                    <a:pt x="3108" y="9361"/>
                    <a:pt x="1776" y="9213"/>
                  </a:cubicBezTo>
                  <a:cubicBezTo>
                    <a:pt x="1438" y="9213"/>
                    <a:pt x="1100" y="9019"/>
                    <a:pt x="761" y="9019"/>
                  </a:cubicBezTo>
                  <a:cubicBezTo>
                    <a:pt x="508" y="9019"/>
                    <a:pt x="254" y="9128"/>
                    <a:pt x="0" y="9509"/>
                  </a:cubicBezTo>
                  <a:cubicBezTo>
                    <a:pt x="1480" y="14244"/>
                    <a:pt x="3404" y="18832"/>
                    <a:pt x="5476" y="23271"/>
                  </a:cubicBezTo>
                  <a:cubicBezTo>
                    <a:pt x="5991" y="24560"/>
                    <a:pt x="7180" y="25400"/>
                    <a:pt x="8456" y="25400"/>
                  </a:cubicBezTo>
                  <a:cubicBezTo>
                    <a:pt x="8645" y="25400"/>
                    <a:pt x="8836" y="25381"/>
                    <a:pt x="9027" y="25343"/>
                  </a:cubicBezTo>
                  <a:cubicBezTo>
                    <a:pt x="14651" y="25343"/>
                    <a:pt x="20274" y="25787"/>
                    <a:pt x="25898" y="26231"/>
                  </a:cubicBezTo>
                  <a:cubicBezTo>
                    <a:pt x="34481" y="26823"/>
                    <a:pt x="42917" y="27711"/>
                    <a:pt x="51500" y="28007"/>
                  </a:cubicBezTo>
                  <a:cubicBezTo>
                    <a:pt x="52467" y="28022"/>
                    <a:pt x="53432" y="28029"/>
                    <a:pt x="54396" y="28029"/>
                  </a:cubicBezTo>
                  <a:cubicBezTo>
                    <a:pt x="62874" y="28029"/>
                    <a:pt x="71246" y="27457"/>
                    <a:pt x="79617" y="26527"/>
                  </a:cubicBezTo>
                  <a:cubicBezTo>
                    <a:pt x="88201" y="25787"/>
                    <a:pt x="96636" y="25195"/>
                    <a:pt x="105219" y="24455"/>
                  </a:cubicBezTo>
                  <a:cubicBezTo>
                    <a:pt x="113229" y="23680"/>
                    <a:pt x="121239" y="23243"/>
                    <a:pt x="129249" y="23243"/>
                  </a:cubicBezTo>
                  <a:cubicBezTo>
                    <a:pt x="130414" y="23243"/>
                    <a:pt x="131579" y="23253"/>
                    <a:pt x="132745" y="23271"/>
                  </a:cubicBezTo>
                  <a:cubicBezTo>
                    <a:pt x="133386" y="23247"/>
                    <a:pt x="134027" y="23234"/>
                    <a:pt x="134669" y="23234"/>
                  </a:cubicBezTo>
                  <a:cubicBezTo>
                    <a:pt x="137875" y="23234"/>
                    <a:pt x="141081" y="23543"/>
                    <a:pt x="144288" y="24159"/>
                  </a:cubicBezTo>
                  <a:cubicBezTo>
                    <a:pt x="146804" y="24455"/>
                    <a:pt x="148875" y="26379"/>
                    <a:pt x="149615" y="28747"/>
                  </a:cubicBezTo>
                  <a:cubicBezTo>
                    <a:pt x="150207" y="31115"/>
                    <a:pt x="149467" y="33483"/>
                    <a:pt x="147544" y="34962"/>
                  </a:cubicBezTo>
                  <a:cubicBezTo>
                    <a:pt x="145028" y="37626"/>
                    <a:pt x="141920" y="39846"/>
                    <a:pt x="138516" y="41474"/>
                  </a:cubicBezTo>
                  <a:cubicBezTo>
                    <a:pt x="129489" y="45469"/>
                    <a:pt x="119870" y="47985"/>
                    <a:pt x="109955" y="49021"/>
                  </a:cubicBezTo>
                  <a:cubicBezTo>
                    <a:pt x="105219" y="49465"/>
                    <a:pt x="100336" y="49317"/>
                    <a:pt x="95600" y="49909"/>
                  </a:cubicBezTo>
                  <a:cubicBezTo>
                    <a:pt x="80653" y="51685"/>
                    <a:pt x="65559" y="51981"/>
                    <a:pt x="50612" y="53609"/>
                  </a:cubicBezTo>
                  <a:cubicBezTo>
                    <a:pt x="45284" y="54053"/>
                    <a:pt x="40105" y="54201"/>
                    <a:pt x="34777" y="54793"/>
                  </a:cubicBezTo>
                  <a:cubicBezTo>
                    <a:pt x="33445" y="54793"/>
                    <a:pt x="32261" y="55089"/>
                    <a:pt x="31078" y="55533"/>
                  </a:cubicBezTo>
                  <a:cubicBezTo>
                    <a:pt x="35073" y="58936"/>
                    <a:pt x="39365" y="61896"/>
                    <a:pt x="43804" y="64560"/>
                  </a:cubicBezTo>
                  <a:cubicBezTo>
                    <a:pt x="44914" y="65226"/>
                    <a:pt x="46191" y="65559"/>
                    <a:pt x="47446" y="65559"/>
                  </a:cubicBezTo>
                  <a:cubicBezTo>
                    <a:pt x="47865" y="65559"/>
                    <a:pt x="48281" y="65522"/>
                    <a:pt x="48688" y="65448"/>
                  </a:cubicBezTo>
                  <a:cubicBezTo>
                    <a:pt x="54903" y="64708"/>
                    <a:pt x="61119" y="63968"/>
                    <a:pt x="67334" y="63524"/>
                  </a:cubicBezTo>
                  <a:cubicBezTo>
                    <a:pt x="79913" y="62636"/>
                    <a:pt x="92640" y="62488"/>
                    <a:pt x="105219" y="61008"/>
                  </a:cubicBezTo>
                  <a:cubicBezTo>
                    <a:pt x="115134" y="59824"/>
                    <a:pt x="125197" y="59084"/>
                    <a:pt x="135113" y="58344"/>
                  </a:cubicBezTo>
                  <a:cubicBezTo>
                    <a:pt x="141624" y="57752"/>
                    <a:pt x="147987" y="56421"/>
                    <a:pt x="154499" y="55977"/>
                  </a:cubicBezTo>
                  <a:cubicBezTo>
                    <a:pt x="155535" y="55829"/>
                    <a:pt x="156423" y="55533"/>
                    <a:pt x="157163" y="54941"/>
                  </a:cubicBezTo>
                  <a:cubicBezTo>
                    <a:pt x="161898" y="50945"/>
                    <a:pt x="166190" y="46505"/>
                    <a:pt x="170038" y="41770"/>
                  </a:cubicBezTo>
                  <a:cubicBezTo>
                    <a:pt x="168114" y="41622"/>
                    <a:pt x="166190" y="41326"/>
                    <a:pt x="164266" y="40734"/>
                  </a:cubicBezTo>
                  <a:cubicBezTo>
                    <a:pt x="160270" y="39402"/>
                    <a:pt x="159235" y="36886"/>
                    <a:pt x="161306" y="33187"/>
                  </a:cubicBezTo>
                  <a:cubicBezTo>
                    <a:pt x="163378" y="29635"/>
                    <a:pt x="165894" y="25639"/>
                    <a:pt x="168410" y="21939"/>
                  </a:cubicBezTo>
                  <a:cubicBezTo>
                    <a:pt x="170334" y="18980"/>
                    <a:pt x="173293" y="16908"/>
                    <a:pt x="176845" y="16020"/>
                  </a:cubicBezTo>
                  <a:cubicBezTo>
                    <a:pt x="179213" y="15576"/>
                    <a:pt x="181581" y="15132"/>
                    <a:pt x="183948" y="14836"/>
                  </a:cubicBezTo>
                  <a:cubicBezTo>
                    <a:pt x="184984" y="14688"/>
                    <a:pt x="185872" y="14688"/>
                    <a:pt x="186168" y="13504"/>
                  </a:cubicBezTo>
                  <a:cubicBezTo>
                    <a:pt x="187796" y="9065"/>
                    <a:pt x="188980" y="4625"/>
                    <a:pt x="189868" y="37"/>
                  </a:cubicBezTo>
                  <a:cubicBezTo>
                    <a:pt x="189350" y="13"/>
                    <a:pt x="188832" y="0"/>
                    <a:pt x="1883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63"/>
            <p:cNvSpPr/>
            <p:nvPr/>
          </p:nvSpPr>
          <p:spPr>
            <a:xfrm>
              <a:off x="1764075" y="798625"/>
              <a:ext cx="4125150" cy="798900"/>
            </a:xfrm>
            <a:custGeom>
              <a:avLst/>
              <a:gdLst/>
              <a:ahLst/>
              <a:cxnLst/>
              <a:rect l="l" t="t" r="r" b="b"/>
              <a:pathLst>
                <a:path w="165006" h="31956" extrusionOk="0">
                  <a:moveTo>
                    <a:pt x="29424" y="1"/>
                  </a:moveTo>
                  <a:cubicBezTo>
                    <a:pt x="28542" y="1"/>
                    <a:pt x="27662" y="25"/>
                    <a:pt x="26786" y="74"/>
                  </a:cubicBezTo>
                  <a:cubicBezTo>
                    <a:pt x="24566" y="74"/>
                    <a:pt x="22494" y="814"/>
                    <a:pt x="20866" y="2146"/>
                  </a:cubicBezTo>
                  <a:cubicBezTo>
                    <a:pt x="13319" y="7769"/>
                    <a:pt x="6659" y="14577"/>
                    <a:pt x="1184" y="22272"/>
                  </a:cubicBezTo>
                  <a:cubicBezTo>
                    <a:pt x="740" y="22716"/>
                    <a:pt x="0" y="23160"/>
                    <a:pt x="444" y="24048"/>
                  </a:cubicBezTo>
                  <a:cubicBezTo>
                    <a:pt x="2368" y="24196"/>
                    <a:pt x="4588" y="24492"/>
                    <a:pt x="6659" y="24492"/>
                  </a:cubicBezTo>
                  <a:cubicBezTo>
                    <a:pt x="11395" y="24640"/>
                    <a:pt x="16131" y="25676"/>
                    <a:pt x="20570" y="27600"/>
                  </a:cubicBezTo>
                  <a:cubicBezTo>
                    <a:pt x="24888" y="29304"/>
                    <a:pt x="29381" y="30223"/>
                    <a:pt x="33980" y="30223"/>
                  </a:cubicBezTo>
                  <a:cubicBezTo>
                    <a:pt x="35371" y="30223"/>
                    <a:pt x="36772" y="30139"/>
                    <a:pt x="38181" y="29968"/>
                  </a:cubicBezTo>
                  <a:cubicBezTo>
                    <a:pt x="43710" y="29190"/>
                    <a:pt x="49340" y="28816"/>
                    <a:pt x="54983" y="28816"/>
                  </a:cubicBezTo>
                  <a:cubicBezTo>
                    <a:pt x="59006" y="28816"/>
                    <a:pt x="63035" y="29006"/>
                    <a:pt x="67038" y="29376"/>
                  </a:cubicBezTo>
                  <a:cubicBezTo>
                    <a:pt x="69682" y="29714"/>
                    <a:pt x="72325" y="29898"/>
                    <a:pt x="74955" y="29898"/>
                  </a:cubicBezTo>
                  <a:cubicBezTo>
                    <a:pt x="78066" y="29898"/>
                    <a:pt x="81157" y="29641"/>
                    <a:pt x="84205" y="29080"/>
                  </a:cubicBezTo>
                  <a:cubicBezTo>
                    <a:pt x="86869" y="28636"/>
                    <a:pt x="89236" y="27748"/>
                    <a:pt x="91900" y="27304"/>
                  </a:cubicBezTo>
                  <a:cubicBezTo>
                    <a:pt x="94102" y="26989"/>
                    <a:pt x="96322" y="26842"/>
                    <a:pt x="98548" y="26842"/>
                  </a:cubicBezTo>
                  <a:cubicBezTo>
                    <a:pt x="102606" y="26842"/>
                    <a:pt x="106681" y="27332"/>
                    <a:pt x="110695" y="28192"/>
                  </a:cubicBezTo>
                  <a:cubicBezTo>
                    <a:pt x="120973" y="30194"/>
                    <a:pt x="131373" y="31956"/>
                    <a:pt x="141893" y="31956"/>
                  </a:cubicBezTo>
                  <a:cubicBezTo>
                    <a:pt x="143035" y="31956"/>
                    <a:pt x="144178" y="31935"/>
                    <a:pt x="145324" y="31891"/>
                  </a:cubicBezTo>
                  <a:cubicBezTo>
                    <a:pt x="151095" y="31743"/>
                    <a:pt x="157015" y="31447"/>
                    <a:pt x="162786" y="31151"/>
                  </a:cubicBezTo>
                  <a:cubicBezTo>
                    <a:pt x="163526" y="31151"/>
                    <a:pt x="164414" y="30855"/>
                    <a:pt x="165006" y="30559"/>
                  </a:cubicBezTo>
                  <a:cubicBezTo>
                    <a:pt x="160418" y="22716"/>
                    <a:pt x="154647" y="15465"/>
                    <a:pt x="148135" y="9249"/>
                  </a:cubicBezTo>
                  <a:cubicBezTo>
                    <a:pt x="147691" y="8805"/>
                    <a:pt x="147247" y="8657"/>
                    <a:pt x="146655" y="8657"/>
                  </a:cubicBezTo>
                  <a:cubicBezTo>
                    <a:pt x="143400" y="8657"/>
                    <a:pt x="140144" y="8657"/>
                    <a:pt x="136888" y="8509"/>
                  </a:cubicBezTo>
                  <a:cubicBezTo>
                    <a:pt x="129489" y="8361"/>
                    <a:pt x="121942" y="7621"/>
                    <a:pt x="114690" y="6290"/>
                  </a:cubicBezTo>
                  <a:cubicBezTo>
                    <a:pt x="112223" y="5720"/>
                    <a:pt x="109757" y="5455"/>
                    <a:pt x="107329" y="5455"/>
                  </a:cubicBezTo>
                  <a:cubicBezTo>
                    <a:pt x="105970" y="5455"/>
                    <a:pt x="104623" y="5538"/>
                    <a:pt x="103295" y="5698"/>
                  </a:cubicBezTo>
                  <a:cubicBezTo>
                    <a:pt x="100909" y="5996"/>
                    <a:pt x="98523" y="6150"/>
                    <a:pt x="96156" y="6150"/>
                  </a:cubicBezTo>
                  <a:cubicBezTo>
                    <a:pt x="92651" y="6150"/>
                    <a:pt x="89189" y="5812"/>
                    <a:pt x="85833" y="5106"/>
                  </a:cubicBezTo>
                  <a:cubicBezTo>
                    <a:pt x="79240" y="3485"/>
                    <a:pt x="72490" y="2732"/>
                    <a:pt x="65754" y="2732"/>
                  </a:cubicBezTo>
                  <a:cubicBezTo>
                    <a:pt x="63267" y="2732"/>
                    <a:pt x="60782" y="2834"/>
                    <a:pt x="58307" y="3034"/>
                  </a:cubicBezTo>
                  <a:cubicBezTo>
                    <a:pt x="56620" y="3275"/>
                    <a:pt x="54932" y="3390"/>
                    <a:pt x="53250" y="3390"/>
                  </a:cubicBezTo>
                  <a:cubicBezTo>
                    <a:pt x="49769" y="3390"/>
                    <a:pt x="46309" y="2896"/>
                    <a:pt x="42916" y="1998"/>
                  </a:cubicBezTo>
                  <a:cubicBezTo>
                    <a:pt x="38465" y="638"/>
                    <a:pt x="33910" y="1"/>
                    <a:pt x="29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 name="Google Shape;686;p63"/>
          <p:cNvSpPr txBox="1">
            <a:spLocks noGrp="1"/>
          </p:cNvSpPr>
          <p:nvPr>
            <p:ph type="subTitle" idx="6"/>
          </p:nvPr>
        </p:nvSpPr>
        <p:spPr>
          <a:xfrm>
            <a:off x="6265050" y="2563050"/>
            <a:ext cx="2155500" cy="474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MARS</a:t>
            </a:r>
            <a:endParaRPr/>
          </a:p>
        </p:txBody>
      </p:sp>
      <p:sp>
        <p:nvSpPr>
          <p:cNvPr id="687" name="Google Shape;687;p63"/>
          <p:cNvSpPr txBox="1">
            <a:spLocks noGrp="1"/>
          </p:cNvSpPr>
          <p:nvPr>
            <p:ph type="subTitle" idx="4"/>
          </p:nvPr>
        </p:nvSpPr>
        <p:spPr>
          <a:xfrm>
            <a:off x="3582075" y="2963942"/>
            <a:ext cx="2040000" cy="10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a:t>
            </a:r>
            <a:r>
              <a:rPr lang="en">
                <a:solidFill>
                  <a:schemeClr val="dk1"/>
                </a:solidFill>
              </a:rPr>
              <a:t>t’s a beaut</a:t>
            </a:r>
            <a:r>
              <a:rPr lang="en"/>
              <a:t>i</a:t>
            </a:r>
            <a:r>
              <a:rPr lang="en">
                <a:solidFill>
                  <a:schemeClr val="dk1"/>
                </a:solidFill>
              </a:rPr>
              <a:t>ful planet a gas giant and the</a:t>
            </a:r>
            <a:r>
              <a:rPr lang="en"/>
              <a:t> </a:t>
            </a:r>
            <a:r>
              <a:rPr lang="en">
                <a:solidFill>
                  <a:schemeClr val="dk1"/>
                </a:solidFill>
              </a:rPr>
              <a:t>biggest planet in </a:t>
            </a:r>
            <a:r>
              <a:rPr lang="en"/>
              <a:t>the </a:t>
            </a:r>
            <a:r>
              <a:rPr lang="en">
                <a:solidFill>
                  <a:schemeClr val="dk1"/>
                </a:solidFill>
              </a:rPr>
              <a:t>Solar System</a:t>
            </a:r>
            <a:r>
              <a:rPr lang="en"/>
              <a:t> </a:t>
            </a:r>
            <a:endParaRPr/>
          </a:p>
        </p:txBody>
      </p:sp>
      <p:sp>
        <p:nvSpPr>
          <p:cNvPr id="688" name="Google Shape;688;p63"/>
          <p:cNvSpPr txBox="1">
            <a:spLocks noGrp="1"/>
          </p:cNvSpPr>
          <p:nvPr>
            <p:ph type="subTitle" idx="5"/>
          </p:nvPr>
        </p:nvSpPr>
        <p:spPr>
          <a:xfrm>
            <a:off x="806025" y="2961362"/>
            <a:ext cx="20400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 and the smallest one in the Solar System</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92"/>
        <p:cNvGrpSpPr/>
        <p:nvPr/>
      </p:nvGrpSpPr>
      <p:grpSpPr>
        <a:xfrm>
          <a:off x="0" y="0"/>
          <a:ext cx="0" cy="0"/>
          <a:chOff x="0" y="0"/>
          <a:chExt cx="0" cy="0"/>
        </a:xfrm>
      </p:grpSpPr>
      <p:pic>
        <p:nvPicPr>
          <p:cNvPr id="693" name="Google Shape;693;p64" title="Gráfico">
            <a:hlinkClick r:id="rId3"/>
          </p:cNvPr>
          <p:cNvPicPr preferRelativeResize="0"/>
          <p:nvPr/>
        </p:nvPicPr>
        <p:blipFill>
          <a:blip r:embed="rId4">
            <a:alphaModFix/>
          </a:blip>
          <a:stretch>
            <a:fillRect/>
          </a:stretch>
        </p:blipFill>
        <p:spPr>
          <a:xfrm>
            <a:off x="2501963" y="1375525"/>
            <a:ext cx="4140075" cy="2559950"/>
          </a:xfrm>
          <a:prstGeom prst="rect">
            <a:avLst/>
          </a:prstGeom>
          <a:noFill/>
          <a:ln>
            <a:noFill/>
          </a:ln>
        </p:spPr>
      </p:pic>
      <p:sp>
        <p:nvSpPr>
          <p:cNvPr id="694" name="Google Shape;694;p64"/>
          <p:cNvSpPr txBox="1">
            <a:spLocks noGrp="1"/>
          </p:cNvSpPr>
          <p:nvPr>
            <p:ph type="title"/>
          </p:nvPr>
        </p:nvSpPr>
        <p:spPr>
          <a:xfrm>
            <a:off x="1174500" y="432375"/>
            <a:ext cx="6795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PRODUCTIVITY</a:t>
            </a:r>
            <a:endParaRPr/>
          </a:p>
        </p:txBody>
      </p:sp>
      <p:sp>
        <p:nvSpPr>
          <p:cNvPr id="695" name="Google Shape;695;p64"/>
          <p:cNvSpPr txBox="1">
            <a:spLocks noGrp="1"/>
          </p:cNvSpPr>
          <p:nvPr>
            <p:ph type="body" idx="4294967295"/>
          </p:nvPr>
        </p:nvSpPr>
        <p:spPr>
          <a:xfrm>
            <a:off x="959779" y="3457977"/>
            <a:ext cx="803700" cy="409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b="1">
                <a:highlight>
                  <a:schemeClr val="accent5"/>
                </a:highlight>
              </a:rPr>
              <a:t>60%</a:t>
            </a:r>
            <a:endParaRPr b="1">
              <a:highlight>
                <a:schemeClr val="accent5"/>
              </a:highlight>
            </a:endParaRPr>
          </a:p>
        </p:txBody>
      </p:sp>
      <p:sp>
        <p:nvSpPr>
          <p:cNvPr id="696" name="Google Shape;696;p64"/>
          <p:cNvSpPr txBox="1">
            <a:spLocks noGrp="1"/>
          </p:cNvSpPr>
          <p:nvPr>
            <p:ph type="body" idx="4294967295"/>
          </p:nvPr>
        </p:nvSpPr>
        <p:spPr>
          <a:xfrm>
            <a:off x="966446" y="3884457"/>
            <a:ext cx="21051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400"/>
              <a:t>Mercury is the smallest planet in the entire Solar System</a:t>
            </a:r>
            <a:endParaRPr sz="1500"/>
          </a:p>
        </p:txBody>
      </p:sp>
      <p:sp>
        <p:nvSpPr>
          <p:cNvPr id="697" name="Google Shape;697;p64"/>
          <p:cNvSpPr txBox="1">
            <a:spLocks noGrp="1"/>
          </p:cNvSpPr>
          <p:nvPr>
            <p:ph type="body" idx="4294967295"/>
          </p:nvPr>
        </p:nvSpPr>
        <p:spPr>
          <a:xfrm>
            <a:off x="7441360" y="3457561"/>
            <a:ext cx="803700" cy="409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b="1">
                <a:highlight>
                  <a:schemeClr val="accent6"/>
                </a:highlight>
              </a:rPr>
              <a:t>40%</a:t>
            </a:r>
            <a:endParaRPr b="1">
              <a:highlight>
                <a:schemeClr val="accent6"/>
              </a:highlight>
            </a:endParaRPr>
          </a:p>
        </p:txBody>
      </p:sp>
      <p:sp>
        <p:nvSpPr>
          <p:cNvPr id="698" name="Google Shape;698;p64"/>
          <p:cNvSpPr txBox="1">
            <a:spLocks noGrp="1"/>
          </p:cNvSpPr>
          <p:nvPr>
            <p:ph type="body" idx="4294967295"/>
          </p:nvPr>
        </p:nvSpPr>
        <p:spPr>
          <a:xfrm>
            <a:off x="6000312" y="3882600"/>
            <a:ext cx="2105100" cy="572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sz="1400"/>
              <a:t>Neptune is the fourth-largest planet in the Solar System</a:t>
            </a:r>
            <a:endParaRPr sz="1500"/>
          </a:p>
        </p:txBody>
      </p:sp>
      <p:grpSp>
        <p:nvGrpSpPr>
          <p:cNvPr id="699" name="Google Shape;699;p64"/>
          <p:cNvGrpSpPr/>
          <p:nvPr/>
        </p:nvGrpSpPr>
        <p:grpSpPr>
          <a:xfrm rot="3077597">
            <a:off x="-545467" y="-279697"/>
            <a:ext cx="1896093" cy="1331494"/>
            <a:chOff x="210250" y="320125"/>
            <a:chExt cx="7099950" cy="4985800"/>
          </a:xfrm>
        </p:grpSpPr>
        <p:sp>
          <p:nvSpPr>
            <p:cNvPr id="700" name="Google Shape;700;p64"/>
            <p:cNvSpPr/>
            <p:nvPr/>
          </p:nvSpPr>
          <p:spPr>
            <a:xfrm>
              <a:off x="210250" y="320125"/>
              <a:ext cx="7099950" cy="4985800"/>
            </a:xfrm>
            <a:custGeom>
              <a:avLst/>
              <a:gdLst/>
              <a:ahLst/>
              <a:cxnLst/>
              <a:rect l="l" t="t" r="r" b="b"/>
              <a:pathLst>
                <a:path w="283998" h="199432" extrusionOk="0">
                  <a:moveTo>
                    <a:pt x="231455" y="19375"/>
                  </a:moveTo>
                  <a:cubicBezTo>
                    <a:pt x="231926" y="19375"/>
                    <a:pt x="232398" y="19379"/>
                    <a:pt x="232869" y="19385"/>
                  </a:cubicBezTo>
                  <a:cubicBezTo>
                    <a:pt x="237010" y="19545"/>
                    <a:pt x="240992" y="20182"/>
                    <a:pt x="244815" y="21456"/>
                  </a:cubicBezTo>
                  <a:cubicBezTo>
                    <a:pt x="252142" y="23527"/>
                    <a:pt x="257079" y="30376"/>
                    <a:pt x="256920" y="38021"/>
                  </a:cubicBezTo>
                  <a:cubicBezTo>
                    <a:pt x="256920" y="42640"/>
                    <a:pt x="255965" y="47259"/>
                    <a:pt x="254212" y="51560"/>
                  </a:cubicBezTo>
                  <a:cubicBezTo>
                    <a:pt x="250390" y="59843"/>
                    <a:pt x="245293" y="67329"/>
                    <a:pt x="238762" y="73700"/>
                  </a:cubicBezTo>
                  <a:cubicBezTo>
                    <a:pt x="236692" y="76089"/>
                    <a:pt x="234302" y="78319"/>
                    <a:pt x="231754" y="80390"/>
                  </a:cubicBezTo>
                  <a:cubicBezTo>
                    <a:pt x="227612" y="58728"/>
                    <a:pt x="216304" y="38977"/>
                    <a:pt x="199579" y="24642"/>
                  </a:cubicBezTo>
                  <a:cubicBezTo>
                    <a:pt x="209806" y="21131"/>
                    <a:pt x="220619" y="19375"/>
                    <a:pt x="231455" y="19375"/>
                  </a:cubicBezTo>
                  <a:close/>
                  <a:moveTo>
                    <a:pt x="137489" y="7115"/>
                  </a:moveTo>
                  <a:cubicBezTo>
                    <a:pt x="181664" y="7115"/>
                    <a:pt x="219386" y="38981"/>
                    <a:pt x="226975" y="82460"/>
                  </a:cubicBezTo>
                  <a:cubicBezTo>
                    <a:pt x="227294" y="83894"/>
                    <a:pt x="226816" y="85328"/>
                    <a:pt x="225542" y="86124"/>
                  </a:cubicBezTo>
                  <a:cubicBezTo>
                    <a:pt x="214551" y="95521"/>
                    <a:pt x="202765" y="103963"/>
                    <a:pt x="190341" y="111450"/>
                  </a:cubicBezTo>
                  <a:cubicBezTo>
                    <a:pt x="173457" y="121962"/>
                    <a:pt x="156573" y="132315"/>
                    <a:pt x="138574" y="140439"/>
                  </a:cubicBezTo>
                  <a:cubicBezTo>
                    <a:pt x="118027" y="149677"/>
                    <a:pt x="97161" y="157004"/>
                    <a:pt x="74862" y="159871"/>
                  </a:cubicBezTo>
                  <a:cubicBezTo>
                    <a:pt x="74566" y="159925"/>
                    <a:pt x="74270" y="159951"/>
                    <a:pt x="73977" y="159951"/>
                  </a:cubicBezTo>
                  <a:cubicBezTo>
                    <a:pt x="72536" y="159951"/>
                    <a:pt x="71169" y="159310"/>
                    <a:pt x="70243" y="158119"/>
                  </a:cubicBezTo>
                  <a:cubicBezTo>
                    <a:pt x="55271" y="141394"/>
                    <a:pt x="46988" y="119732"/>
                    <a:pt x="47306" y="97274"/>
                  </a:cubicBezTo>
                  <a:cubicBezTo>
                    <a:pt x="47466" y="52994"/>
                    <a:pt x="79641" y="15244"/>
                    <a:pt x="123283" y="8236"/>
                  </a:cubicBezTo>
                  <a:cubicBezTo>
                    <a:pt x="127743" y="7598"/>
                    <a:pt x="132044" y="7280"/>
                    <a:pt x="136504" y="7121"/>
                  </a:cubicBezTo>
                  <a:cubicBezTo>
                    <a:pt x="136833" y="7117"/>
                    <a:pt x="137161" y="7115"/>
                    <a:pt x="137489" y="7115"/>
                  </a:cubicBezTo>
                  <a:close/>
                  <a:moveTo>
                    <a:pt x="43006" y="112087"/>
                  </a:moveTo>
                  <a:cubicBezTo>
                    <a:pt x="45873" y="130085"/>
                    <a:pt x="53837" y="146969"/>
                    <a:pt x="65783" y="160667"/>
                  </a:cubicBezTo>
                  <a:cubicBezTo>
                    <a:pt x="61465" y="160960"/>
                    <a:pt x="57281" y="161354"/>
                    <a:pt x="53201" y="161354"/>
                  </a:cubicBezTo>
                  <a:cubicBezTo>
                    <a:pt x="48402" y="161354"/>
                    <a:pt x="43746" y="160809"/>
                    <a:pt x="39183" y="158915"/>
                  </a:cubicBezTo>
                  <a:cubicBezTo>
                    <a:pt x="33290" y="156845"/>
                    <a:pt x="29148" y="151588"/>
                    <a:pt x="28511" y="145376"/>
                  </a:cubicBezTo>
                  <a:cubicBezTo>
                    <a:pt x="28033" y="140757"/>
                    <a:pt x="28671" y="136138"/>
                    <a:pt x="30263" y="131997"/>
                  </a:cubicBezTo>
                  <a:cubicBezTo>
                    <a:pt x="32971" y="124511"/>
                    <a:pt x="37750" y="118458"/>
                    <a:pt x="43006" y="112087"/>
                  </a:cubicBezTo>
                  <a:close/>
                  <a:moveTo>
                    <a:pt x="222993" y="126900"/>
                  </a:moveTo>
                  <a:cubicBezTo>
                    <a:pt x="211238" y="164036"/>
                    <a:pt x="174836" y="188289"/>
                    <a:pt x="138027" y="188289"/>
                  </a:cubicBezTo>
                  <a:cubicBezTo>
                    <a:pt x="130946" y="188289"/>
                    <a:pt x="123851" y="187391"/>
                    <a:pt x="116912" y="185515"/>
                  </a:cubicBezTo>
                  <a:cubicBezTo>
                    <a:pt x="117231" y="184719"/>
                    <a:pt x="118027" y="184719"/>
                    <a:pt x="118505" y="184400"/>
                  </a:cubicBezTo>
                  <a:cubicBezTo>
                    <a:pt x="148450" y="172295"/>
                    <a:pt x="176961" y="157163"/>
                    <a:pt x="203880" y="139324"/>
                  </a:cubicBezTo>
                  <a:cubicBezTo>
                    <a:pt x="210251" y="135342"/>
                    <a:pt x="216304" y="131360"/>
                    <a:pt x="222993" y="126900"/>
                  </a:cubicBezTo>
                  <a:close/>
                  <a:moveTo>
                    <a:pt x="236397" y="5030"/>
                  </a:moveTo>
                  <a:cubicBezTo>
                    <a:pt x="237133" y="5030"/>
                    <a:pt x="237868" y="5037"/>
                    <a:pt x="238603" y="5050"/>
                  </a:cubicBezTo>
                  <a:cubicBezTo>
                    <a:pt x="248160" y="5369"/>
                    <a:pt x="257079" y="7598"/>
                    <a:pt x="264566" y="13970"/>
                  </a:cubicBezTo>
                  <a:cubicBezTo>
                    <a:pt x="268229" y="16996"/>
                    <a:pt x="271255" y="20978"/>
                    <a:pt x="273008" y="25597"/>
                  </a:cubicBezTo>
                  <a:cubicBezTo>
                    <a:pt x="278901" y="39455"/>
                    <a:pt x="278105" y="53312"/>
                    <a:pt x="272052" y="67010"/>
                  </a:cubicBezTo>
                  <a:cubicBezTo>
                    <a:pt x="266158" y="80071"/>
                    <a:pt x="257557" y="91699"/>
                    <a:pt x="247045" y="101256"/>
                  </a:cubicBezTo>
                  <a:cubicBezTo>
                    <a:pt x="238444" y="109220"/>
                    <a:pt x="229365" y="116547"/>
                    <a:pt x="219648" y="123077"/>
                  </a:cubicBezTo>
                  <a:cubicBezTo>
                    <a:pt x="198305" y="137412"/>
                    <a:pt x="176643" y="151270"/>
                    <a:pt x="153547" y="162897"/>
                  </a:cubicBezTo>
                  <a:cubicBezTo>
                    <a:pt x="140486" y="169428"/>
                    <a:pt x="127106" y="175480"/>
                    <a:pt x="113567" y="181055"/>
                  </a:cubicBezTo>
                  <a:cubicBezTo>
                    <a:pt x="102736" y="185515"/>
                    <a:pt x="91746" y="189179"/>
                    <a:pt x="80437" y="192046"/>
                  </a:cubicBezTo>
                  <a:cubicBezTo>
                    <a:pt x="73673" y="193600"/>
                    <a:pt x="66758" y="194396"/>
                    <a:pt x="59857" y="194396"/>
                  </a:cubicBezTo>
                  <a:cubicBezTo>
                    <a:pt x="52620" y="194396"/>
                    <a:pt x="45399" y="193521"/>
                    <a:pt x="38387" y="191727"/>
                  </a:cubicBezTo>
                  <a:cubicBezTo>
                    <a:pt x="34086" y="190771"/>
                    <a:pt x="29786" y="189179"/>
                    <a:pt x="25963" y="187108"/>
                  </a:cubicBezTo>
                  <a:cubicBezTo>
                    <a:pt x="15610" y="181852"/>
                    <a:pt x="8601" y="171976"/>
                    <a:pt x="6690" y="160667"/>
                  </a:cubicBezTo>
                  <a:cubicBezTo>
                    <a:pt x="5893" y="156048"/>
                    <a:pt x="6053" y="151110"/>
                    <a:pt x="7327" y="146491"/>
                  </a:cubicBezTo>
                  <a:cubicBezTo>
                    <a:pt x="12105" y="129130"/>
                    <a:pt x="21662" y="113520"/>
                    <a:pt x="35042" y="101574"/>
                  </a:cubicBezTo>
                  <a:lnTo>
                    <a:pt x="41254" y="95840"/>
                  </a:lnTo>
                  <a:lnTo>
                    <a:pt x="41891" y="95840"/>
                  </a:lnTo>
                  <a:cubicBezTo>
                    <a:pt x="42050" y="99026"/>
                    <a:pt x="42209" y="102211"/>
                    <a:pt x="42369" y="105397"/>
                  </a:cubicBezTo>
                  <a:cubicBezTo>
                    <a:pt x="42369" y="106512"/>
                    <a:pt x="41891" y="106830"/>
                    <a:pt x="41254" y="107468"/>
                  </a:cubicBezTo>
                  <a:cubicBezTo>
                    <a:pt x="35520" y="113042"/>
                    <a:pt x="30582" y="119573"/>
                    <a:pt x="27078" y="126741"/>
                  </a:cubicBezTo>
                  <a:cubicBezTo>
                    <a:pt x="23892" y="132952"/>
                    <a:pt x="22618" y="139961"/>
                    <a:pt x="23574" y="146969"/>
                  </a:cubicBezTo>
                  <a:cubicBezTo>
                    <a:pt x="24529" y="153659"/>
                    <a:pt x="28830" y="159552"/>
                    <a:pt x="35042" y="162579"/>
                  </a:cubicBezTo>
                  <a:cubicBezTo>
                    <a:pt x="39980" y="165127"/>
                    <a:pt x="45554" y="166401"/>
                    <a:pt x="51129" y="166401"/>
                  </a:cubicBezTo>
                  <a:cubicBezTo>
                    <a:pt x="59253" y="166401"/>
                    <a:pt x="67376" y="165764"/>
                    <a:pt x="75499" y="164809"/>
                  </a:cubicBezTo>
                  <a:cubicBezTo>
                    <a:pt x="104329" y="161304"/>
                    <a:pt x="130929" y="150792"/>
                    <a:pt x="156255" y="137412"/>
                  </a:cubicBezTo>
                  <a:cubicBezTo>
                    <a:pt x="175687" y="127218"/>
                    <a:pt x="194323" y="115750"/>
                    <a:pt x="212162" y="103008"/>
                  </a:cubicBezTo>
                  <a:cubicBezTo>
                    <a:pt x="224905" y="94247"/>
                    <a:pt x="236532" y="83894"/>
                    <a:pt x="246885" y="72266"/>
                  </a:cubicBezTo>
                  <a:cubicBezTo>
                    <a:pt x="251823" y="66532"/>
                    <a:pt x="255965" y="59843"/>
                    <a:pt x="258991" y="52834"/>
                  </a:cubicBezTo>
                  <a:cubicBezTo>
                    <a:pt x="260902" y="48215"/>
                    <a:pt x="261858" y="43277"/>
                    <a:pt x="262017" y="38340"/>
                  </a:cubicBezTo>
                  <a:cubicBezTo>
                    <a:pt x="262176" y="27986"/>
                    <a:pt x="255327" y="18907"/>
                    <a:pt x="245452" y="16359"/>
                  </a:cubicBezTo>
                  <a:cubicBezTo>
                    <a:pt x="240136" y="14919"/>
                    <a:pt x="234742" y="14172"/>
                    <a:pt x="229379" y="14172"/>
                  </a:cubicBezTo>
                  <a:cubicBezTo>
                    <a:pt x="227029" y="14172"/>
                    <a:pt x="224685" y="14316"/>
                    <a:pt x="222356" y="14607"/>
                  </a:cubicBezTo>
                  <a:cubicBezTo>
                    <a:pt x="213596" y="15403"/>
                    <a:pt x="204835" y="17474"/>
                    <a:pt x="196553" y="20341"/>
                  </a:cubicBezTo>
                  <a:cubicBezTo>
                    <a:pt x="196109" y="20563"/>
                    <a:pt x="195631" y="20682"/>
                    <a:pt x="195151" y="20682"/>
                  </a:cubicBezTo>
                  <a:cubicBezTo>
                    <a:pt x="194596" y="20682"/>
                    <a:pt x="194039" y="20523"/>
                    <a:pt x="193526" y="20182"/>
                  </a:cubicBezTo>
                  <a:cubicBezTo>
                    <a:pt x="191296" y="18430"/>
                    <a:pt x="189067" y="16996"/>
                    <a:pt x="186518" y="15403"/>
                  </a:cubicBezTo>
                  <a:cubicBezTo>
                    <a:pt x="187314" y="14766"/>
                    <a:pt x="188111" y="14448"/>
                    <a:pt x="189067" y="14288"/>
                  </a:cubicBezTo>
                  <a:cubicBezTo>
                    <a:pt x="196712" y="11740"/>
                    <a:pt x="204357" y="8554"/>
                    <a:pt x="212481" y="7280"/>
                  </a:cubicBezTo>
                  <a:cubicBezTo>
                    <a:pt x="220360" y="5821"/>
                    <a:pt x="228373" y="5030"/>
                    <a:pt x="236397" y="5030"/>
                  </a:cubicBezTo>
                  <a:close/>
                  <a:moveTo>
                    <a:pt x="234393" y="0"/>
                  </a:moveTo>
                  <a:cubicBezTo>
                    <a:pt x="225298" y="0"/>
                    <a:pt x="216246" y="1046"/>
                    <a:pt x="207384" y="3139"/>
                  </a:cubicBezTo>
                  <a:cubicBezTo>
                    <a:pt x="198783" y="5369"/>
                    <a:pt x="190500" y="8076"/>
                    <a:pt x="182377" y="11262"/>
                  </a:cubicBezTo>
                  <a:cubicBezTo>
                    <a:pt x="181751" y="11471"/>
                    <a:pt x="181095" y="11588"/>
                    <a:pt x="180435" y="11588"/>
                  </a:cubicBezTo>
                  <a:cubicBezTo>
                    <a:pt x="179583" y="11588"/>
                    <a:pt x="178725" y="11392"/>
                    <a:pt x="177917" y="10943"/>
                  </a:cubicBezTo>
                  <a:cubicBezTo>
                    <a:pt x="165262" y="5038"/>
                    <a:pt x="151421" y="2050"/>
                    <a:pt x="137568" y="2050"/>
                  </a:cubicBezTo>
                  <a:cubicBezTo>
                    <a:pt x="133113" y="2050"/>
                    <a:pt x="128657" y="2359"/>
                    <a:pt x="124239" y="2979"/>
                  </a:cubicBezTo>
                  <a:cubicBezTo>
                    <a:pt x="88082" y="8236"/>
                    <a:pt x="57978" y="33402"/>
                    <a:pt x="46669" y="68125"/>
                  </a:cubicBezTo>
                  <a:cubicBezTo>
                    <a:pt x="44758" y="74337"/>
                    <a:pt x="43324" y="80708"/>
                    <a:pt x="42528" y="87239"/>
                  </a:cubicBezTo>
                  <a:cubicBezTo>
                    <a:pt x="42528" y="88035"/>
                    <a:pt x="42528" y="88991"/>
                    <a:pt x="41572" y="89628"/>
                  </a:cubicBezTo>
                  <a:cubicBezTo>
                    <a:pt x="37909" y="92495"/>
                    <a:pt x="34405" y="95521"/>
                    <a:pt x="31060" y="98707"/>
                  </a:cubicBezTo>
                  <a:cubicBezTo>
                    <a:pt x="17521" y="110812"/>
                    <a:pt x="7805" y="126422"/>
                    <a:pt x="2867" y="143784"/>
                  </a:cubicBezTo>
                  <a:cubicBezTo>
                    <a:pt x="0" y="152703"/>
                    <a:pt x="637" y="162260"/>
                    <a:pt x="4460" y="170702"/>
                  </a:cubicBezTo>
                  <a:cubicBezTo>
                    <a:pt x="8920" y="181215"/>
                    <a:pt x="17362" y="189497"/>
                    <a:pt x="28033" y="193638"/>
                  </a:cubicBezTo>
                  <a:cubicBezTo>
                    <a:pt x="38192" y="197765"/>
                    <a:pt x="48490" y="199432"/>
                    <a:pt x="58976" y="199432"/>
                  </a:cubicBezTo>
                  <a:cubicBezTo>
                    <a:pt x="64275" y="199432"/>
                    <a:pt x="69621" y="199006"/>
                    <a:pt x="75021" y="198258"/>
                  </a:cubicBezTo>
                  <a:cubicBezTo>
                    <a:pt x="85375" y="196346"/>
                    <a:pt x="95569" y="193479"/>
                    <a:pt x="105285" y="189497"/>
                  </a:cubicBezTo>
                  <a:cubicBezTo>
                    <a:pt x="106179" y="189139"/>
                    <a:pt x="107124" y="188932"/>
                    <a:pt x="108091" y="188932"/>
                  </a:cubicBezTo>
                  <a:cubicBezTo>
                    <a:pt x="108845" y="188932"/>
                    <a:pt x="109614" y="189059"/>
                    <a:pt x="110382" y="189338"/>
                  </a:cubicBezTo>
                  <a:cubicBezTo>
                    <a:pt x="119142" y="192046"/>
                    <a:pt x="128380" y="193320"/>
                    <a:pt x="137619" y="193320"/>
                  </a:cubicBezTo>
                  <a:cubicBezTo>
                    <a:pt x="140804" y="193161"/>
                    <a:pt x="144149" y="193161"/>
                    <a:pt x="147494" y="192842"/>
                  </a:cubicBezTo>
                  <a:cubicBezTo>
                    <a:pt x="150521" y="192523"/>
                    <a:pt x="153706" y="192046"/>
                    <a:pt x="156732" y="191409"/>
                  </a:cubicBezTo>
                  <a:cubicBezTo>
                    <a:pt x="193686" y="182807"/>
                    <a:pt x="217896" y="160349"/>
                    <a:pt x="229524" y="124033"/>
                  </a:cubicBezTo>
                  <a:cubicBezTo>
                    <a:pt x="230002" y="122599"/>
                    <a:pt x="230798" y="121166"/>
                    <a:pt x="232072" y="120369"/>
                  </a:cubicBezTo>
                  <a:cubicBezTo>
                    <a:pt x="240833" y="113839"/>
                    <a:pt x="248956" y="106671"/>
                    <a:pt x="256602" y="98866"/>
                  </a:cubicBezTo>
                  <a:cubicBezTo>
                    <a:pt x="265362" y="89947"/>
                    <a:pt x="272370" y="79434"/>
                    <a:pt x="277149" y="67807"/>
                  </a:cubicBezTo>
                  <a:cubicBezTo>
                    <a:pt x="283520" y="53153"/>
                    <a:pt x="283998" y="38180"/>
                    <a:pt x="277627" y="23367"/>
                  </a:cubicBezTo>
                  <a:cubicBezTo>
                    <a:pt x="275556" y="18270"/>
                    <a:pt x="272211" y="13970"/>
                    <a:pt x="268229" y="10466"/>
                  </a:cubicBezTo>
                  <a:cubicBezTo>
                    <a:pt x="261062" y="4254"/>
                    <a:pt x="251982" y="590"/>
                    <a:pt x="242426" y="272"/>
                  </a:cubicBezTo>
                  <a:cubicBezTo>
                    <a:pt x="239747" y="91"/>
                    <a:pt x="237068" y="0"/>
                    <a:pt x="2343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4"/>
            <p:cNvSpPr/>
            <p:nvPr/>
          </p:nvSpPr>
          <p:spPr>
            <a:xfrm>
              <a:off x="1384925" y="498075"/>
              <a:ext cx="4507675" cy="3820850"/>
            </a:xfrm>
            <a:custGeom>
              <a:avLst/>
              <a:gdLst/>
              <a:ahLst/>
              <a:cxnLst/>
              <a:rect l="l" t="t" r="r" b="b"/>
              <a:pathLst>
                <a:path w="180307" h="152834" extrusionOk="0">
                  <a:moveTo>
                    <a:pt x="90177" y="0"/>
                  </a:moveTo>
                  <a:cubicBezTo>
                    <a:pt x="89957" y="0"/>
                    <a:pt x="89737" y="1"/>
                    <a:pt x="89517" y="3"/>
                  </a:cubicBezTo>
                  <a:cubicBezTo>
                    <a:pt x="85057" y="162"/>
                    <a:pt x="80756" y="480"/>
                    <a:pt x="76456" y="1118"/>
                  </a:cubicBezTo>
                  <a:cubicBezTo>
                    <a:pt x="32654" y="8126"/>
                    <a:pt x="319" y="45716"/>
                    <a:pt x="160" y="90156"/>
                  </a:cubicBezTo>
                  <a:cubicBezTo>
                    <a:pt x="1" y="112614"/>
                    <a:pt x="8124" y="134276"/>
                    <a:pt x="23256" y="151001"/>
                  </a:cubicBezTo>
                  <a:cubicBezTo>
                    <a:pt x="24050" y="152192"/>
                    <a:pt x="25504" y="152833"/>
                    <a:pt x="26978" y="152833"/>
                  </a:cubicBezTo>
                  <a:cubicBezTo>
                    <a:pt x="27278" y="152833"/>
                    <a:pt x="27579" y="152807"/>
                    <a:pt x="27875" y="152753"/>
                  </a:cubicBezTo>
                  <a:cubicBezTo>
                    <a:pt x="50174" y="149886"/>
                    <a:pt x="71199" y="142559"/>
                    <a:pt x="91587" y="133321"/>
                  </a:cubicBezTo>
                  <a:cubicBezTo>
                    <a:pt x="109586" y="125197"/>
                    <a:pt x="126629" y="114844"/>
                    <a:pt x="143354" y="104332"/>
                  </a:cubicBezTo>
                  <a:cubicBezTo>
                    <a:pt x="155778" y="96845"/>
                    <a:pt x="167564" y="88403"/>
                    <a:pt x="178555" y="79006"/>
                  </a:cubicBezTo>
                  <a:cubicBezTo>
                    <a:pt x="179670" y="78210"/>
                    <a:pt x="180307" y="76776"/>
                    <a:pt x="179988" y="75342"/>
                  </a:cubicBezTo>
                  <a:cubicBezTo>
                    <a:pt x="172381" y="31757"/>
                    <a:pt x="134336" y="0"/>
                    <a:pt x="90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64"/>
            <p:cNvSpPr/>
            <p:nvPr/>
          </p:nvSpPr>
          <p:spPr>
            <a:xfrm>
              <a:off x="3133050" y="3492600"/>
              <a:ext cx="2652050" cy="1534750"/>
            </a:xfrm>
            <a:custGeom>
              <a:avLst/>
              <a:gdLst/>
              <a:ahLst/>
              <a:cxnLst/>
              <a:rect l="l" t="t" r="r" b="b"/>
              <a:pathLst>
                <a:path w="106082" h="61390" extrusionOk="0">
                  <a:moveTo>
                    <a:pt x="106081" y="1"/>
                  </a:moveTo>
                  <a:lnTo>
                    <a:pt x="106081" y="1"/>
                  </a:lnTo>
                  <a:cubicBezTo>
                    <a:pt x="99392" y="4461"/>
                    <a:pt x="93339" y="8443"/>
                    <a:pt x="86968" y="12425"/>
                  </a:cubicBezTo>
                  <a:cubicBezTo>
                    <a:pt x="60049" y="30264"/>
                    <a:pt x="31538" y="45396"/>
                    <a:pt x="1752" y="57501"/>
                  </a:cubicBezTo>
                  <a:cubicBezTo>
                    <a:pt x="1115" y="57820"/>
                    <a:pt x="319" y="57820"/>
                    <a:pt x="0" y="58616"/>
                  </a:cubicBezTo>
                  <a:cubicBezTo>
                    <a:pt x="6939" y="60492"/>
                    <a:pt x="14034" y="61390"/>
                    <a:pt x="21115" y="61390"/>
                  </a:cubicBezTo>
                  <a:cubicBezTo>
                    <a:pt x="57924" y="61390"/>
                    <a:pt x="94326" y="37137"/>
                    <a:pt x="1060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06"/>
        <p:cNvGrpSpPr/>
        <p:nvPr/>
      </p:nvGrpSpPr>
      <p:grpSpPr>
        <a:xfrm>
          <a:off x="0" y="0"/>
          <a:ext cx="0" cy="0"/>
          <a:chOff x="0" y="0"/>
          <a:chExt cx="0" cy="0"/>
        </a:xfrm>
      </p:grpSpPr>
      <p:sp>
        <p:nvSpPr>
          <p:cNvPr id="707" name="Google Shape;707;p65"/>
          <p:cNvSpPr txBox="1">
            <a:spLocks noGrp="1"/>
          </p:cNvSpPr>
          <p:nvPr>
            <p:ph type="title"/>
          </p:nvPr>
        </p:nvSpPr>
        <p:spPr>
          <a:xfrm>
            <a:off x="634450" y="430950"/>
            <a:ext cx="7742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highlight>
                  <a:srgbClr val="FFDC09"/>
                </a:highlight>
              </a:rPr>
              <a:t>THANKS</a:t>
            </a:r>
            <a:endParaRPr/>
          </a:p>
        </p:txBody>
      </p:sp>
      <p:sp>
        <p:nvSpPr>
          <p:cNvPr id="708" name="Google Shape;708;p65"/>
          <p:cNvSpPr txBox="1">
            <a:spLocks noGrp="1"/>
          </p:cNvSpPr>
          <p:nvPr>
            <p:ph type="body" idx="4294967295"/>
          </p:nvPr>
        </p:nvSpPr>
        <p:spPr>
          <a:xfrm>
            <a:off x="634450" y="1189700"/>
            <a:ext cx="3958500" cy="1097400"/>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 sz="1400" b="1">
                <a:highlight>
                  <a:srgbClr val="FFDC09"/>
                </a:highlight>
              </a:rPr>
              <a:t>Does anyone have any questions?</a:t>
            </a:r>
            <a:endParaRPr sz="1400" b="1">
              <a:highlight>
                <a:srgbClr val="FFDC09"/>
              </a:highlight>
            </a:endParaRPr>
          </a:p>
          <a:p>
            <a:pPr marL="0" lvl="0" indent="0" algn="just" rtl="0">
              <a:lnSpc>
                <a:spcPct val="100000"/>
              </a:lnSpc>
              <a:spcBef>
                <a:spcPts val="0"/>
              </a:spcBef>
              <a:spcAft>
                <a:spcPts val="0"/>
              </a:spcAft>
              <a:buNone/>
            </a:pPr>
            <a:r>
              <a:rPr lang="en" sz="1400">
                <a:highlight>
                  <a:srgbClr val="FFDC09"/>
                </a:highlight>
              </a:rPr>
              <a:t>addyouremail@freepik.com</a:t>
            </a:r>
            <a:endParaRPr sz="1400">
              <a:highlight>
                <a:srgbClr val="FFDC09"/>
              </a:highlight>
            </a:endParaRPr>
          </a:p>
          <a:p>
            <a:pPr marL="0" lvl="0" indent="0" algn="just" rtl="0">
              <a:lnSpc>
                <a:spcPct val="100000"/>
              </a:lnSpc>
              <a:spcBef>
                <a:spcPts val="0"/>
              </a:spcBef>
              <a:spcAft>
                <a:spcPts val="0"/>
              </a:spcAft>
              <a:buNone/>
            </a:pPr>
            <a:r>
              <a:rPr lang="en" sz="1400">
                <a:highlight>
                  <a:srgbClr val="FFDC09"/>
                </a:highlight>
              </a:rPr>
              <a:t>+91 620 421 838</a:t>
            </a:r>
            <a:endParaRPr sz="1400">
              <a:highlight>
                <a:srgbClr val="FFDC09"/>
              </a:highlight>
            </a:endParaRPr>
          </a:p>
          <a:p>
            <a:pPr marL="0" lvl="0" indent="0" algn="just" rtl="0">
              <a:lnSpc>
                <a:spcPct val="100000"/>
              </a:lnSpc>
              <a:spcBef>
                <a:spcPts val="0"/>
              </a:spcBef>
              <a:spcAft>
                <a:spcPts val="0"/>
              </a:spcAft>
              <a:buNone/>
            </a:pPr>
            <a:r>
              <a:rPr lang="en" sz="1400">
                <a:highlight>
                  <a:srgbClr val="FFDC09"/>
                </a:highlight>
              </a:rPr>
              <a:t>yourcompany.com</a:t>
            </a:r>
            <a:endParaRPr sz="1300">
              <a:solidFill>
                <a:schemeClr val="dk1"/>
              </a:solidFill>
            </a:endParaRPr>
          </a:p>
        </p:txBody>
      </p:sp>
      <p:sp>
        <p:nvSpPr>
          <p:cNvPr id="709" name="Google Shape;709;p65"/>
          <p:cNvSpPr txBox="1"/>
          <p:nvPr/>
        </p:nvSpPr>
        <p:spPr>
          <a:xfrm>
            <a:off x="616443" y="4294675"/>
            <a:ext cx="7742700" cy="274200"/>
          </a:xfrm>
          <a:prstGeom prst="rect">
            <a:avLst/>
          </a:prstGeom>
          <a:noFill/>
          <a:ln>
            <a:noFill/>
          </a:ln>
        </p:spPr>
        <p:txBody>
          <a:bodyPr spcFirstLastPara="1" wrap="square" lIns="91425" tIns="91425" rIns="91425" bIns="91425" anchor="t" anchorCtr="0">
            <a:noAutofit/>
          </a:bodyPr>
          <a:lstStyle/>
          <a:p>
            <a:pPr marL="0" lvl="0" indent="0" algn="l" rtl="0">
              <a:lnSpc>
                <a:spcPct val="114000"/>
              </a:lnSpc>
              <a:spcBef>
                <a:spcPts val="0"/>
              </a:spcBef>
              <a:spcAft>
                <a:spcPts val="300"/>
              </a:spcAft>
              <a:buNone/>
            </a:pPr>
            <a:r>
              <a:rPr lang="en" sz="1200">
                <a:solidFill>
                  <a:schemeClr val="dk1"/>
                </a:solidFill>
                <a:latin typeface="Roboto"/>
                <a:ea typeface="Roboto"/>
                <a:cs typeface="Roboto"/>
                <a:sym typeface="Roboto"/>
              </a:rPr>
              <a:t>Please keep this slide for attribution</a:t>
            </a:r>
            <a:endParaRPr sz="1500">
              <a:solidFill>
                <a:schemeClr val="dk1"/>
              </a:solidFill>
              <a:latin typeface="Roboto"/>
              <a:ea typeface="Roboto"/>
              <a:cs typeface="Roboto"/>
              <a:sym typeface="Roboto"/>
            </a:endParaRPr>
          </a:p>
        </p:txBody>
      </p:sp>
      <p:sp>
        <p:nvSpPr>
          <p:cNvPr id="710" name="Google Shape;710;p65"/>
          <p:cNvSpPr/>
          <p:nvPr/>
        </p:nvSpPr>
        <p:spPr>
          <a:xfrm>
            <a:off x="729824" y="2408273"/>
            <a:ext cx="362224" cy="362224"/>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 name="Google Shape;711;p65"/>
          <p:cNvGrpSpPr/>
          <p:nvPr/>
        </p:nvGrpSpPr>
        <p:grpSpPr>
          <a:xfrm>
            <a:off x="1845309" y="2408299"/>
            <a:ext cx="362227" cy="362227"/>
            <a:chOff x="1323129" y="2571761"/>
            <a:chExt cx="417024" cy="417024"/>
          </a:xfrm>
        </p:grpSpPr>
        <p:sp>
          <p:nvSpPr>
            <p:cNvPr id="712" name="Google Shape;712;p65"/>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5"/>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5"/>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65"/>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 name="Google Shape;716;p65"/>
          <p:cNvSpPr/>
          <p:nvPr/>
        </p:nvSpPr>
        <p:spPr>
          <a:xfrm>
            <a:off x="1286659" y="2440948"/>
            <a:ext cx="364018" cy="296874"/>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20"/>
        <p:cNvGrpSpPr/>
        <p:nvPr/>
      </p:nvGrpSpPr>
      <p:grpSpPr>
        <a:xfrm>
          <a:off x="0" y="0"/>
          <a:ext cx="0" cy="0"/>
          <a:chOff x="0" y="0"/>
          <a:chExt cx="0" cy="0"/>
        </a:xfrm>
      </p:grpSpPr>
      <p:sp>
        <p:nvSpPr>
          <p:cNvPr id="721" name="Google Shape;721;p66"/>
          <p:cNvSpPr txBox="1">
            <a:spLocks noGrp="1"/>
          </p:cNvSpPr>
          <p:nvPr>
            <p:ph type="subTitle" idx="4294967295"/>
          </p:nvPr>
        </p:nvSpPr>
        <p:spPr>
          <a:xfrm>
            <a:off x="842500" y="1266541"/>
            <a:ext cx="2239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000" b="1"/>
              <a:t>PHOTOS</a:t>
            </a:r>
            <a:endParaRPr sz="2000" b="1"/>
          </a:p>
        </p:txBody>
      </p:sp>
      <p:sp>
        <p:nvSpPr>
          <p:cNvPr id="722" name="Google Shape;722;p66"/>
          <p:cNvSpPr txBox="1">
            <a:spLocks noGrp="1"/>
          </p:cNvSpPr>
          <p:nvPr>
            <p:ph type="title"/>
          </p:nvPr>
        </p:nvSpPr>
        <p:spPr>
          <a:xfrm>
            <a:off x="729824" y="441401"/>
            <a:ext cx="7742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b="0">
                <a:highlight>
                  <a:schemeClr val="accent1"/>
                </a:highlight>
              </a:rPr>
              <a:t>ALTERNATIVE</a:t>
            </a:r>
            <a:r>
              <a:rPr lang="en">
                <a:highlight>
                  <a:schemeClr val="accent1"/>
                </a:highlight>
              </a:rPr>
              <a:t> </a:t>
            </a:r>
            <a:r>
              <a:rPr lang="en"/>
              <a:t>RESOURCES</a:t>
            </a:r>
            <a:endParaRPr/>
          </a:p>
        </p:txBody>
      </p:sp>
      <p:sp>
        <p:nvSpPr>
          <p:cNvPr id="723" name="Google Shape;723;p66"/>
          <p:cNvSpPr txBox="1">
            <a:spLocks noGrp="1"/>
          </p:cNvSpPr>
          <p:nvPr>
            <p:ph type="body" idx="1"/>
          </p:nvPr>
        </p:nvSpPr>
        <p:spPr>
          <a:xfrm>
            <a:off x="4517550" y="1759875"/>
            <a:ext cx="3954900" cy="2940900"/>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SzPts val="1200"/>
              <a:buChar char="●"/>
            </a:pPr>
            <a:r>
              <a:rPr lang="en">
                <a:uFill>
                  <a:noFill/>
                </a:uFill>
                <a:hlinkClick r:id="rId3"/>
              </a:rPr>
              <a:t>smiling woman posing with lemon slice decorations</a:t>
            </a:r>
            <a:endParaRPr/>
          </a:p>
          <a:p>
            <a:pPr marL="457200" lvl="0" indent="-304800" algn="l" rtl="0">
              <a:lnSpc>
                <a:spcPct val="100000"/>
              </a:lnSpc>
              <a:spcBef>
                <a:spcPts val="0"/>
              </a:spcBef>
              <a:spcAft>
                <a:spcPts val="0"/>
              </a:spcAft>
              <a:buSzPts val="1200"/>
              <a:buChar char="●"/>
            </a:pPr>
            <a:r>
              <a:rPr lang="en">
                <a:uFill>
                  <a:noFill/>
                </a:uFill>
                <a:hlinkClick r:id="rId4"/>
              </a:rPr>
              <a:t>Close-up smiling woman with bananas</a:t>
            </a:r>
            <a:endParaRPr/>
          </a:p>
          <a:p>
            <a:pPr marL="457200" lvl="0" indent="-304800" algn="l" rtl="0">
              <a:lnSpc>
                <a:spcPct val="100000"/>
              </a:lnSpc>
              <a:spcBef>
                <a:spcPts val="0"/>
              </a:spcBef>
              <a:spcAft>
                <a:spcPts val="0"/>
              </a:spcAft>
              <a:buSzPts val="1200"/>
              <a:buChar char="●"/>
            </a:pPr>
            <a:r>
              <a:rPr lang="en">
                <a:uFill>
                  <a:noFill/>
                </a:uFill>
                <a:hlinkClick r:id="rId5"/>
              </a:rPr>
              <a:t>Portrait of surprised man</a:t>
            </a:r>
            <a:endParaRPr/>
          </a:p>
          <a:p>
            <a:pPr marL="457200" lvl="0" indent="-304800" algn="l" rtl="0">
              <a:lnSpc>
                <a:spcPct val="100000"/>
              </a:lnSpc>
              <a:spcBef>
                <a:spcPts val="0"/>
              </a:spcBef>
              <a:spcAft>
                <a:spcPts val="0"/>
              </a:spcAft>
              <a:buSzPts val="1200"/>
              <a:buChar char="●"/>
            </a:pPr>
            <a:r>
              <a:rPr lang="en">
                <a:uFill>
                  <a:noFill/>
                </a:uFill>
                <a:hlinkClick r:id="rId6"/>
              </a:rPr>
              <a:t>Space hand</a:t>
            </a:r>
            <a:endParaRPr/>
          </a:p>
          <a:p>
            <a:pPr marL="457200" lvl="0" indent="-304800" algn="l" rtl="0">
              <a:lnSpc>
                <a:spcPct val="100000"/>
              </a:lnSpc>
              <a:spcBef>
                <a:spcPts val="0"/>
              </a:spcBef>
              <a:spcAft>
                <a:spcPts val="0"/>
              </a:spcAft>
              <a:buSzPts val="1200"/>
              <a:buChar char="●"/>
            </a:pPr>
            <a:r>
              <a:rPr lang="en">
                <a:uFill>
                  <a:noFill/>
                </a:uFill>
                <a:hlinkClick r:id="rId7"/>
              </a:rPr>
              <a:t>High angle smiling man with sunglasses</a:t>
            </a:r>
            <a:endParaRPr/>
          </a:p>
          <a:p>
            <a:pPr marL="457200" lvl="0" indent="-304800" algn="l" rtl="0">
              <a:lnSpc>
                <a:spcPct val="100000"/>
              </a:lnSpc>
              <a:spcBef>
                <a:spcPts val="0"/>
              </a:spcBef>
              <a:spcAft>
                <a:spcPts val="0"/>
              </a:spcAft>
              <a:buSzPts val="1200"/>
              <a:buChar char="●"/>
            </a:pPr>
            <a:r>
              <a:rPr lang="en">
                <a:uFill>
                  <a:noFill/>
                </a:uFill>
                <a:hlinkClick r:id="rId8"/>
              </a:rPr>
              <a:t>Low angle man with umbrella</a:t>
            </a:r>
            <a:endParaRPr/>
          </a:p>
          <a:p>
            <a:pPr marL="457200" lvl="0" indent="-304800" algn="l" rtl="0">
              <a:lnSpc>
                <a:spcPct val="100000"/>
              </a:lnSpc>
              <a:spcBef>
                <a:spcPts val="0"/>
              </a:spcBef>
              <a:spcAft>
                <a:spcPts val="0"/>
              </a:spcAft>
              <a:buSzPts val="1200"/>
              <a:buChar char="●"/>
            </a:pPr>
            <a:r>
              <a:rPr lang="en">
                <a:uFill>
                  <a:noFill/>
                </a:uFill>
                <a:hlinkClick r:id="rId9"/>
              </a:rPr>
              <a:t>Handsome front view</a:t>
            </a:r>
            <a:endParaRPr/>
          </a:p>
          <a:p>
            <a:pPr marL="457200" lvl="0" indent="-304800" algn="l" rtl="0">
              <a:lnSpc>
                <a:spcPct val="100000"/>
              </a:lnSpc>
              <a:spcBef>
                <a:spcPts val="0"/>
              </a:spcBef>
              <a:spcAft>
                <a:spcPts val="0"/>
              </a:spcAft>
              <a:buSzPts val="1200"/>
              <a:buChar char="●"/>
            </a:pPr>
            <a:r>
              <a:rPr lang="en">
                <a:uFill>
                  <a:noFill/>
                </a:uFill>
                <a:hlinkClick r:id="rId10"/>
              </a:rPr>
              <a:t>Side view man with headphones</a:t>
            </a:r>
            <a:endParaRPr/>
          </a:p>
          <a:p>
            <a:pPr marL="457200" lvl="0" indent="-304800" algn="l" rtl="0">
              <a:lnSpc>
                <a:spcPct val="100000"/>
              </a:lnSpc>
              <a:spcBef>
                <a:spcPts val="0"/>
              </a:spcBef>
              <a:spcAft>
                <a:spcPts val="0"/>
              </a:spcAft>
              <a:buSzPts val="1200"/>
              <a:buChar char="●"/>
            </a:pPr>
            <a:r>
              <a:rPr lang="en">
                <a:uFill>
                  <a:noFill/>
                </a:uFill>
                <a:hlinkClick r:id="rId11"/>
              </a:rPr>
              <a:t>Copy space smiling man</a:t>
            </a:r>
            <a:endParaRPr/>
          </a:p>
          <a:p>
            <a:pPr marL="457200" lvl="0" indent="-304800" algn="l" rtl="0">
              <a:lnSpc>
                <a:spcPct val="100000"/>
              </a:lnSpc>
              <a:spcBef>
                <a:spcPts val="0"/>
              </a:spcBef>
              <a:spcAft>
                <a:spcPts val="0"/>
              </a:spcAft>
              <a:buSzPts val="1200"/>
              <a:buChar char="●"/>
            </a:pPr>
            <a:r>
              <a:rPr lang="en">
                <a:uFill>
                  <a:noFill/>
                </a:uFill>
                <a:hlinkClick r:id="rId12"/>
              </a:rPr>
              <a:t>Woman among many yellow balloons</a:t>
            </a:r>
            <a:endParaRPr/>
          </a:p>
          <a:p>
            <a:pPr marL="457200" lvl="0" indent="-304800" algn="l" rtl="0">
              <a:lnSpc>
                <a:spcPct val="100000"/>
              </a:lnSpc>
              <a:spcBef>
                <a:spcPts val="0"/>
              </a:spcBef>
              <a:spcAft>
                <a:spcPts val="0"/>
              </a:spcAft>
              <a:buSzPts val="1200"/>
              <a:buChar char="●"/>
            </a:pPr>
            <a:r>
              <a:rPr lang="en">
                <a:uFill>
                  <a:noFill/>
                </a:uFill>
                <a:hlinkClick r:id="rId13"/>
              </a:rPr>
              <a:t>Old camera with glasses and copy space</a:t>
            </a:r>
            <a:endParaRPr/>
          </a:p>
          <a:p>
            <a:pPr marL="457200" lvl="0" indent="-304800" algn="l" rtl="0">
              <a:lnSpc>
                <a:spcPct val="100000"/>
              </a:lnSpc>
              <a:spcBef>
                <a:spcPts val="0"/>
              </a:spcBef>
              <a:spcAft>
                <a:spcPts val="0"/>
              </a:spcAft>
              <a:buSzPts val="1200"/>
              <a:buChar char="●"/>
            </a:pPr>
            <a:r>
              <a:rPr lang="en">
                <a:uFill>
                  <a:noFill/>
                </a:uFill>
                <a:hlinkClick r:id="rId14"/>
              </a:rPr>
              <a:t>Happy woman drying her hair</a:t>
            </a:r>
            <a:endParaRPr/>
          </a:p>
          <a:p>
            <a:pPr marL="457200" lvl="0" indent="-304800" algn="l" rtl="0">
              <a:lnSpc>
                <a:spcPct val="100000"/>
              </a:lnSpc>
              <a:spcBef>
                <a:spcPts val="0"/>
              </a:spcBef>
              <a:spcAft>
                <a:spcPts val="0"/>
              </a:spcAft>
              <a:buSzPts val="1200"/>
              <a:buChar char="●"/>
            </a:pPr>
            <a:r>
              <a:rPr lang="en">
                <a:uFill>
                  <a:noFill/>
                </a:uFill>
                <a:hlinkClick r:id="rId15"/>
              </a:rPr>
              <a:t>Happy woman with headphones</a:t>
            </a:r>
            <a:endParaRPr/>
          </a:p>
          <a:p>
            <a:pPr marL="0" lvl="0" indent="0" algn="l" rtl="0">
              <a:spcBef>
                <a:spcPts val="0"/>
              </a:spcBef>
              <a:spcAft>
                <a:spcPts val="1600"/>
              </a:spcAft>
              <a:buNone/>
            </a:pPr>
            <a:endParaRPr/>
          </a:p>
        </p:txBody>
      </p:sp>
      <p:sp>
        <p:nvSpPr>
          <p:cNvPr id="724" name="Google Shape;724;p66"/>
          <p:cNvSpPr txBox="1">
            <a:spLocks noGrp="1"/>
          </p:cNvSpPr>
          <p:nvPr>
            <p:ph type="body" idx="2"/>
          </p:nvPr>
        </p:nvSpPr>
        <p:spPr>
          <a:xfrm>
            <a:off x="729825" y="1751905"/>
            <a:ext cx="3620400" cy="2940900"/>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SzPts val="1200"/>
              <a:buFont typeface="Roboto"/>
              <a:buChar char="●"/>
            </a:pPr>
            <a:r>
              <a:rPr lang="en">
                <a:uFill>
                  <a:noFill/>
                </a:uFill>
                <a:hlinkClick r:id="rId16"/>
              </a:rPr>
              <a:t>Happy woman cutting red ribbon</a:t>
            </a:r>
            <a:endParaRPr/>
          </a:p>
          <a:p>
            <a:pPr marL="457200" lvl="0" indent="-304800" algn="l" rtl="0">
              <a:lnSpc>
                <a:spcPct val="100000"/>
              </a:lnSpc>
              <a:spcBef>
                <a:spcPts val="0"/>
              </a:spcBef>
              <a:spcAft>
                <a:spcPts val="0"/>
              </a:spcAft>
              <a:buSzPts val="1200"/>
              <a:buFont typeface="Roboto"/>
              <a:buChar char="●"/>
            </a:pPr>
            <a:r>
              <a:rPr lang="en">
                <a:uFill>
                  <a:noFill/>
                </a:uFill>
                <a:hlinkClick r:id="rId17"/>
              </a:rPr>
              <a:t>Happy woman holding paper</a:t>
            </a:r>
            <a:endParaRPr/>
          </a:p>
          <a:p>
            <a:pPr marL="457200" lvl="0" indent="-304800" algn="l" rtl="0">
              <a:lnSpc>
                <a:spcPct val="100000"/>
              </a:lnSpc>
              <a:spcBef>
                <a:spcPts val="0"/>
              </a:spcBef>
              <a:spcAft>
                <a:spcPts val="0"/>
              </a:spcAft>
              <a:buSzPts val="1200"/>
              <a:buFont typeface="Roboto"/>
              <a:buChar char="●"/>
            </a:pPr>
            <a:r>
              <a:rPr lang="en">
                <a:uFill>
                  <a:noFill/>
                </a:uFill>
                <a:hlinkClick r:id="rId18"/>
              </a:rPr>
              <a:t>Excited woman cutting the ribbon</a:t>
            </a:r>
            <a:endParaRPr/>
          </a:p>
          <a:p>
            <a:pPr marL="457200" lvl="0" indent="-304800" algn="l" rtl="0">
              <a:lnSpc>
                <a:spcPct val="100000"/>
              </a:lnSpc>
              <a:spcBef>
                <a:spcPts val="0"/>
              </a:spcBef>
              <a:spcAft>
                <a:spcPts val="0"/>
              </a:spcAft>
              <a:buSzPts val="1200"/>
              <a:buFont typeface="Roboto"/>
              <a:buChar char="●"/>
            </a:pPr>
            <a:r>
              <a:rPr lang="en">
                <a:uFill>
                  <a:noFill/>
                </a:uFill>
                <a:hlinkClick r:id="rId19"/>
              </a:rPr>
              <a:t>Happy woman with a paper plane</a:t>
            </a:r>
            <a:endParaRPr/>
          </a:p>
          <a:p>
            <a:pPr marL="457200" lvl="0" indent="-304800" algn="l" rtl="0">
              <a:lnSpc>
                <a:spcPct val="100000"/>
              </a:lnSpc>
              <a:spcBef>
                <a:spcPts val="0"/>
              </a:spcBef>
              <a:spcAft>
                <a:spcPts val="0"/>
              </a:spcAft>
              <a:buSzPts val="1200"/>
              <a:buFont typeface="Roboto"/>
              <a:buChar char="●"/>
            </a:pPr>
            <a:r>
              <a:rPr lang="en">
                <a:uFill>
                  <a:noFill/>
                </a:uFill>
                <a:hlinkClick r:id="rId20"/>
              </a:rPr>
              <a:t>Happy woman with a dog</a:t>
            </a:r>
            <a:endParaRPr/>
          </a:p>
          <a:p>
            <a:pPr marL="457200" lvl="0" indent="-304800" algn="l" rtl="0">
              <a:lnSpc>
                <a:spcPct val="100000"/>
              </a:lnSpc>
              <a:spcBef>
                <a:spcPts val="0"/>
              </a:spcBef>
              <a:spcAft>
                <a:spcPts val="0"/>
              </a:spcAft>
              <a:buSzPts val="1200"/>
              <a:buFont typeface="Roboto"/>
              <a:buChar char="●"/>
            </a:pPr>
            <a:r>
              <a:rPr lang="en">
                <a:uFill>
                  <a:noFill/>
                </a:uFill>
                <a:hlinkClick r:id="rId21"/>
              </a:rPr>
              <a:t>Woman dressed in yellow with a glass of juice</a:t>
            </a:r>
            <a:endParaRPr/>
          </a:p>
          <a:p>
            <a:pPr marL="457200" lvl="0" indent="-304800" algn="l" rtl="0">
              <a:lnSpc>
                <a:spcPct val="100000"/>
              </a:lnSpc>
              <a:spcBef>
                <a:spcPts val="0"/>
              </a:spcBef>
              <a:spcAft>
                <a:spcPts val="0"/>
              </a:spcAft>
              <a:buSzPts val="1200"/>
              <a:buChar char="●"/>
            </a:pPr>
            <a:r>
              <a:rPr lang="en">
                <a:uFill>
                  <a:noFill/>
                </a:uFill>
                <a:hlinkClick r:id="rId22"/>
              </a:rPr>
              <a:t>Happy woman listening to music</a:t>
            </a:r>
            <a:endParaRPr/>
          </a:p>
          <a:p>
            <a:pPr marL="457200" lvl="0" indent="-304800" algn="l" rtl="0">
              <a:lnSpc>
                <a:spcPct val="100000"/>
              </a:lnSpc>
              <a:spcBef>
                <a:spcPts val="0"/>
              </a:spcBef>
              <a:spcAft>
                <a:spcPts val="0"/>
              </a:spcAft>
              <a:buSzPts val="1200"/>
              <a:buChar char="●"/>
            </a:pPr>
            <a:r>
              <a:rPr lang="en">
                <a:uFill>
                  <a:noFill/>
                </a:uFill>
                <a:hlinkClick r:id="rId23"/>
              </a:rPr>
              <a:t>Happy woman with a glass of juice</a:t>
            </a:r>
            <a:endParaRPr/>
          </a:p>
          <a:p>
            <a:pPr marL="457200" lvl="0" indent="-304800" algn="l" rtl="0">
              <a:lnSpc>
                <a:spcPct val="100000"/>
              </a:lnSpc>
              <a:spcBef>
                <a:spcPts val="0"/>
              </a:spcBef>
              <a:spcAft>
                <a:spcPts val="0"/>
              </a:spcAft>
              <a:buSzPts val="1200"/>
              <a:buChar char="●"/>
            </a:pPr>
            <a:r>
              <a:rPr lang="en">
                <a:uFill>
                  <a:noFill/>
                </a:uFill>
                <a:hlinkClick r:id="rId24"/>
              </a:rPr>
              <a:t>Woman posing with citrus</a:t>
            </a:r>
            <a:endParaRPr/>
          </a:p>
          <a:p>
            <a:pPr marL="457200" lvl="0" indent="-304800" algn="l" rtl="0">
              <a:lnSpc>
                <a:spcPct val="100000"/>
              </a:lnSpc>
              <a:spcBef>
                <a:spcPts val="0"/>
              </a:spcBef>
              <a:spcAft>
                <a:spcPts val="0"/>
              </a:spcAft>
              <a:buSzPts val="1200"/>
              <a:buChar char="●"/>
            </a:pPr>
            <a:r>
              <a:rPr lang="en">
                <a:uFill>
                  <a:noFill/>
                </a:uFill>
                <a:hlinkClick r:id="rId25"/>
              </a:rPr>
              <a:t>Close-up woman with vinyl</a:t>
            </a:r>
            <a:endParaRPr/>
          </a:p>
          <a:p>
            <a:pPr marL="457200" lvl="0" indent="-304800" algn="l" rtl="0">
              <a:lnSpc>
                <a:spcPct val="100000"/>
              </a:lnSpc>
              <a:spcBef>
                <a:spcPts val="0"/>
              </a:spcBef>
              <a:spcAft>
                <a:spcPts val="0"/>
              </a:spcAft>
              <a:buSzPts val="1200"/>
              <a:buChar char="●"/>
            </a:pPr>
            <a:r>
              <a:rPr lang="en">
                <a:uFill>
                  <a:noFill/>
                </a:uFill>
                <a:hlinkClick r:id="rId26"/>
              </a:rPr>
              <a:t>Smiling woman with balloon</a:t>
            </a:r>
            <a:endParaRPr/>
          </a:p>
          <a:p>
            <a:pPr marL="457200" lvl="0" indent="-304800" algn="l" rtl="0">
              <a:lnSpc>
                <a:spcPct val="100000"/>
              </a:lnSpc>
              <a:spcBef>
                <a:spcPts val="0"/>
              </a:spcBef>
              <a:spcAft>
                <a:spcPts val="0"/>
              </a:spcAft>
              <a:buSzPts val="1200"/>
              <a:buChar char="●"/>
            </a:pPr>
            <a:r>
              <a:rPr lang="en">
                <a:uFill>
                  <a:noFill/>
                </a:uFill>
                <a:hlinkClick r:id="rId27"/>
              </a:rPr>
              <a:t>Medium shot woman holding glass</a:t>
            </a:r>
            <a:endParaRPr/>
          </a:p>
          <a:p>
            <a:pPr marL="457200" lvl="0" indent="-304800" algn="l" rtl="0">
              <a:lnSpc>
                <a:spcPct val="100000"/>
              </a:lnSpc>
              <a:spcBef>
                <a:spcPts val="0"/>
              </a:spcBef>
              <a:spcAft>
                <a:spcPts val="0"/>
              </a:spcAft>
              <a:buSzPts val="1200"/>
              <a:buChar char="●"/>
            </a:pPr>
            <a:r>
              <a:rPr lang="en">
                <a:uFill>
                  <a:noFill/>
                </a:uFill>
                <a:hlinkClick r:id="rId28"/>
              </a:rPr>
              <a:t>Woman with sunglasses and lemonade</a:t>
            </a:r>
            <a:endParaRPr/>
          </a:p>
          <a:p>
            <a:pPr marL="0" lvl="0" indent="0" algn="l" rtl="0">
              <a:spcBef>
                <a:spcPts val="0"/>
              </a:spcBef>
              <a:spcAft>
                <a:spcPts val="160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67"/>
          <p:cNvSpPr txBox="1">
            <a:spLocks noGrp="1"/>
          </p:cNvSpPr>
          <p:nvPr>
            <p:ph type="title"/>
          </p:nvPr>
        </p:nvSpPr>
        <p:spPr>
          <a:xfrm>
            <a:off x="631699" y="438600"/>
            <a:ext cx="7840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730" name="Google Shape;730;p67"/>
          <p:cNvSpPr txBox="1">
            <a:spLocks noGrp="1"/>
          </p:cNvSpPr>
          <p:nvPr>
            <p:ph type="subTitle" idx="1"/>
          </p:nvPr>
        </p:nvSpPr>
        <p:spPr>
          <a:xfrm>
            <a:off x="631700" y="1349825"/>
            <a:ext cx="4276200" cy="42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Did you like the resources on this template? Get them for free at our other websites.</a:t>
            </a:r>
            <a:endParaRPr/>
          </a:p>
        </p:txBody>
      </p:sp>
      <p:sp>
        <p:nvSpPr>
          <p:cNvPr id="731" name="Google Shape;731;p67"/>
          <p:cNvSpPr txBox="1">
            <a:spLocks noGrp="1"/>
          </p:cNvSpPr>
          <p:nvPr>
            <p:ph type="subTitle" idx="2"/>
          </p:nvPr>
        </p:nvSpPr>
        <p:spPr>
          <a:xfrm>
            <a:off x="631700" y="2078125"/>
            <a:ext cx="2239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PHOTOS</a:t>
            </a:r>
            <a:endParaRPr/>
          </a:p>
        </p:txBody>
      </p:sp>
      <p:sp>
        <p:nvSpPr>
          <p:cNvPr id="732" name="Google Shape;732;p67"/>
          <p:cNvSpPr txBox="1">
            <a:spLocks noGrp="1"/>
          </p:cNvSpPr>
          <p:nvPr>
            <p:ph type="body" idx="3"/>
          </p:nvPr>
        </p:nvSpPr>
        <p:spPr>
          <a:xfrm>
            <a:off x="4795800" y="2392262"/>
            <a:ext cx="3497400" cy="2118600"/>
          </a:xfrm>
          <a:prstGeom prst="rect">
            <a:avLst/>
          </a:prstGeom>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SzPts val="1100"/>
              <a:buChar char="●"/>
            </a:pPr>
            <a:r>
              <a:rPr lang="en" sz="1100">
                <a:uFill>
                  <a:noFill/>
                </a:uFill>
                <a:hlinkClick r:id="rId3"/>
              </a:rPr>
              <a:t>Happy child posing while wearing sunglasses</a:t>
            </a:r>
            <a:endParaRPr sz="1100"/>
          </a:p>
          <a:p>
            <a:pPr marL="457200" lvl="0" indent="-298450" algn="l" rtl="0">
              <a:lnSpc>
                <a:spcPct val="100000"/>
              </a:lnSpc>
              <a:spcBef>
                <a:spcPts val="0"/>
              </a:spcBef>
              <a:spcAft>
                <a:spcPts val="0"/>
              </a:spcAft>
              <a:buSzPts val="1100"/>
              <a:buChar char="●"/>
            </a:pPr>
            <a:r>
              <a:rPr lang="en" sz="1100">
                <a:uFill>
                  <a:noFill/>
                </a:uFill>
                <a:hlinkClick r:id="rId4"/>
              </a:rPr>
              <a:t>Happy woman with a paper plane</a:t>
            </a:r>
            <a:endParaRPr sz="1100"/>
          </a:p>
          <a:p>
            <a:pPr marL="457200" lvl="0" indent="-298450" algn="l" rtl="0">
              <a:lnSpc>
                <a:spcPct val="100000"/>
              </a:lnSpc>
              <a:spcBef>
                <a:spcPts val="0"/>
              </a:spcBef>
              <a:spcAft>
                <a:spcPts val="0"/>
              </a:spcAft>
              <a:buSzPts val="1100"/>
              <a:buChar char="●"/>
            </a:pPr>
            <a:r>
              <a:rPr lang="en" sz="1100">
                <a:uFill>
                  <a:noFill/>
                </a:uFill>
                <a:hlinkClick r:id="rId5"/>
              </a:rPr>
              <a:t>Full shot happy friends hugging</a:t>
            </a:r>
            <a:endParaRPr sz="1100"/>
          </a:p>
          <a:p>
            <a:pPr marL="457200" lvl="0" indent="-298450" algn="l" rtl="0">
              <a:lnSpc>
                <a:spcPct val="100000"/>
              </a:lnSpc>
              <a:spcBef>
                <a:spcPts val="0"/>
              </a:spcBef>
              <a:spcAft>
                <a:spcPts val="0"/>
              </a:spcAft>
              <a:buSzPts val="1100"/>
              <a:buChar char="●"/>
            </a:pPr>
            <a:r>
              <a:rPr lang="en" sz="1100">
                <a:uFill>
                  <a:noFill/>
                </a:uFill>
                <a:hlinkClick r:id="rId6"/>
              </a:rPr>
              <a:t>Happy woman expressing approval</a:t>
            </a:r>
            <a:endParaRPr sz="1100"/>
          </a:p>
          <a:p>
            <a:pPr marL="457200" lvl="0" indent="-298450" algn="l" rtl="0">
              <a:lnSpc>
                <a:spcPct val="100000"/>
              </a:lnSpc>
              <a:spcBef>
                <a:spcPts val="0"/>
              </a:spcBef>
              <a:spcAft>
                <a:spcPts val="0"/>
              </a:spcAft>
              <a:buSzPts val="1100"/>
              <a:buChar char="●"/>
            </a:pPr>
            <a:r>
              <a:rPr lang="en" sz="1100">
                <a:uFill>
                  <a:noFill/>
                </a:uFill>
                <a:hlinkClick r:id="rId7"/>
              </a:rPr>
              <a:t>Woman smiling while holding a pose</a:t>
            </a:r>
            <a:endParaRPr sz="1100"/>
          </a:p>
          <a:p>
            <a:pPr marL="457200" lvl="0" indent="-298450" algn="l" rtl="0">
              <a:lnSpc>
                <a:spcPct val="100000"/>
              </a:lnSpc>
              <a:spcBef>
                <a:spcPts val="0"/>
              </a:spcBef>
              <a:spcAft>
                <a:spcPts val="0"/>
              </a:spcAft>
              <a:buSzPts val="1100"/>
              <a:buChar char="●"/>
            </a:pPr>
            <a:r>
              <a:rPr lang="en" sz="1100">
                <a:uFill>
                  <a:noFill/>
                </a:uFill>
                <a:hlinkClick r:id="rId8"/>
              </a:rPr>
              <a:t>Copy space man with sunglasses</a:t>
            </a:r>
            <a:endParaRPr sz="1100"/>
          </a:p>
          <a:p>
            <a:pPr marL="457200" lvl="0" indent="-298450" algn="l" rtl="0">
              <a:lnSpc>
                <a:spcPct val="100000"/>
              </a:lnSpc>
              <a:spcBef>
                <a:spcPts val="0"/>
              </a:spcBef>
              <a:spcAft>
                <a:spcPts val="0"/>
              </a:spcAft>
              <a:buSzPts val="1100"/>
              <a:buChar char="●"/>
            </a:pPr>
            <a:r>
              <a:rPr lang="en" sz="1100">
                <a:uFill>
                  <a:noFill/>
                </a:uFill>
                <a:hlinkClick r:id="rId9"/>
              </a:rPr>
              <a:t>From view of woman posing while covering head with slide lemon</a:t>
            </a:r>
            <a:endParaRPr sz="1100"/>
          </a:p>
          <a:p>
            <a:pPr marL="457200" marR="50800" lvl="0" indent="-298450" algn="l" rtl="0">
              <a:lnSpc>
                <a:spcPct val="166000"/>
              </a:lnSpc>
              <a:spcBef>
                <a:spcPts val="0"/>
              </a:spcBef>
              <a:spcAft>
                <a:spcPts val="0"/>
              </a:spcAft>
              <a:buSzPts val="1100"/>
              <a:buChar char="●"/>
            </a:pPr>
            <a:r>
              <a:rPr lang="en" sz="1100">
                <a:solidFill>
                  <a:srgbClr val="000000"/>
                </a:solidFill>
                <a:uFill>
                  <a:noFill/>
                </a:uFill>
                <a:hlinkClick r:id="rId10">
                  <a:extLst>
                    <a:ext uri="{A12FA001-AC4F-418D-AE19-62706E023703}">
                      <ahyp:hlinkClr xmlns:ahyp="http://schemas.microsoft.com/office/drawing/2018/hyperlinkcolor" val="tx"/>
                    </a:ext>
                  </a:extLst>
                </a:hlinkClick>
              </a:rPr>
              <a:t>Smiley woman using bananas as mobile</a:t>
            </a:r>
            <a:endParaRPr sz="1100">
              <a:solidFill>
                <a:srgbClr val="374957"/>
              </a:solidFill>
            </a:endParaRPr>
          </a:p>
          <a:p>
            <a:pPr marL="457200" lvl="0" indent="-298450" algn="l" rtl="0">
              <a:lnSpc>
                <a:spcPct val="100000"/>
              </a:lnSpc>
              <a:spcBef>
                <a:spcPts val="0"/>
              </a:spcBef>
              <a:spcAft>
                <a:spcPts val="0"/>
              </a:spcAft>
              <a:buSzPts val="1100"/>
              <a:buChar char="●"/>
            </a:pPr>
            <a:r>
              <a:rPr lang="en" sz="1100">
                <a:uFill>
                  <a:noFill/>
                </a:uFill>
                <a:hlinkClick r:id="rId11"/>
              </a:rPr>
              <a:t>Happy woman with headphones</a:t>
            </a:r>
            <a:endParaRPr sz="1100"/>
          </a:p>
          <a:p>
            <a:pPr marL="457200" lvl="0" indent="-298450" algn="l" rtl="0">
              <a:lnSpc>
                <a:spcPct val="100000"/>
              </a:lnSpc>
              <a:spcBef>
                <a:spcPts val="0"/>
              </a:spcBef>
              <a:spcAft>
                <a:spcPts val="0"/>
              </a:spcAft>
              <a:buSzPts val="1100"/>
              <a:buChar char="●"/>
            </a:pPr>
            <a:r>
              <a:rPr lang="en" sz="1100">
                <a:uFill>
                  <a:noFill/>
                </a:uFill>
                <a:hlinkClick r:id="rId12"/>
              </a:rPr>
              <a:t>Close-up excited woman hiding</a:t>
            </a:r>
            <a:endParaRPr sz="1100"/>
          </a:p>
          <a:p>
            <a:pPr marL="457200" lvl="0" indent="0" algn="l" rtl="0">
              <a:lnSpc>
                <a:spcPct val="100000"/>
              </a:lnSpc>
              <a:spcBef>
                <a:spcPts val="0"/>
              </a:spcBef>
              <a:spcAft>
                <a:spcPts val="0"/>
              </a:spcAft>
              <a:buNone/>
            </a:pPr>
            <a:endParaRPr sz="1100">
              <a:solidFill>
                <a:srgbClr val="374957"/>
              </a:solidFill>
            </a:endParaRPr>
          </a:p>
          <a:p>
            <a:pPr marL="457200" marR="50800" lvl="0" indent="0" algn="l" rtl="0">
              <a:lnSpc>
                <a:spcPct val="166000"/>
              </a:lnSpc>
              <a:spcBef>
                <a:spcPts val="0"/>
              </a:spcBef>
              <a:spcAft>
                <a:spcPts val="0"/>
              </a:spcAft>
              <a:buNone/>
            </a:pPr>
            <a:endParaRPr sz="1100">
              <a:solidFill>
                <a:srgbClr val="374957"/>
              </a:solidFill>
            </a:endParaRPr>
          </a:p>
          <a:p>
            <a:pPr marL="0" marR="50800" lvl="0" indent="0" algn="l" rtl="0">
              <a:lnSpc>
                <a:spcPct val="166000"/>
              </a:lnSpc>
              <a:spcBef>
                <a:spcPts val="0"/>
              </a:spcBef>
              <a:spcAft>
                <a:spcPts val="0"/>
              </a:spcAft>
              <a:buNone/>
            </a:pPr>
            <a:endParaRPr sz="1300">
              <a:solidFill>
                <a:srgbClr val="374957"/>
              </a:solidFill>
            </a:endParaRPr>
          </a:p>
          <a:p>
            <a:pPr marL="457200" marR="50800" lvl="0" indent="0" algn="l" rtl="0">
              <a:lnSpc>
                <a:spcPct val="166000"/>
              </a:lnSpc>
              <a:spcBef>
                <a:spcPts val="0"/>
              </a:spcBef>
              <a:spcAft>
                <a:spcPts val="0"/>
              </a:spcAft>
              <a:buNone/>
            </a:pPr>
            <a:r>
              <a:rPr lang="en" sz="1300">
                <a:solidFill>
                  <a:srgbClr val="374957"/>
                </a:solidFill>
                <a:highlight>
                  <a:srgbClr val="FFFFFF"/>
                </a:highlight>
              </a:rPr>
              <a:t> </a:t>
            </a:r>
            <a:endParaRPr sz="1300"/>
          </a:p>
        </p:txBody>
      </p:sp>
      <p:sp>
        <p:nvSpPr>
          <p:cNvPr id="733" name="Google Shape;733;p67"/>
          <p:cNvSpPr txBox="1">
            <a:spLocks noGrp="1"/>
          </p:cNvSpPr>
          <p:nvPr>
            <p:ph type="body" idx="4"/>
          </p:nvPr>
        </p:nvSpPr>
        <p:spPr>
          <a:xfrm>
            <a:off x="729825" y="2381899"/>
            <a:ext cx="3497400" cy="2029800"/>
          </a:xfrm>
          <a:prstGeom prst="rect">
            <a:avLst/>
          </a:prstGeom>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SzPts val="1100"/>
              <a:buFont typeface="Roboto"/>
              <a:buChar char="●"/>
            </a:pPr>
            <a:r>
              <a:rPr lang="en">
                <a:uFill>
                  <a:noFill/>
                </a:uFill>
                <a:hlinkClick r:id="rId13"/>
              </a:rPr>
              <a:t>Front view Woman with Balloons</a:t>
            </a:r>
            <a:endParaRPr/>
          </a:p>
          <a:p>
            <a:pPr marL="457200" lvl="0" indent="-298450" algn="l" rtl="0">
              <a:lnSpc>
                <a:spcPct val="100000"/>
              </a:lnSpc>
              <a:spcBef>
                <a:spcPts val="0"/>
              </a:spcBef>
              <a:spcAft>
                <a:spcPts val="0"/>
              </a:spcAft>
              <a:buSzPts val="1100"/>
              <a:buFont typeface="Roboto"/>
              <a:buChar char="●"/>
            </a:pPr>
            <a:r>
              <a:rPr lang="en">
                <a:uFill>
                  <a:noFill/>
                </a:uFill>
                <a:hlinkClick r:id="rId14"/>
              </a:rPr>
              <a:t>Woman playing with Ball</a:t>
            </a:r>
            <a:endParaRPr/>
          </a:p>
          <a:p>
            <a:pPr marL="457200" lvl="0" indent="-298450" algn="l" rtl="0">
              <a:lnSpc>
                <a:spcPct val="100000"/>
              </a:lnSpc>
              <a:spcBef>
                <a:spcPts val="0"/>
              </a:spcBef>
              <a:spcAft>
                <a:spcPts val="0"/>
              </a:spcAft>
              <a:buSzPts val="1100"/>
              <a:buChar char="●"/>
            </a:pPr>
            <a:r>
              <a:rPr lang="en">
                <a:uFill>
                  <a:noFill/>
                </a:uFill>
                <a:hlinkClick r:id="rId15"/>
              </a:rPr>
              <a:t>Front view of cute girl  posing while holding yellow light</a:t>
            </a:r>
            <a:endParaRPr/>
          </a:p>
          <a:p>
            <a:pPr marL="457200" lvl="0" indent="-298450" algn="l" rtl="0">
              <a:lnSpc>
                <a:spcPct val="100000"/>
              </a:lnSpc>
              <a:spcBef>
                <a:spcPts val="0"/>
              </a:spcBef>
              <a:spcAft>
                <a:spcPts val="0"/>
              </a:spcAft>
              <a:buSzPts val="1100"/>
              <a:buFont typeface="Roboto"/>
              <a:buChar char="●"/>
            </a:pPr>
            <a:r>
              <a:rPr lang="en">
                <a:uFill>
                  <a:noFill/>
                </a:uFill>
                <a:hlinkClick r:id="rId16"/>
              </a:rPr>
              <a:t>Happy Balloon</a:t>
            </a:r>
            <a:endParaRPr/>
          </a:p>
          <a:p>
            <a:pPr marL="457200" marR="50800" lvl="0" indent="-298450" algn="l" rtl="0">
              <a:lnSpc>
                <a:spcPct val="166000"/>
              </a:lnSpc>
              <a:spcBef>
                <a:spcPts val="0"/>
              </a:spcBef>
              <a:spcAft>
                <a:spcPts val="0"/>
              </a:spcAft>
              <a:buSzPts val="1100"/>
              <a:buFont typeface="Roboto"/>
              <a:buChar char="●"/>
            </a:pPr>
            <a:r>
              <a:rPr lang="en">
                <a:uFill>
                  <a:noFill/>
                </a:uFill>
                <a:hlinkClick r:id="rId12"/>
              </a:rPr>
              <a:t>Close-up excited woman hiding</a:t>
            </a:r>
            <a:endParaRPr/>
          </a:p>
          <a:p>
            <a:pPr marL="457200" marR="50800" lvl="0" indent="-298450" algn="l" rtl="0">
              <a:lnSpc>
                <a:spcPct val="166000"/>
              </a:lnSpc>
              <a:spcBef>
                <a:spcPts val="0"/>
              </a:spcBef>
              <a:spcAft>
                <a:spcPts val="0"/>
              </a:spcAft>
              <a:buSzPts val="1100"/>
              <a:buFont typeface="Roboto"/>
              <a:buChar char="●"/>
            </a:pPr>
            <a:r>
              <a:rPr lang="en">
                <a:uFill>
                  <a:noFill/>
                </a:uFill>
                <a:hlinkClick r:id="rId17"/>
              </a:rPr>
              <a:t>Happy young Woman</a:t>
            </a:r>
            <a:endParaRPr/>
          </a:p>
          <a:p>
            <a:pPr marL="457200" lvl="0" indent="-298450" algn="l" rtl="0">
              <a:lnSpc>
                <a:spcPct val="100000"/>
              </a:lnSpc>
              <a:spcBef>
                <a:spcPts val="0"/>
              </a:spcBef>
              <a:spcAft>
                <a:spcPts val="0"/>
              </a:spcAft>
              <a:buSzPts val="1100"/>
              <a:buChar char="●"/>
            </a:pPr>
            <a:r>
              <a:rPr lang="en">
                <a:uFill>
                  <a:noFill/>
                </a:uFill>
                <a:hlinkClick r:id="rId18"/>
              </a:rPr>
              <a:t>Man listening to music on cassette</a:t>
            </a:r>
            <a:endParaRPr/>
          </a:p>
          <a:p>
            <a:pPr marL="457200" lvl="0" indent="-298450" algn="l" rtl="0">
              <a:lnSpc>
                <a:spcPct val="100000"/>
              </a:lnSpc>
              <a:spcBef>
                <a:spcPts val="0"/>
              </a:spcBef>
              <a:spcAft>
                <a:spcPts val="0"/>
              </a:spcAft>
              <a:buSzPts val="1100"/>
              <a:buChar char="●"/>
            </a:pPr>
            <a:r>
              <a:rPr lang="en">
                <a:uFill>
                  <a:noFill/>
                </a:uFill>
                <a:hlinkClick r:id="rId19"/>
              </a:rPr>
              <a:t>Front view of colleagues giving high five</a:t>
            </a:r>
            <a:endParaRPr/>
          </a:p>
          <a:p>
            <a:pPr marL="457200" lvl="0" indent="-298450" algn="l" rtl="0">
              <a:lnSpc>
                <a:spcPct val="100000"/>
              </a:lnSpc>
              <a:spcBef>
                <a:spcPts val="0"/>
              </a:spcBef>
              <a:spcAft>
                <a:spcPts val="0"/>
              </a:spcAft>
              <a:buSzPts val="1100"/>
              <a:buChar char="●"/>
            </a:pPr>
            <a:r>
              <a:rPr lang="en">
                <a:uFill>
                  <a:noFill/>
                </a:uFill>
                <a:hlinkClick r:id="rId6"/>
              </a:rPr>
              <a:t>Happy woman expressing approval</a:t>
            </a:r>
            <a:endParaRPr/>
          </a:p>
          <a:p>
            <a:pPr marL="457200" lvl="0" indent="-298450" algn="l" rtl="0">
              <a:lnSpc>
                <a:spcPct val="100000"/>
              </a:lnSpc>
              <a:spcBef>
                <a:spcPts val="0"/>
              </a:spcBef>
              <a:spcAft>
                <a:spcPts val="0"/>
              </a:spcAft>
              <a:buSzPts val="1100"/>
              <a:buChar char="●"/>
            </a:pPr>
            <a:r>
              <a:rPr lang="en">
                <a:uFill>
                  <a:noFill/>
                </a:uFill>
                <a:hlinkClick r:id="rId20"/>
              </a:rPr>
              <a:t>Woman with lollipop and copy space</a:t>
            </a:r>
            <a:endParaRPr/>
          </a:p>
          <a:p>
            <a:pPr marL="45720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37"/>
        <p:cNvGrpSpPr/>
        <p:nvPr/>
      </p:nvGrpSpPr>
      <p:grpSpPr>
        <a:xfrm>
          <a:off x="0" y="0"/>
          <a:ext cx="0" cy="0"/>
          <a:chOff x="0" y="0"/>
          <a:chExt cx="0" cy="0"/>
        </a:xfrm>
      </p:grpSpPr>
      <p:sp>
        <p:nvSpPr>
          <p:cNvPr id="738" name="Google Shape;738;p68"/>
          <p:cNvSpPr txBox="1">
            <a:spLocks noGrp="1"/>
          </p:cNvSpPr>
          <p:nvPr>
            <p:ph type="title" idx="4294967295"/>
          </p:nvPr>
        </p:nvSpPr>
        <p:spPr>
          <a:xfrm>
            <a:off x="631691" y="438608"/>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500">
                <a:latin typeface="Montserrat Black"/>
                <a:ea typeface="Montserrat Black"/>
                <a:cs typeface="Montserrat Black"/>
                <a:sym typeface="Montserrat Black"/>
              </a:rPr>
              <a:t>RESOURCES</a:t>
            </a:r>
            <a:endParaRPr sz="3500">
              <a:latin typeface="Montserrat Black"/>
              <a:ea typeface="Montserrat Black"/>
              <a:cs typeface="Montserrat Black"/>
              <a:sym typeface="Montserrat Black"/>
            </a:endParaRPr>
          </a:p>
        </p:txBody>
      </p:sp>
      <p:sp>
        <p:nvSpPr>
          <p:cNvPr id="739" name="Google Shape;739;p68"/>
          <p:cNvSpPr txBox="1">
            <a:spLocks noGrp="1"/>
          </p:cNvSpPr>
          <p:nvPr>
            <p:ph type="subTitle" idx="4294967295"/>
          </p:nvPr>
        </p:nvSpPr>
        <p:spPr>
          <a:xfrm>
            <a:off x="631700" y="1349825"/>
            <a:ext cx="4276200" cy="427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400" b="1">
                <a:highlight>
                  <a:srgbClr val="FFDC09"/>
                </a:highlight>
              </a:rPr>
              <a:t>Did you like the resources on this template? Get them for free at our other websites.</a:t>
            </a:r>
            <a:endParaRPr b="1"/>
          </a:p>
        </p:txBody>
      </p:sp>
      <p:sp>
        <p:nvSpPr>
          <p:cNvPr id="740" name="Google Shape;740;p68"/>
          <p:cNvSpPr txBox="1">
            <a:spLocks noGrp="1"/>
          </p:cNvSpPr>
          <p:nvPr>
            <p:ph type="subTitle" idx="4294967295"/>
          </p:nvPr>
        </p:nvSpPr>
        <p:spPr>
          <a:xfrm>
            <a:off x="631894" y="2497325"/>
            <a:ext cx="2239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highlight>
                  <a:schemeClr val="accent1"/>
                </a:highlight>
              </a:rPr>
              <a:t>VECTORS</a:t>
            </a:r>
            <a:endParaRPr b="1">
              <a:highlight>
                <a:schemeClr val="accent1"/>
              </a:highlight>
            </a:endParaRPr>
          </a:p>
        </p:txBody>
      </p:sp>
      <p:sp>
        <p:nvSpPr>
          <p:cNvPr id="741" name="Google Shape;741;p68"/>
          <p:cNvSpPr txBox="1">
            <a:spLocks noGrp="1"/>
          </p:cNvSpPr>
          <p:nvPr>
            <p:ph type="body" idx="4294967295"/>
          </p:nvPr>
        </p:nvSpPr>
        <p:spPr>
          <a:xfrm>
            <a:off x="634369" y="2995528"/>
            <a:ext cx="3202500" cy="1277400"/>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SzPts val="1200"/>
              <a:buChar char="●"/>
            </a:pPr>
            <a:r>
              <a:rPr lang="en" sz="1200">
                <a:uFill>
                  <a:noFill/>
                </a:uFill>
                <a:hlinkClick r:id="rId3"/>
              </a:rPr>
              <a:t>Planets Line Vectors Collection</a:t>
            </a:r>
            <a:endParaRPr sz="1200"/>
          </a:p>
          <a:p>
            <a:pPr marL="457200" lvl="0" indent="-304800" algn="l" rtl="0">
              <a:lnSpc>
                <a:spcPct val="100000"/>
              </a:lnSpc>
              <a:spcBef>
                <a:spcPts val="0"/>
              </a:spcBef>
              <a:spcAft>
                <a:spcPts val="0"/>
              </a:spcAft>
              <a:buSzPts val="1200"/>
              <a:buChar char="●"/>
            </a:pPr>
            <a:r>
              <a:rPr lang="en" sz="1200">
                <a:uFill>
                  <a:noFill/>
                </a:uFill>
                <a:hlinkClick r:id="rId4"/>
              </a:rPr>
              <a:t>Marketing Elements</a:t>
            </a:r>
            <a:endParaRPr sz="1200"/>
          </a:p>
          <a:p>
            <a:pPr marL="457200" lvl="0" indent="-304800" algn="l" rtl="0">
              <a:lnSpc>
                <a:spcPct val="100000"/>
              </a:lnSpc>
              <a:spcBef>
                <a:spcPts val="0"/>
              </a:spcBef>
              <a:spcAft>
                <a:spcPts val="0"/>
              </a:spcAft>
              <a:buSzPts val="1200"/>
              <a:buChar char="●"/>
            </a:pPr>
            <a:r>
              <a:rPr lang="en" sz="1200">
                <a:uFill>
                  <a:noFill/>
                </a:uFill>
                <a:hlinkClick r:id="rId5"/>
              </a:rPr>
              <a:t>Icon Facebook</a:t>
            </a:r>
            <a:endParaRPr sz="1200"/>
          </a:p>
          <a:p>
            <a:pPr marL="457200" lvl="0" indent="-304800" algn="l" rtl="0">
              <a:lnSpc>
                <a:spcPct val="100000"/>
              </a:lnSpc>
              <a:spcBef>
                <a:spcPts val="0"/>
              </a:spcBef>
              <a:spcAft>
                <a:spcPts val="0"/>
              </a:spcAft>
              <a:buSzPts val="1200"/>
              <a:buChar char="●"/>
            </a:pPr>
            <a:r>
              <a:rPr lang="en" sz="1200">
                <a:uFill>
                  <a:noFill/>
                </a:uFill>
                <a:hlinkClick r:id="rId6"/>
              </a:rPr>
              <a:t>Icon Instagram</a:t>
            </a:r>
            <a:endParaRPr sz="1200"/>
          </a:p>
          <a:p>
            <a:pPr marL="457200" lvl="0" indent="-304800" algn="l" rtl="0">
              <a:lnSpc>
                <a:spcPct val="100000"/>
              </a:lnSpc>
              <a:spcBef>
                <a:spcPts val="0"/>
              </a:spcBef>
              <a:spcAft>
                <a:spcPts val="0"/>
              </a:spcAft>
              <a:buSzPts val="1200"/>
              <a:buChar char="●"/>
            </a:pPr>
            <a:r>
              <a:rPr lang="en" sz="1200">
                <a:uFill>
                  <a:noFill/>
                </a:uFill>
                <a:hlinkClick r:id="rId7"/>
              </a:rPr>
              <a:t>Icon Linkedin</a:t>
            </a:r>
            <a:endParaRPr sz="12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5"/>
        <p:cNvGrpSpPr/>
        <p:nvPr/>
      </p:nvGrpSpPr>
      <p:grpSpPr>
        <a:xfrm>
          <a:off x="0" y="0"/>
          <a:ext cx="0" cy="0"/>
          <a:chOff x="0" y="0"/>
          <a:chExt cx="0" cy="0"/>
        </a:xfrm>
      </p:grpSpPr>
      <p:sp>
        <p:nvSpPr>
          <p:cNvPr id="746" name="Google Shape;746;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747" name="Google Shape;747;p69"/>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748" name="Google Shape;748;p69"/>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2"/>
        <p:cNvGrpSpPr/>
        <p:nvPr/>
      </p:nvGrpSpPr>
      <p:grpSpPr>
        <a:xfrm>
          <a:off x="0" y="0"/>
          <a:ext cx="0" cy="0"/>
          <a:chOff x="0" y="0"/>
          <a:chExt cx="0" cy="0"/>
        </a:xfrm>
      </p:grpSpPr>
      <p:sp>
        <p:nvSpPr>
          <p:cNvPr id="753" name="Google Shape;753;p70"/>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754" name="Google Shape;754;p70"/>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755" name="Google Shape;755;p70"/>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Montserrat Normal</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https://fonts.google.com/specimen/Montserrat</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Roboto Regular</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https://fonts.google.com/specimen/Roboto+Regular)</a:t>
            </a:r>
            <a:endParaRPr>
              <a:solidFill>
                <a:srgbClr val="FFFFFF"/>
              </a:solidFill>
              <a:latin typeface="Arial"/>
              <a:ea typeface="Arial"/>
              <a:cs typeface="Arial"/>
              <a:sym typeface="Arial"/>
            </a:endParaRPr>
          </a:p>
        </p:txBody>
      </p:sp>
      <p:grpSp>
        <p:nvGrpSpPr>
          <p:cNvPr id="756" name="Google Shape;756;p70"/>
          <p:cNvGrpSpPr/>
          <p:nvPr/>
        </p:nvGrpSpPr>
        <p:grpSpPr>
          <a:xfrm>
            <a:off x="2052650" y="3498875"/>
            <a:ext cx="5038700" cy="754200"/>
            <a:chOff x="2052650" y="3498875"/>
            <a:chExt cx="5038700" cy="754200"/>
          </a:xfrm>
        </p:grpSpPr>
        <p:sp>
          <p:nvSpPr>
            <p:cNvPr id="757" name="Google Shape;757;p70"/>
            <p:cNvSpPr/>
            <p:nvPr/>
          </p:nvSpPr>
          <p:spPr>
            <a:xfrm>
              <a:off x="4176300" y="3498875"/>
              <a:ext cx="791400" cy="754200"/>
            </a:xfrm>
            <a:prstGeom prst="roundRect">
              <a:avLst>
                <a:gd name="adj" fmla="val 16667"/>
              </a:avLst>
            </a:pr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70"/>
            <p:cNvSpPr/>
            <p:nvPr/>
          </p:nvSpPr>
          <p:spPr>
            <a:xfrm>
              <a:off x="5238119" y="3498875"/>
              <a:ext cx="791400" cy="754200"/>
            </a:xfrm>
            <a:prstGeom prst="roundRect">
              <a:avLst>
                <a:gd name="adj" fmla="val 16667"/>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70"/>
            <p:cNvSpPr/>
            <p:nvPr/>
          </p:nvSpPr>
          <p:spPr>
            <a:xfrm>
              <a:off x="6299939" y="3498875"/>
              <a:ext cx="791400" cy="754200"/>
            </a:xfrm>
            <a:prstGeom prst="roundRect">
              <a:avLst>
                <a:gd name="adj" fmla="val 16667"/>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70"/>
            <p:cNvSpPr/>
            <p:nvPr/>
          </p:nvSpPr>
          <p:spPr>
            <a:xfrm>
              <a:off x="3114475" y="3498875"/>
              <a:ext cx="791400" cy="754200"/>
            </a:xfrm>
            <a:prstGeom prst="roundRect">
              <a:avLst>
                <a:gd name="adj" fmla="val 16667"/>
              </a:avLst>
            </a:prstGeom>
            <a:solidFill>
              <a:srgbClr val="A8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70"/>
            <p:cNvSpPr txBox="1"/>
            <p:nvPr/>
          </p:nvSpPr>
          <p:spPr>
            <a:xfrm>
              <a:off x="4176300" y="3655925"/>
              <a:ext cx="791400" cy="440100"/>
            </a:xfrm>
            <a:prstGeom prst="rect">
              <a:avLst/>
            </a:prstGeom>
            <a:solidFill>
              <a:srgbClr val="FFDC0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#ffdc09</a:t>
              </a:r>
              <a:endParaRPr sz="1000">
                <a:solidFill>
                  <a:srgbClr val="434343"/>
                </a:solidFill>
              </a:endParaRPr>
            </a:p>
          </p:txBody>
        </p:sp>
        <p:sp>
          <p:nvSpPr>
            <p:cNvPr id="762" name="Google Shape;762;p70"/>
            <p:cNvSpPr txBox="1"/>
            <p:nvPr/>
          </p:nvSpPr>
          <p:spPr>
            <a:xfrm>
              <a:off x="523812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#434343ff</a:t>
              </a:r>
              <a:endParaRPr sz="1000">
                <a:solidFill>
                  <a:srgbClr val="FFFFFF"/>
                </a:solidFill>
              </a:endParaRPr>
            </a:p>
          </p:txBody>
        </p:sp>
        <p:sp>
          <p:nvSpPr>
            <p:cNvPr id="763" name="Google Shape;763;p70"/>
            <p:cNvSpPr txBox="1"/>
            <p:nvPr/>
          </p:nvSpPr>
          <p:spPr>
            <a:xfrm>
              <a:off x="629995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#xxxxxx</a:t>
              </a:r>
              <a:endParaRPr sz="1000">
                <a:solidFill>
                  <a:srgbClr val="434343"/>
                </a:solidFill>
              </a:endParaRPr>
            </a:p>
          </p:txBody>
        </p:sp>
        <p:sp>
          <p:nvSpPr>
            <p:cNvPr id="764" name="Google Shape;764;p70"/>
            <p:cNvSpPr txBox="1"/>
            <p:nvPr/>
          </p:nvSpPr>
          <p:spPr>
            <a:xfrm>
              <a:off x="3114475" y="3655925"/>
              <a:ext cx="791400" cy="440100"/>
            </a:xfrm>
            <a:prstGeom prst="rect">
              <a:avLst/>
            </a:prstGeom>
            <a:solidFill>
              <a:srgbClr val="A8DC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#a8dcdcff</a:t>
              </a:r>
              <a:endParaRPr sz="1000">
                <a:solidFill>
                  <a:srgbClr val="434343"/>
                </a:solidFill>
              </a:endParaRPr>
            </a:p>
          </p:txBody>
        </p:sp>
        <p:sp>
          <p:nvSpPr>
            <p:cNvPr id="765" name="Google Shape;765;p70"/>
            <p:cNvSpPr/>
            <p:nvPr/>
          </p:nvSpPr>
          <p:spPr>
            <a:xfrm>
              <a:off x="2052650" y="3498875"/>
              <a:ext cx="791400" cy="754200"/>
            </a:xfrm>
            <a:prstGeom prst="roundRect">
              <a:avLst>
                <a:gd name="adj" fmla="val 16667"/>
              </a:avLst>
            </a:prstGeom>
            <a:solidFill>
              <a:srgbClr val="77C7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70"/>
            <p:cNvSpPr txBox="1"/>
            <p:nvPr/>
          </p:nvSpPr>
          <p:spPr>
            <a:xfrm>
              <a:off x="2052650" y="3655925"/>
              <a:ext cx="791400" cy="440100"/>
            </a:xfrm>
            <a:prstGeom prst="rect">
              <a:avLst/>
            </a:prstGeom>
            <a:solidFill>
              <a:srgbClr val="77C7D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#77c7d1</a:t>
              </a:r>
              <a:endParaRPr sz="1000">
                <a:solidFill>
                  <a:srgbClr val="434343"/>
                </a:solidFill>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0"/>
        <p:cNvGrpSpPr/>
        <p:nvPr/>
      </p:nvGrpSpPr>
      <p:grpSpPr>
        <a:xfrm>
          <a:off x="0" y="0"/>
          <a:ext cx="0" cy="0"/>
          <a:chOff x="0" y="0"/>
          <a:chExt cx="0" cy="0"/>
        </a:xfrm>
      </p:grpSpPr>
      <p:sp>
        <p:nvSpPr>
          <p:cNvPr id="771" name="Google Shape;771;p71"/>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772" name="Google Shape;772;p71"/>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773" name="Google Shape;773;p71"/>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774" name="Google Shape;774;p71"/>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775" name="Google Shape;775;p71"/>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776" name="Google Shape;776;p71"/>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777" name="Google Shape;777;p71"/>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778" name="Google Shape;778;p71"/>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779" name="Google Shape;779;p71"/>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780" name="Google Shape;780;p71"/>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781" name="Google Shape;781;p71"/>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782" name="Google Shape;782;p71"/>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6"/>
          <p:cNvSpPr/>
          <p:nvPr/>
        </p:nvSpPr>
        <p:spPr>
          <a:xfrm>
            <a:off x="747688" y="430625"/>
            <a:ext cx="7707000" cy="662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6"/>
          <p:cNvSpPr txBox="1">
            <a:spLocks noGrp="1"/>
          </p:cNvSpPr>
          <p:nvPr>
            <p:ph type="title"/>
          </p:nvPr>
        </p:nvSpPr>
        <p:spPr>
          <a:xfrm>
            <a:off x="729838" y="439075"/>
            <a:ext cx="7742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b="0">
                <a:latin typeface="Montserrat Black"/>
                <a:ea typeface="Montserrat Black"/>
                <a:cs typeface="Montserrat Black"/>
                <a:sym typeface="Montserrat Black"/>
              </a:rPr>
              <a:t>CONTENTS OF THIS TEMPLATE</a:t>
            </a:r>
            <a:endParaRPr b="0">
              <a:latin typeface="Montserrat Black"/>
              <a:ea typeface="Montserrat Black"/>
              <a:cs typeface="Montserrat Black"/>
              <a:sym typeface="Montserrat Black"/>
            </a:endParaRPr>
          </a:p>
        </p:txBody>
      </p:sp>
      <p:sp>
        <p:nvSpPr>
          <p:cNvPr id="214" name="Google Shape;214;p36"/>
          <p:cNvSpPr txBox="1">
            <a:spLocks noGrp="1"/>
          </p:cNvSpPr>
          <p:nvPr>
            <p:ph type="body" idx="1"/>
          </p:nvPr>
        </p:nvSpPr>
        <p:spPr>
          <a:xfrm>
            <a:off x="813900" y="1093075"/>
            <a:ext cx="7516200" cy="3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Here’s what you’ll find in this</a:t>
            </a:r>
            <a:r>
              <a:rPr lang="en" b="1"/>
              <a:t> </a:t>
            </a:r>
            <a:r>
              <a:rPr lang="en" b="1">
                <a:uFill>
                  <a:noFill/>
                </a:uFill>
                <a:hlinkClick r:id="rId3"/>
              </a:rPr>
              <a:t>Slidesgo </a:t>
            </a:r>
            <a:r>
              <a:rPr lang="en"/>
              <a:t>template:</a:t>
            </a:r>
            <a:endParaRPr/>
          </a:p>
          <a:p>
            <a:pPr marL="0" lvl="0" indent="0" algn="l" rtl="0">
              <a:spcBef>
                <a:spcPts val="0"/>
              </a:spcBef>
              <a:spcAft>
                <a:spcPts val="0"/>
              </a:spcAft>
              <a:buClr>
                <a:schemeClr val="dk1"/>
              </a:buClr>
              <a:buSzPts val="1100"/>
              <a:buFont typeface="Arial"/>
              <a:buNone/>
            </a:pPr>
            <a:endParaRPr/>
          </a:p>
          <a:p>
            <a:pPr marL="457200" lvl="0" indent="-304800" algn="l" rtl="0">
              <a:spcBef>
                <a:spcPts val="0"/>
              </a:spcBef>
              <a:spcAft>
                <a:spcPts val="0"/>
              </a:spcAft>
              <a:buClr>
                <a:schemeClr val="dk1"/>
              </a:buClr>
              <a:buSzPts val="1200"/>
              <a:buFont typeface="Roboto"/>
              <a:buChar char="●"/>
            </a:pPr>
            <a:r>
              <a:rPr lang="en"/>
              <a:t>A slide structure based on a multi-purpose presentation, which you can easily adapt to your needs. For more info on how to edit the template, please visit </a:t>
            </a:r>
            <a:r>
              <a:rPr lang="en" b="1">
                <a:uFill>
                  <a:noFill/>
                </a:uFill>
                <a:hlinkClick r:id="rId4"/>
              </a:rPr>
              <a:t>Slidesgo School</a:t>
            </a:r>
            <a:r>
              <a:rPr lang="en"/>
              <a:t> or read our </a:t>
            </a:r>
            <a:r>
              <a:rPr lang="en" b="1">
                <a:uFill>
                  <a:noFill/>
                </a:uFill>
                <a:hlinkClick r:id="rId5"/>
              </a:rPr>
              <a:t>FAQs</a:t>
            </a:r>
            <a:r>
              <a:rPr lang="en" b="1"/>
              <a:t>.</a:t>
            </a:r>
            <a:endParaRPr b="1"/>
          </a:p>
          <a:p>
            <a:pPr marL="457200" lvl="0" indent="-304800" algn="l" rtl="0">
              <a:spcBef>
                <a:spcPts val="0"/>
              </a:spcBef>
              <a:spcAft>
                <a:spcPts val="0"/>
              </a:spcAft>
              <a:buClr>
                <a:schemeClr val="dk1"/>
              </a:buClr>
              <a:buSzPts val="1200"/>
              <a:buFont typeface="Roboto"/>
              <a:buChar char="●"/>
            </a:pPr>
            <a:r>
              <a:rPr lang="en"/>
              <a:t>An assortment of pictures that are suitable for use in the presentation can be found in the </a:t>
            </a:r>
            <a:r>
              <a:rPr lang="en" b="1">
                <a:uFill>
                  <a:noFill/>
                </a:uFill>
                <a:hlinkClick r:id="rId6" action="ppaction://hlinksldjump"/>
              </a:rPr>
              <a:t>alternative resources slide.</a:t>
            </a:r>
            <a:endParaRPr b="1"/>
          </a:p>
          <a:p>
            <a:pPr marL="457200" lvl="0" indent="-304800" algn="l" rtl="0">
              <a:spcBef>
                <a:spcPts val="0"/>
              </a:spcBef>
              <a:spcAft>
                <a:spcPts val="0"/>
              </a:spcAft>
              <a:buClr>
                <a:schemeClr val="dk1"/>
              </a:buClr>
              <a:buSzPts val="1200"/>
              <a:buFont typeface="Roboto"/>
              <a:buChar char="●"/>
            </a:pPr>
            <a:r>
              <a:rPr lang="en"/>
              <a:t>A </a:t>
            </a:r>
            <a:r>
              <a:rPr lang="en" b="1">
                <a:uFill>
                  <a:noFill/>
                </a:uFill>
                <a:hlinkClick r:id="rId7" action="ppaction://hlinksldjump"/>
              </a:rPr>
              <a:t>thanks slide</a:t>
            </a:r>
            <a:r>
              <a:rPr lang="en"/>
              <a:t>, which you must keep so that proper credits for our design are given.</a:t>
            </a:r>
            <a:endParaRPr/>
          </a:p>
          <a:p>
            <a:pPr marL="457200" lvl="0" indent="-304800" algn="l" rtl="0">
              <a:spcBef>
                <a:spcPts val="0"/>
              </a:spcBef>
              <a:spcAft>
                <a:spcPts val="0"/>
              </a:spcAft>
              <a:buClr>
                <a:schemeClr val="dk1"/>
              </a:buClr>
              <a:buSzPts val="1200"/>
              <a:buFont typeface="Roboto"/>
              <a:buChar char="●"/>
            </a:pPr>
            <a:r>
              <a:rPr lang="en"/>
              <a:t>A</a:t>
            </a:r>
            <a:r>
              <a:rPr lang="en" b="1"/>
              <a:t> </a:t>
            </a:r>
            <a:r>
              <a:rPr lang="en" b="1">
                <a:uFill>
                  <a:noFill/>
                </a:uFill>
                <a:hlinkClick r:id="rId8" action="ppaction://hlinksldjump"/>
              </a:rPr>
              <a:t>resources slide</a:t>
            </a:r>
            <a:r>
              <a:rPr lang="en"/>
              <a:t>, where you’ll find links to all the elements used in the template.</a:t>
            </a:r>
            <a:endParaRPr/>
          </a:p>
          <a:p>
            <a:pPr marL="457200" lvl="0" indent="-304800" algn="l" rtl="0">
              <a:spcBef>
                <a:spcPts val="0"/>
              </a:spcBef>
              <a:spcAft>
                <a:spcPts val="0"/>
              </a:spcAft>
              <a:buClr>
                <a:schemeClr val="dk1"/>
              </a:buClr>
              <a:buSzPts val="1200"/>
              <a:buFont typeface="Roboto"/>
              <a:buChar char="●"/>
            </a:pPr>
            <a:r>
              <a:rPr lang="en" b="1">
                <a:uFill>
                  <a:noFill/>
                </a:uFill>
                <a:hlinkClick r:id="rId9" action="ppaction://hlinksldjump"/>
              </a:rPr>
              <a:t>Instructions for use</a:t>
            </a:r>
            <a:r>
              <a:rPr lang="en" b="1"/>
              <a:t>.</a:t>
            </a:r>
            <a:endParaRPr b="1"/>
          </a:p>
          <a:p>
            <a:pPr marL="457200" lvl="0" indent="-304800" algn="l" rtl="0">
              <a:spcBef>
                <a:spcPts val="0"/>
              </a:spcBef>
              <a:spcAft>
                <a:spcPts val="0"/>
              </a:spcAft>
              <a:buClr>
                <a:schemeClr val="dk1"/>
              </a:buClr>
              <a:buSzPts val="1200"/>
              <a:buFont typeface="Roboto"/>
              <a:buChar char="●"/>
            </a:pPr>
            <a:r>
              <a:rPr lang="en"/>
              <a:t>Final slides with:</a:t>
            </a:r>
            <a:endParaRPr/>
          </a:p>
          <a:p>
            <a:pPr marL="914400" lvl="0" indent="-304800" algn="l" rtl="0">
              <a:spcBef>
                <a:spcPts val="0"/>
              </a:spcBef>
              <a:spcAft>
                <a:spcPts val="0"/>
              </a:spcAft>
              <a:buClr>
                <a:schemeClr val="dk1"/>
              </a:buClr>
              <a:buSzPts val="1200"/>
              <a:buFont typeface="Roboto"/>
              <a:buChar char="●"/>
            </a:pPr>
            <a:r>
              <a:rPr lang="en"/>
              <a:t>The</a:t>
            </a:r>
            <a:r>
              <a:rPr lang="en" b="1">
                <a:uFill>
                  <a:noFill/>
                </a:uFill>
                <a:hlinkClick r:id="rId10" action="ppaction://hlinksldjump"/>
              </a:rPr>
              <a:t> fonts and colors</a:t>
            </a:r>
            <a:r>
              <a:rPr lang="en"/>
              <a:t> used in the template.</a:t>
            </a:r>
            <a:endParaRPr/>
          </a:p>
          <a:p>
            <a:pPr marL="914400" lvl="0" indent="-304800" algn="l" rtl="0">
              <a:spcBef>
                <a:spcPts val="0"/>
              </a:spcBef>
              <a:spcAft>
                <a:spcPts val="0"/>
              </a:spcAft>
              <a:buClr>
                <a:schemeClr val="dk1"/>
              </a:buClr>
              <a:buSzPts val="1200"/>
              <a:buFont typeface="Roboto"/>
              <a:buChar char="●"/>
            </a:pPr>
            <a:r>
              <a:rPr lang="en"/>
              <a:t>A </a:t>
            </a:r>
            <a:r>
              <a:rPr lang="en" b="1">
                <a:uFill>
                  <a:noFill/>
                </a:uFill>
                <a:hlinkClick r:id="rId11" action="ppaction://hlinksldjump"/>
              </a:rPr>
              <a:t>selection of </a:t>
            </a:r>
            <a:r>
              <a:rPr lang="en" b="1">
                <a:uFill>
                  <a:noFill/>
                </a:uFill>
                <a:latin typeface="Barlow"/>
                <a:ea typeface="Barlow"/>
                <a:cs typeface="Barlow"/>
                <a:sym typeface="Barlow"/>
                <a:hlinkClick r:id="rId11" action="ppaction://hlinksldjump"/>
              </a:rPr>
              <a:t>illustrations</a:t>
            </a:r>
            <a:r>
              <a:rPr lang="en">
                <a:latin typeface="Barlow"/>
                <a:ea typeface="Barlow"/>
                <a:cs typeface="Barlow"/>
                <a:sym typeface="Barlow"/>
              </a:rPr>
              <a:t>. You can also customize and animate them as you wish with the online editor. Visit </a:t>
            </a:r>
            <a:r>
              <a:rPr lang="en" b="1">
                <a:uFill>
                  <a:noFill/>
                </a:uFill>
                <a:latin typeface="Barlow"/>
                <a:ea typeface="Barlow"/>
                <a:cs typeface="Barlow"/>
                <a:sym typeface="Barlow"/>
                <a:hlinkClick r:id="rId12"/>
              </a:rPr>
              <a:t>Stories by Freepik</a:t>
            </a:r>
            <a:r>
              <a:rPr lang="en">
                <a:latin typeface="Barlow"/>
                <a:ea typeface="Barlow"/>
                <a:cs typeface="Barlow"/>
                <a:sym typeface="Barlow"/>
              </a:rPr>
              <a:t> to find more. </a:t>
            </a:r>
            <a:endParaRPr/>
          </a:p>
          <a:p>
            <a:pPr marL="914400" lvl="0" indent="-304800" algn="l" rtl="0">
              <a:spcBef>
                <a:spcPts val="0"/>
              </a:spcBef>
              <a:spcAft>
                <a:spcPts val="0"/>
              </a:spcAft>
              <a:buClr>
                <a:schemeClr val="dk1"/>
              </a:buClr>
              <a:buSzPts val="1200"/>
              <a:buFont typeface="Roboto"/>
              <a:buChar char="●"/>
            </a:pPr>
            <a:r>
              <a:rPr lang="en" b="1"/>
              <a:t>More</a:t>
            </a:r>
            <a:r>
              <a:rPr lang="en" b="1">
                <a:uFill>
                  <a:noFill/>
                </a:uFill>
                <a:hlinkClick r:id="rId13" action="ppaction://hlinksldjump"/>
              </a:rPr>
              <a:t> infographic resources</a:t>
            </a:r>
            <a:r>
              <a:rPr lang="en"/>
              <a:t>, whose size and color can be edited. </a:t>
            </a:r>
            <a:endParaRPr/>
          </a:p>
          <a:p>
            <a:pPr marL="914400" lvl="0" indent="-304800" algn="l" rtl="0">
              <a:spcBef>
                <a:spcPts val="0"/>
              </a:spcBef>
              <a:spcAft>
                <a:spcPts val="0"/>
              </a:spcAft>
              <a:buClr>
                <a:schemeClr val="dk1"/>
              </a:buClr>
              <a:buSzPts val="1200"/>
              <a:buFont typeface="Roboto"/>
              <a:buChar char="●"/>
            </a:pPr>
            <a:r>
              <a:rPr lang="en" b="1">
                <a:uFill>
                  <a:noFill/>
                </a:uFill>
                <a:hlinkClick r:id="rId14" action="ppaction://hlinksldjump"/>
              </a:rPr>
              <a:t>Sets of customizable icons</a:t>
            </a:r>
            <a:r>
              <a:rPr lang="en"/>
              <a:t> of the following themes: general, business, avatar, creative process, education, help &amp; support, medical, nature, performing arts, SEO &amp; marketing, and teamwork.</a:t>
            </a:r>
            <a:endParaRPr/>
          </a:p>
          <a:p>
            <a:pPr marL="457200" lvl="0" indent="0" algn="ctr" rtl="0">
              <a:spcBef>
                <a:spcPts val="1600"/>
              </a:spcBef>
              <a:spcAft>
                <a:spcPts val="1600"/>
              </a:spcAft>
              <a:buNone/>
            </a:pPr>
            <a:endParaRPr/>
          </a:p>
        </p:txBody>
      </p:sp>
      <p:sp>
        <p:nvSpPr>
          <p:cNvPr id="215" name="Google Shape;215;p36"/>
          <p:cNvSpPr txBox="1"/>
          <p:nvPr/>
        </p:nvSpPr>
        <p:spPr>
          <a:xfrm>
            <a:off x="730050" y="4336901"/>
            <a:ext cx="7742700" cy="39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dk1"/>
                </a:solidFill>
                <a:latin typeface="Roboto"/>
                <a:ea typeface="Roboto"/>
                <a:cs typeface="Roboto"/>
                <a:sym typeface="Roboto"/>
              </a:rPr>
              <a:t>You can delete this slide when you’re done editing the presentation</a:t>
            </a:r>
            <a:endParaRPr>
              <a:solidFill>
                <a:schemeClr val="dk1"/>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6"/>
        <p:cNvGrpSpPr/>
        <p:nvPr/>
      </p:nvGrpSpPr>
      <p:grpSpPr>
        <a:xfrm>
          <a:off x="0" y="0"/>
          <a:ext cx="0" cy="0"/>
          <a:chOff x="0" y="0"/>
          <a:chExt cx="0" cy="0"/>
        </a:xfrm>
      </p:grpSpPr>
      <p:sp>
        <p:nvSpPr>
          <p:cNvPr id="787" name="Google Shape;787;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788" name="Google Shape;788;p72"/>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a:t>
            </a:r>
            <a:endParaRPr sz="1100">
              <a:solidFill>
                <a:srgbClr val="FFFFFF"/>
              </a:solidFill>
              <a:latin typeface="Arial"/>
              <a:ea typeface="Arial"/>
              <a:cs typeface="Arial"/>
              <a:sym typeface="Arial"/>
            </a:endParaRPr>
          </a:p>
        </p:txBody>
      </p:sp>
      <p:grpSp>
        <p:nvGrpSpPr>
          <p:cNvPr id="789" name="Google Shape;789;p72"/>
          <p:cNvGrpSpPr/>
          <p:nvPr/>
        </p:nvGrpSpPr>
        <p:grpSpPr>
          <a:xfrm>
            <a:off x="5156078" y="3085736"/>
            <a:ext cx="474294" cy="551291"/>
            <a:chOff x="4727025" y="1332775"/>
            <a:chExt cx="59900" cy="69625"/>
          </a:xfrm>
        </p:grpSpPr>
        <p:sp>
          <p:nvSpPr>
            <p:cNvPr id="790" name="Google Shape;790;p7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7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 name="Google Shape;792;p72"/>
          <p:cNvGrpSpPr/>
          <p:nvPr/>
        </p:nvGrpSpPr>
        <p:grpSpPr>
          <a:xfrm>
            <a:off x="5769734" y="2314340"/>
            <a:ext cx="555653" cy="557031"/>
            <a:chOff x="4820425" y="1329900"/>
            <a:chExt cx="70175" cy="70350"/>
          </a:xfrm>
        </p:grpSpPr>
        <p:sp>
          <p:nvSpPr>
            <p:cNvPr id="793" name="Google Shape;793;p7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7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7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7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72"/>
          <p:cNvGrpSpPr/>
          <p:nvPr/>
        </p:nvGrpSpPr>
        <p:grpSpPr>
          <a:xfrm>
            <a:off x="6396103" y="2318845"/>
            <a:ext cx="582574" cy="533871"/>
            <a:chOff x="4903200" y="1331525"/>
            <a:chExt cx="73575" cy="67425"/>
          </a:xfrm>
        </p:grpSpPr>
        <p:sp>
          <p:nvSpPr>
            <p:cNvPr id="798" name="Google Shape;798;p7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7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72"/>
          <p:cNvGrpSpPr/>
          <p:nvPr/>
        </p:nvGrpSpPr>
        <p:grpSpPr>
          <a:xfrm>
            <a:off x="5755581" y="3078709"/>
            <a:ext cx="583960" cy="565345"/>
            <a:chOff x="4815575" y="1416800"/>
            <a:chExt cx="73750" cy="71400"/>
          </a:xfrm>
        </p:grpSpPr>
        <p:sp>
          <p:nvSpPr>
            <p:cNvPr id="801" name="Google Shape;801;p7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7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7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72"/>
          <p:cNvGrpSpPr/>
          <p:nvPr/>
        </p:nvGrpSpPr>
        <p:grpSpPr>
          <a:xfrm>
            <a:off x="6390362" y="3108896"/>
            <a:ext cx="589898" cy="504970"/>
            <a:chOff x="4902475" y="1418875"/>
            <a:chExt cx="74500" cy="63775"/>
          </a:xfrm>
        </p:grpSpPr>
        <p:sp>
          <p:nvSpPr>
            <p:cNvPr id="805" name="Google Shape;805;p7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7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 name="Google Shape;807;p72"/>
          <p:cNvGrpSpPr/>
          <p:nvPr/>
        </p:nvGrpSpPr>
        <p:grpSpPr>
          <a:xfrm>
            <a:off x="5765577" y="3826000"/>
            <a:ext cx="563967" cy="567127"/>
            <a:chOff x="4818100" y="1507675"/>
            <a:chExt cx="71225" cy="71625"/>
          </a:xfrm>
        </p:grpSpPr>
        <p:sp>
          <p:nvSpPr>
            <p:cNvPr id="808" name="Google Shape;808;p7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7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7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72"/>
          <p:cNvGrpSpPr/>
          <p:nvPr/>
        </p:nvGrpSpPr>
        <p:grpSpPr>
          <a:xfrm>
            <a:off x="5079075" y="3829461"/>
            <a:ext cx="628301" cy="588505"/>
            <a:chOff x="4721450" y="1509475"/>
            <a:chExt cx="79350" cy="74325"/>
          </a:xfrm>
        </p:grpSpPr>
        <p:sp>
          <p:nvSpPr>
            <p:cNvPr id="813" name="Google Shape;813;p7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7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7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72"/>
          <p:cNvGrpSpPr/>
          <p:nvPr/>
        </p:nvGrpSpPr>
        <p:grpSpPr>
          <a:xfrm>
            <a:off x="6424608" y="3814027"/>
            <a:ext cx="557038" cy="562772"/>
            <a:chOff x="4906800" y="1507500"/>
            <a:chExt cx="70350" cy="71075"/>
          </a:xfrm>
        </p:grpSpPr>
        <p:sp>
          <p:nvSpPr>
            <p:cNvPr id="818" name="Google Shape;818;p7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7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7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7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7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 name="Google Shape;823;p72"/>
          <p:cNvGrpSpPr/>
          <p:nvPr/>
        </p:nvGrpSpPr>
        <p:grpSpPr>
          <a:xfrm>
            <a:off x="4462216" y="2340963"/>
            <a:ext cx="517934" cy="517934"/>
            <a:chOff x="3736598" y="2170606"/>
            <a:chExt cx="404889" cy="404889"/>
          </a:xfrm>
        </p:grpSpPr>
        <p:sp>
          <p:nvSpPr>
            <p:cNvPr id="824" name="Google Shape;824;p7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7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7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7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72"/>
          <p:cNvGrpSpPr/>
          <p:nvPr/>
        </p:nvGrpSpPr>
        <p:grpSpPr>
          <a:xfrm>
            <a:off x="3729277" y="2341061"/>
            <a:ext cx="586986" cy="517740"/>
            <a:chOff x="3161917" y="2170682"/>
            <a:chExt cx="458870" cy="404737"/>
          </a:xfrm>
        </p:grpSpPr>
        <p:sp>
          <p:nvSpPr>
            <p:cNvPr id="829" name="Google Shape;829;p7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7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7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72"/>
          <p:cNvGrpSpPr/>
          <p:nvPr/>
        </p:nvGrpSpPr>
        <p:grpSpPr>
          <a:xfrm>
            <a:off x="3752299" y="3102400"/>
            <a:ext cx="540943" cy="517963"/>
            <a:chOff x="3179914" y="2889488"/>
            <a:chExt cx="422876" cy="404911"/>
          </a:xfrm>
        </p:grpSpPr>
        <p:sp>
          <p:nvSpPr>
            <p:cNvPr id="833" name="Google Shape;833;p7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7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7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7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7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7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 name="Google Shape;839;p72"/>
          <p:cNvGrpSpPr/>
          <p:nvPr/>
        </p:nvGrpSpPr>
        <p:grpSpPr>
          <a:xfrm>
            <a:off x="4453093" y="3102358"/>
            <a:ext cx="536180" cy="518047"/>
            <a:chOff x="3729467" y="2889422"/>
            <a:chExt cx="419153" cy="404977"/>
          </a:xfrm>
        </p:grpSpPr>
        <p:sp>
          <p:nvSpPr>
            <p:cNvPr id="840" name="Google Shape;840;p7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7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7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7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7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7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7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 name="Google Shape;847;p72"/>
          <p:cNvGrpSpPr/>
          <p:nvPr/>
        </p:nvGrpSpPr>
        <p:grpSpPr>
          <a:xfrm>
            <a:off x="1990126" y="3445787"/>
            <a:ext cx="965351" cy="134611"/>
            <a:chOff x="4411970" y="2962952"/>
            <a:chExt cx="706544" cy="104212"/>
          </a:xfrm>
        </p:grpSpPr>
        <p:sp>
          <p:nvSpPr>
            <p:cNvPr id="848" name="Google Shape;848;p7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7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7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7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72"/>
          <p:cNvGrpSpPr/>
          <p:nvPr/>
        </p:nvGrpSpPr>
        <p:grpSpPr>
          <a:xfrm>
            <a:off x="1990126" y="3041077"/>
            <a:ext cx="960158" cy="289172"/>
            <a:chOff x="4411970" y="2726085"/>
            <a:chExt cx="643107" cy="193659"/>
          </a:xfrm>
        </p:grpSpPr>
        <p:sp>
          <p:nvSpPr>
            <p:cNvPr id="853" name="Google Shape;853;p7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7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7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 name="Google Shape;856;p72"/>
          <p:cNvGrpSpPr/>
          <p:nvPr/>
        </p:nvGrpSpPr>
        <p:grpSpPr>
          <a:xfrm>
            <a:off x="998624" y="3295400"/>
            <a:ext cx="811503" cy="252584"/>
            <a:chOff x="4411970" y="4340222"/>
            <a:chExt cx="779467" cy="242683"/>
          </a:xfrm>
        </p:grpSpPr>
        <p:sp>
          <p:nvSpPr>
            <p:cNvPr id="857" name="Google Shape;857;p7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7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7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72"/>
          <p:cNvGrpSpPr/>
          <p:nvPr/>
        </p:nvGrpSpPr>
        <p:grpSpPr>
          <a:xfrm>
            <a:off x="1990126" y="2709308"/>
            <a:ext cx="965160" cy="216230"/>
            <a:chOff x="4411970" y="2468674"/>
            <a:chExt cx="747317" cy="167425"/>
          </a:xfrm>
        </p:grpSpPr>
        <p:sp>
          <p:nvSpPr>
            <p:cNvPr id="861" name="Google Shape;861;p7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7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 name="Google Shape;863;p72"/>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 name="Google Shape;864;p72"/>
          <p:cNvGrpSpPr/>
          <p:nvPr/>
        </p:nvGrpSpPr>
        <p:grpSpPr>
          <a:xfrm>
            <a:off x="997692" y="2334687"/>
            <a:ext cx="1959041" cy="208784"/>
            <a:chOff x="6336019" y="3733725"/>
            <a:chExt cx="2566206" cy="351310"/>
          </a:xfrm>
        </p:grpSpPr>
        <p:sp>
          <p:nvSpPr>
            <p:cNvPr id="865" name="Google Shape;865;p7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7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7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72"/>
          <p:cNvGrpSpPr/>
          <p:nvPr/>
        </p:nvGrpSpPr>
        <p:grpSpPr>
          <a:xfrm>
            <a:off x="1990126" y="3950602"/>
            <a:ext cx="946551" cy="153200"/>
            <a:chOff x="4404545" y="3301592"/>
            <a:chExt cx="782403" cy="129272"/>
          </a:xfrm>
        </p:grpSpPr>
        <p:sp>
          <p:nvSpPr>
            <p:cNvPr id="870" name="Google Shape;870;p7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7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72"/>
          <p:cNvGrpSpPr/>
          <p:nvPr/>
        </p:nvGrpSpPr>
        <p:grpSpPr>
          <a:xfrm>
            <a:off x="1990126" y="3695937"/>
            <a:ext cx="962257" cy="139127"/>
            <a:chOff x="4411970" y="3131459"/>
            <a:chExt cx="710520" cy="117397"/>
          </a:xfrm>
        </p:grpSpPr>
        <p:sp>
          <p:nvSpPr>
            <p:cNvPr id="873" name="Google Shape;873;p7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7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 name="Google Shape;875;p72"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 name="Google Shape;876;p72"/>
          <p:cNvGrpSpPr/>
          <p:nvPr/>
        </p:nvGrpSpPr>
        <p:grpSpPr>
          <a:xfrm>
            <a:off x="990271" y="3621603"/>
            <a:ext cx="823838" cy="458988"/>
            <a:chOff x="4411970" y="1801825"/>
            <a:chExt cx="734586" cy="409262"/>
          </a:xfrm>
        </p:grpSpPr>
        <p:sp>
          <p:nvSpPr>
            <p:cNvPr id="877" name="Google Shape;877;p7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7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 name="Google Shape;879;p72"/>
          <p:cNvGrpSpPr/>
          <p:nvPr/>
        </p:nvGrpSpPr>
        <p:grpSpPr>
          <a:xfrm>
            <a:off x="3095243" y="2339173"/>
            <a:ext cx="521514" cy="521514"/>
            <a:chOff x="5681300" y="2527788"/>
            <a:chExt cx="805800" cy="805800"/>
          </a:xfrm>
        </p:grpSpPr>
        <p:sp>
          <p:nvSpPr>
            <p:cNvPr id="880" name="Google Shape;880;p7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7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72"/>
          <p:cNvGrpSpPr/>
          <p:nvPr/>
        </p:nvGrpSpPr>
        <p:grpSpPr>
          <a:xfrm>
            <a:off x="3089483" y="3094865"/>
            <a:ext cx="533033" cy="533033"/>
            <a:chOff x="4049800" y="640400"/>
            <a:chExt cx="858900" cy="858900"/>
          </a:xfrm>
        </p:grpSpPr>
        <p:sp>
          <p:nvSpPr>
            <p:cNvPr id="883" name="Google Shape;883;p7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7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 name="Google Shape;885;p72"/>
          <p:cNvGrpSpPr/>
          <p:nvPr/>
        </p:nvGrpSpPr>
        <p:grpSpPr>
          <a:xfrm>
            <a:off x="3014966" y="3772543"/>
            <a:ext cx="682068" cy="682068"/>
            <a:chOff x="5080188" y="927900"/>
            <a:chExt cx="961200" cy="961200"/>
          </a:xfrm>
        </p:grpSpPr>
        <p:sp>
          <p:nvSpPr>
            <p:cNvPr id="886" name="Google Shape;886;p7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7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7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7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7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7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7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 name="Google Shape;894;p72"/>
          <p:cNvGrpSpPr/>
          <p:nvPr/>
        </p:nvGrpSpPr>
        <p:grpSpPr>
          <a:xfrm>
            <a:off x="4478465" y="3869234"/>
            <a:ext cx="505650" cy="504006"/>
            <a:chOff x="6039282" y="1042577"/>
            <a:chExt cx="734315" cy="731929"/>
          </a:xfrm>
        </p:grpSpPr>
        <p:sp>
          <p:nvSpPr>
            <p:cNvPr id="895" name="Google Shape;895;p7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7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7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7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7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7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7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7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7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7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7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7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7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7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7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7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7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7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7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7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7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 name="Google Shape;916;p72"/>
          <p:cNvGrpSpPr/>
          <p:nvPr/>
        </p:nvGrpSpPr>
        <p:grpSpPr>
          <a:xfrm>
            <a:off x="5091067" y="2298862"/>
            <a:ext cx="567744" cy="602136"/>
            <a:chOff x="1825800" y="1651625"/>
            <a:chExt cx="539989" cy="571775"/>
          </a:xfrm>
        </p:grpSpPr>
        <p:sp>
          <p:nvSpPr>
            <p:cNvPr id="917" name="Google Shape;917;p7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7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7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7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72"/>
          <p:cNvGrpSpPr/>
          <p:nvPr/>
        </p:nvGrpSpPr>
        <p:grpSpPr>
          <a:xfrm>
            <a:off x="3765995" y="3855579"/>
            <a:ext cx="508123" cy="507955"/>
            <a:chOff x="1897577" y="2802432"/>
            <a:chExt cx="492176" cy="492014"/>
          </a:xfrm>
        </p:grpSpPr>
        <p:sp>
          <p:nvSpPr>
            <p:cNvPr id="922" name="Google Shape;922;p7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7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7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7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7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7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7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7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7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7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7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7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72"/>
          <p:cNvGrpSpPr/>
          <p:nvPr/>
        </p:nvGrpSpPr>
        <p:grpSpPr>
          <a:xfrm>
            <a:off x="997525" y="4169123"/>
            <a:ext cx="809227" cy="200842"/>
            <a:chOff x="2013045" y="4813233"/>
            <a:chExt cx="921986" cy="228854"/>
          </a:xfrm>
        </p:grpSpPr>
        <p:sp>
          <p:nvSpPr>
            <p:cNvPr id="935" name="Google Shape;935;p7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7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 name="Google Shape;937;p72"/>
          <p:cNvGrpSpPr/>
          <p:nvPr/>
        </p:nvGrpSpPr>
        <p:grpSpPr>
          <a:xfrm>
            <a:off x="1005985" y="2656004"/>
            <a:ext cx="792421" cy="269941"/>
            <a:chOff x="1046767" y="4756633"/>
            <a:chExt cx="859646" cy="292841"/>
          </a:xfrm>
        </p:grpSpPr>
        <p:sp>
          <p:nvSpPr>
            <p:cNvPr id="938" name="Google Shape;938;p7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7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7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 name="Google Shape;941;p7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7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7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7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 name="Google Shape;945;p72"/>
          <p:cNvGrpSpPr/>
          <p:nvPr/>
        </p:nvGrpSpPr>
        <p:grpSpPr>
          <a:xfrm>
            <a:off x="7141841" y="2550562"/>
            <a:ext cx="166473" cy="141497"/>
            <a:chOff x="4660325" y="1866850"/>
            <a:chExt cx="68350" cy="58100"/>
          </a:xfrm>
        </p:grpSpPr>
        <p:sp>
          <p:nvSpPr>
            <p:cNvPr id="946" name="Google Shape;946;p7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7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 name="Google Shape;948;p72"/>
          <p:cNvGrpSpPr/>
          <p:nvPr/>
        </p:nvGrpSpPr>
        <p:grpSpPr>
          <a:xfrm>
            <a:off x="7451186" y="2576286"/>
            <a:ext cx="162515" cy="90049"/>
            <a:chOff x="4791775" y="1877500"/>
            <a:chExt cx="66725" cy="36975"/>
          </a:xfrm>
        </p:grpSpPr>
        <p:sp>
          <p:nvSpPr>
            <p:cNvPr id="949" name="Google Shape;949;p7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7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 name="Google Shape;951;p72"/>
          <p:cNvGrpSpPr/>
          <p:nvPr/>
        </p:nvGrpSpPr>
        <p:grpSpPr>
          <a:xfrm>
            <a:off x="7772899" y="2576286"/>
            <a:ext cx="144979" cy="90049"/>
            <a:chOff x="4923925" y="1877500"/>
            <a:chExt cx="59525" cy="36975"/>
          </a:xfrm>
        </p:grpSpPr>
        <p:sp>
          <p:nvSpPr>
            <p:cNvPr id="952" name="Google Shape;952;p7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7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 name="Google Shape;954;p72"/>
          <p:cNvGrpSpPr/>
          <p:nvPr/>
        </p:nvGrpSpPr>
        <p:grpSpPr>
          <a:xfrm>
            <a:off x="8067390" y="2558477"/>
            <a:ext cx="141447" cy="125667"/>
            <a:chOff x="5058450" y="1870100"/>
            <a:chExt cx="58075" cy="51600"/>
          </a:xfrm>
        </p:grpSpPr>
        <p:sp>
          <p:nvSpPr>
            <p:cNvPr id="955" name="Google Shape;955;p7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7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72"/>
          <p:cNvGrpSpPr/>
          <p:nvPr/>
        </p:nvGrpSpPr>
        <p:grpSpPr>
          <a:xfrm>
            <a:off x="7481905" y="2980885"/>
            <a:ext cx="101077" cy="107645"/>
            <a:chOff x="4811425" y="2065025"/>
            <a:chExt cx="41500" cy="44200"/>
          </a:xfrm>
        </p:grpSpPr>
        <p:sp>
          <p:nvSpPr>
            <p:cNvPr id="958" name="Google Shape;958;p7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7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 name="Google Shape;960;p72"/>
          <p:cNvGrpSpPr/>
          <p:nvPr/>
        </p:nvGrpSpPr>
        <p:grpSpPr>
          <a:xfrm>
            <a:off x="7774342" y="2981098"/>
            <a:ext cx="120867" cy="107218"/>
            <a:chOff x="4929875" y="2065025"/>
            <a:chExt cx="49625" cy="44025"/>
          </a:xfrm>
        </p:grpSpPr>
        <p:sp>
          <p:nvSpPr>
            <p:cNvPr id="961" name="Google Shape;961;p7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7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 name="Google Shape;963;p72"/>
          <p:cNvGrpSpPr/>
          <p:nvPr/>
        </p:nvGrpSpPr>
        <p:grpSpPr>
          <a:xfrm>
            <a:off x="8103011" y="2984112"/>
            <a:ext cx="70206" cy="101191"/>
            <a:chOff x="5083925" y="2066350"/>
            <a:chExt cx="28825" cy="41550"/>
          </a:xfrm>
        </p:grpSpPr>
        <p:sp>
          <p:nvSpPr>
            <p:cNvPr id="964" name="Google Shape;964;p7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7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72"/>
          <p:cNvGrpSpPr/>
          <p:nvPr/>
        </p:nvGrpSpPr>
        <p:grpSpPr>
          <a:xfrm>
            <a:off x="7134565" y="2999759"/>
            <a:ext cx="181026" cy="69896"/>
            <a:chOff x="4659775" y="2072775"/>
            <a:chExt cx="74325" cy="28700"/>
          </a:xfrm>
        </p:grpSpPr>
        <p:sp>
          <p:nvSpPr>
            <p:cNvPr id="967" name="Google Shape;967;p7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7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7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72"/>
          <p:cNvGrpSpPr/>
          <p:nvPr/>
        </p:nvGrpSpPr>
        <p:grpSpPr>
          <a:xfrm>
            <a:off x="8054421" y="2790324"/>
            <a:ext cx="167387" cy="89197"/>
            <a:chOff x="4662475" y="1976500"/>
            <a:chExt cx="68725" cy="36625"/>
          </a:xfrm>
        </p:grpSpPr>
        <p:sp>
          <p:nvSpPr>
            <p:cNvPr id="971" name="Google Shape;971;p7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7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7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72"/>
          <p:cNvGrpSpPr/>
          <p:nvPr/>
        </p:nvGrpSpPr>
        <p:grpSpPr>
          <a:xfrm>
            <a:off x="7751326" y="2793764"/>
            <a:ext cx="166899" cy="82317"/>
            <a:chOff x="4920150" y="1977875"/>
            <a:chExt cx="68525" cy="33800"/>
          </a:xfrm>
        </p:grpSpPr>
        <p:sp>
          <p:nvSpPr>
            <p:cNvPr id="975" name="Google Shape;975;p7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7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7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 name="Google Shape;978;p72"/>
          <p:cNvGrpSpPr/>
          <p:nvPr/>
        </p:nvGrpSpPr>
        <p:grpSpPr>
          <a:xfrm>
            <a:off x="7162483" y="3197682"/>
            <a:ext cx="125190" cy="127859"/>
            <a:chOff x="4676550" y="2160575"/>
            <a:chExt cx="51400" cy="52500"/>
          </a:xfrm>
        </p:grpSpPr>
        <p:sp>
          <p:nvSpPr>
            <p:cNvPr id="979" name="Google Shape;979;p7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7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7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 name="Google Shape;982;p72"/>
          <p:cNvGrpSpPr/>
          <p:nvPr/>
        </p:nvGrpSpPr>
        <p:grpSpPr>
          <a:xfrm>
            <a:off x="7459741" y="3204714"/>
            <a:ext cx="145405" cy="113794"/>
            <a:chOff x="4768325" y="2163475"/>
            <a:chExt cx="59700" cy="46725"/>
          </a:xfrm>
        </p:grpSpPr>
        <p:sp>
          <p:nvSpPr>
            <p:cNvPr id="983" name="Google Shape;983;p7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7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 name="Google Shape;985;p7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7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7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7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7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7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 name="Google Shape;991;p72"/>
          <p:cNvGrpSpPr/>
          <p:nvPr/>
        </p:nvGrpSpPr>
        <p:grpSpPr>
          <a:xfrm>
            <a:off x="7476059" y="3459808"/>
            <a:ext cx="112768" cy="106853"/>
            <a:chOff x="4768575" y="2253950"/>
            <a:chExt cx="46300" cy="43875"/>
          </a:xfrm>
        </p:grpSpPr>
        <p:sp>
          <p:nvSpPr>
            <p:cNvPr id="992" name="Google Shape;992;p7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7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72"/>
          <p:cNvGrpSpPr/>
          <p:nvPr/>
        </p:nvGrpSpPr>
        <p:grpSpPr>
          <a:xfrm>
            <a:off x="7775682" y="3948834"/>
            <a:ext cx="118187" cy="146246"/>
            <a:chOff x="4960900" y="2433225"/>
            <a:chExt cx="48525" cy="60050"/>
          </a:xfrm>
        </p:grpSpPr>
        <p:sp>
          <p:nvSpPr>
            <p:cNvPr id="995" name="Google Shape;995;p7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7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 name="Google Shape;997;p72"/>
          <p:cNvGrpSpPr/>
          <p:nvPr/>
        </p:nvGrpSpPr>
        <p:grpSpPr>
          <a:xfrm>
            <a:off x="7464247" y="4212895"/>
            <a:ext cx="136394" cy="143810"/>
            <a:chOff x="4854075" y="2527625"/>
            <a:chExt cx="56000" cy="59050"/>
          </a:xfrm>
        </p:grpSpPr>
        <p:sp>
          <p:nvSpPr>
            <p:cNvPr id="998" name="Google Shape;998;p7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7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 name="Google Shape;1000;p7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7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7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 name="Google Shape;1003;p72"/>
          <p:cNvGrpSpPr/>
          <p:nvPr/>
        </p:nvGrpSpPr>
        <p:grpSpPr>
          <a:xfrm>
            <a:off x="8088458" y="3676639"/>
            <a:ext cx="99312" cy="160797"/>
            <a:chOff x="5059700" y="2334775"/>
            <a:chExt cx="40775" cy="66025"/>
          </a:xfrm>
        </p:grpSpPr>
        <p:sp>
          <p:nvSpPr>
            <p:cNvPr id="1004" name="Google Shape;1004;p7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7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7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7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7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7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7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7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7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72"/>
          <p:cNvGrpSpPr/>
          <p:nvPr/>
        </p:nvGrpSpPr>
        <p:grpSpPr>
          <a:xfrm>
            <a:off x="8045622" y="3941771"/>
            <a:ext cx="184984" cy="160371"/>
            <a:chOff x="5037700" y="2430325"/>
            <a:chExt cx="75950" cy="65850"/>
          </a:xfrm>
        </p:grpSpPr>
        <p:sp>
          <p:nvSpPr>
            <p:cNvPr id="1014" name="Google Shape;1014;p7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7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 name="Google Shape;1016;p72"/>
          <p:cNvGrpSpPr/>
          <p:nvPr/>
        </p:nvGrpSpPr>
        <p:grpSpPr>
          <a:xfrm>
            <a:off x="7465128" y="3708223"/>
            <a:ext cx="173014" cy="97629"/>
            <a:chOff x="4756975" y="2341800"/>
            <a:chExt cx="91975" cy="51925"/>
          </a:xfrm>
        </p:grpSpPr>
        <p:sp>
          <p:nvSpPr>
            <p:cNvPr id="1017" name="Google Shape;1017;p7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7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7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7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7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7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7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7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7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7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7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7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7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7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7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7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7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7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7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7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72"/>
          <p:cNvGrpSpPr/>
          <p:nvPr/>
        </p:nvGrpSpPr>
        <p:grpSpPr>
          <a:xfrm>
            <a:off x="7732065" y="4196920"/>
            <a:ext cx="212497" cy="175761"/>
            <a:chOff x="4943575" y="2516350"/>
            <a:chExt cx="98675" cy="81700"/>
          </a:xfrm>
        </p:grpSpPr>
        <p:sp>
          <p:nvSpPr>
            <p:cNvPr id="1038" name="Google Shape;1038;p7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7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7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7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7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7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7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7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7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7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7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7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7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7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7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7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7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7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7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7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7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7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7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7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7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7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7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7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7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7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7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7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7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7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7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7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7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7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7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7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7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7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7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7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7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7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7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7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7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7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7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7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7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7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7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7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7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7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7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7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7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7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7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7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7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7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7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7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7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7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 name="Google Shape;1116;p7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7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2"/>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72"/>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123"/>
        <p:cNvGrpSpPr/>
        <p:nvPr/>
      </p:nvGrpSpPr>
      <p:grpSpPr>
        <a:xfrm>
          <a:off x="0" y="0"/>
          <a:ext cx="0" cy="0"/>
          <a:chOff x="0" y="0"/>
          <a:chExt cx="0" cy="0"/>
        </a:xfrm>
      </p:grpSpPr>
      <p:grpSp>
        <p:nvGrpSpPr>
          <p:cNvPr id="1124" name="Google Shape;1124;p73"/>
          <p:cNvGrpSpPr/>
          <p:nvPr/>
        </p:nvGrpSpPr>
        <p:grpSpPr>
          <a:xfrm>
            <a:off x="3642951" y="1176740"/>
            <a:ext cx="2078182" cy="1366558"/>
            <a:chOff x="235800" y="830650"/>
            <a:chExt cx="6978450" cy="4588844"/>
          </a:xfrm>
        </p:grpSpPr>
        <p:sp>
          <p:nvSpPr>
            <p:cNvPr id="1125" name="Google Shape;1125;p7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7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7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73"/>
          <p:cNvGrpSpPr/>
          <p:nvPr/>
        </p:nvGrpSpPr>
        <p:grpSpPr>
          <a:xfrm>
            <a:off x="738454" y="3007842"/>
            <a:ext cx="2622876" cy="1333540"/>
            <a:chOff x="238125" y="1038125"/>
            <a:chExt cx="7146800" cy="3633625"/>
          </a:xfrm>
        </p:grpSpPr>
        <p:sp>
          <p:nvSpPr>
            <p:cNvPr id="1132" name="Google Shape;1132;p7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7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7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7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7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7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7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7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7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7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7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7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7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7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7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7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7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7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7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7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7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7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7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7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7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7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7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7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7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7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7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7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7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7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7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7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7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7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7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7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7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7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7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7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7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7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7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7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7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7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7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7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7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7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7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7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7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7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7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7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7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7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7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7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7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7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7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7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7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7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7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7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7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7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7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7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7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7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7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7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7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7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7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7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7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7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7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7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7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7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7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7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7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7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7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7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7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7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7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7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7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7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7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7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7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7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7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7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7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7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7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7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7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7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7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7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7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7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7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7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7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7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7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7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7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7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7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7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7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7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7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7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7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7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7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7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7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7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7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7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7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7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7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7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7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7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7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7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7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7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7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7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7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7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7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7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7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7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7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7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7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7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7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7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7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7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7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7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7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7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7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7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7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7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7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7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7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7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7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7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7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7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7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7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7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7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7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7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7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7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7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7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7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7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7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7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7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7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7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7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7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7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7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7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7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7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7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7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7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7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7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7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7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7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7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7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7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7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7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7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7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7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7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7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7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7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7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7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7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7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7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7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7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7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7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7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7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7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7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7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7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7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7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7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7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7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7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7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7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7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7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7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7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7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4" name="Google Shape;2704;p73"/>
          <p:cNvGrpSpPr/>
          <p:nvPr/>
        </p:nvGrpSpPr>
        <p:grpSpPr>
          <a:xfrm>
            <a:off x="5961311" y="1231136"/>
            <a:ext cx="2435960" cy="1297725"/>
            <a:chOff x="233350" y="949250"/>
            <a:chExt cx="7137300" cy="3802300"/>
          </a:xfrm>
        </p:grpSpPr>
        <p:sp>
          <p:nvSpPr>
            <p:cNvPr id="2705" name="Google Shape;2705;p7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6" name="Google Shape;2756;p73"/>
          <p:cNvGrpSpPr/>
          <p:nvPr/>
        </p:nvGrpSpPr>
        <p:grpSpPr>
          <a:xfrm>
            <a:off x="7714435" y="3194726"/>
            <a:ext cx="104231" cy="320340"/>
            <a:chOff x="7564426" y="3224343"/>
            <a:chExt cx="119985" cy="368801"/>
          </a:xfrm>
        </p:grpSpPr>
        <p:sp>
          <p:nvSpPr>
            <p:cNvPr id="2757" name="Google Shape;2757;p7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9" name="Google Shape;2759;p73"/>
          <p:cNvGrpSpPr/>
          <p:nvPr/>
        </p:nvGrpSpPr>
        <p:grpSpPr>
          <a:xfrm>
            <a:off x="7413923" y="3188827"/>
            <a:ext cx="189489" cy="332132"/>
            <a:chOff x="8370831" y="3202002"/>
            <a:chExt cx="218129" cy="382376"/>
          </a:xfrm>
        </p:grpSpPr>
        <p:sp>
          <p:nvSpPr>
            <p:cNvPr id="2760" name="Google Shape;2760;p7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2" name="Google Shape;2762;p73"/>
          <p:cNvGrpSpPr/>
          <p:nvPr/>
        </p:nvGrpSpPr>
        <p:grpSpPr>
          <a:xfrm>
            <a:off x="8137312" y="3599959"/>
            <a:ext cx="309429" cy="267000"/>
            <a:chOff x="6742064" y="3750480"/>
            <a:chExt cx="399315" cy="344560"/>
          </a:xfrm>
        </p:grpSpPr>
        <p:sp>
          <p:nvSpPr>
            <p:cNvPr id="2763" name="Google Shape;2763;p7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5" name="Google Shape;2765;p73"/>
          <p:cNvGrpSpPr/>
          <p:nvPr/>
        </p:nvGrpSpPr>
        <p:grpSpPr>
          <a:xfrm>
            <a:off x="7676331" y="3951006"/>
            <a:ext cx="180437" cy="281608"/>
            <a:chOff x="7248525" y="3739696"/>
            <a:chExt cx="230531" cy="359790"/>
          </a:xfrm>
        </p:grpSpPr>
        <p:sp>
          <p:nvSpPr>
            <p:cNvPr id="2766" name="Google Shape;2766;p7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8" name="Google Shape;2768;p73"/>
          <p:cNvGrpSpPr/>
          <p:nvPr/>
        </p:nvGrpSpPr>
        <p:grpSpPr>
          <a:xfrm>
            <a:off x="7922251" y="3594231"/>
            <a:ext cx="162896" cy="278710"/>
            <a:chOff x="7601242" y="3729267"/>
            <a:chExt cx="222566" cy="380803"/>
          </a:xfrm>
        </p:grpSpPr>
        <p:sp>
          <p:nvSpPr>
            <p:cNvPr id="2769" name="Google Shape;2769;p7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1" name="Google Shape;2771;p73"/>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2" name="Google Shape;2772;p73"/>
          <p:cNvGrpSpPr/>
          <p:nvPr/>
        </p:nvGrpSpPr>
        <p:grpSpPr>
          <a:xfrm>
            <a:off x="7411896" y="3595371"/>
            <a:ext cx="193543" cy="275990"/>
            <a:chOff x="8304647" y="3738687"/>
            <a:chExt cx="225076" cy="320956"/>
          </a:xfrm>
        </p:grpSpPr>
        <p:sp>
          <p:nvSpPr>
            <p:cNvPr id="2773" name="Google Shape;2773;p7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6" name="Google Shape;2776;p73"/>
          <p:cNvGrpSpPr/>
          <p:nvPr/>
        </p:nvGrpSpPr>
        <p:grpSpPr>
          <a:xfrm>
            <a:off x="7684389" y="3595371"/>
            <a:ext cx="178492" cy="275990"/>
            <a:chOff x="8615101" y="3738687"/>
            <a:chExt cx="207573" cy="320956"/>
          </a:xfrm>
        </p:grpSpPr>
        <p:sp>
          <p:nvSpPr>
            <p:cNvPr id="2777" name="Google Shape;2777;p7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0" name="Google Shape;2780;p73"/>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1" name="Google Shape;2781;p73"/>
          <p:cNvGrpSpPr/>
          <p:nvPr/>
        </p:nvGrpSpPr>
        <p:grpSpPr>
          <a:xfrm>
            <a:off x="7909920" y="3998032"/>
            <a:ext cx="187557" cy="187557"/>
            <a:chOff x="8565775" y="671075"/>
            <a:chExt cx="441000" cy="441000"/>
          </a:xfrm>
        </p:grpSpPr>
        <p:sp>
          <p:nvSpPr>
            <p:cNvPr id="2782" name="Google Shape;2782;p7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4" name="Google Shape;2784;p73"/>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3"/>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6" name="Google Shape;2786;p73"/>
          <p:cNvGrpSpPr/>
          <p:nvPr/>
        </p:nvGrpSpPr>
        <p:grpSpPr>
          <a:xfrm>
            <a:off x="6064392" y="3070557"/>
            <a:ext cx="587865" cy="517731"/>
            <a:chOff x="6000718" y="3070557"/>
            <a:chExt cx="587865" cy="517731"/>
          </a:xfrm>
        </p:grpSpPr>
        <p:sp>
          <p:nvSpPr>
            <p:cNvPr id="2787" name="Google Shape;2787;p7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7" name="Google Shape;2797;p73"/>
          <p:cNvGrpSpPr/>
          <p:nvPr/>
        </p:nvGrpSpPr>
        <p:grpSpPr>
          <a:xfrm>
            <a:off x="6079197" y="3714217"/>
            <a:ext cx="557665" cy="516387"/>
            <a:chOff x="6015523" y="3714217"/>
            <a:chExt cx="557665" cy="516387"/>
          </a:xfrm>
        </p:grpSpPr>
        <p:grpSp>
          <p:nvGrpSpPr>
            <p:cNvPr id="2798" name="Google Shape;2798;p73"/>
            <p:cNvGrpSpPr/>
            <p:nvPr/>
          </p:nvGrpSpPr>
          <p:grpSpPr>
            <a:xfrm>
              <a:off x="6036094" y="3716980"/>
              <a:ext cx="529822" cy="510480"/>
              <a:chOff x="3148311" y="-545634"/>
              <a:chExt cx="1006118" cy="969572"/>
            </a:xfrm>
          </p:grpSpPr>
          <p:sp>
            <p:nvSpPr>
              <p:cNvPr id="2799" name="Google Shape;2799;p7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9" name="Google Shape;2809;p7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0" name="Google Shape;2810;p73"/>
          <p:cNvGrpSpPr/>
          <p:nvPr/>
        </p:nvGrpSpPr>
        <p:grpSpPr>
          <a:xfrm>
            <a:off x="6707979" y="3073628"/>
            <a:ext cx="576302" cy="511871"/>
            <a:chOff x="6644304" y="3073628"/>
            <a:chExt cx="576302" cy="511871"/>
          </a:xfrm>
        </p:grpSpPr>
        <p:grpSp>
          <p:nvGrpSpPr>
            <p:cNvPr id="2811" name="Google Shape;2811;p73"/>
            <p:cNvGrpSpPr/>
            <p:nvPr/>
          </p:nvGrpSpPr>
          <p:grpSpPr>
            <a:xfrm>
              <a:off x="6712169" y="3073651"/>
              <a:ext cx="481611" cy="506713"/>
              <a:chOff x="1833536" y="-546641"/>
              <a:chExt cx="914567" cy="962419"/>
            </a:xfrm>
          </p:grpSpPr>
          <p:grpSp>
            <p:nvGrpSpPr>
              <p:cNvPr id="2812" name="Google Shape;2812;p73"/>
              <p:cNvGrpSpPr/>
              <p:nvPr/>
            </p:nvGrpSpPr>
            <p:grpSpPr>
              <a:xfrm>
                <a:off x="1833536" y="-524249"/>
                <a:ext cx="914567" cy="940027"/>
                <a:chOff x="1833536" y="-524249"/>
                <a:chExt cx="914567" cy="940027"/>
              </a:xfrm>
            </p:grpSpPr>
            <p:sp>
              <p:nvSpPr>
                <p:cNvPr id="2813" name="Google Shape;2813;p7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8" name="Google Shape;2818;p7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2" name="Google Shape;2822;p7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3" name="Google Shape;2823;p73"/>
          <p:cNvGrpSpPr/>
          <p:nvPr/>
        </p:nvGrpSpPr>
        <p:grpSpPr>
          <a:xfrm>
            <a:off x="6715725" y="3714143"/>
            <a:ext cx="560636" cy="516497"/>
            <a:chOff x="6652051" y="3714143"/>
            <a:chExt cx="560636" cy="516497"/>
          </a:xfrm>
        </p:grpSpPr>
        <p:grpSp>
          <p:nvGrpSpPr>
            <p:cNvPr id="2824" name="Google Shape;2824;p73"/>
            <p:cNvGrpSpPr/>
            <p:nvPr/>
          </p:nvGrpSpPr>
          <p:grpSpPr>
            <a:xfrm>
              <a:off x="6669657" y="3716715"/>
              <a:ext cx="466768" cy="464314"/>
              <a:chOff x="3139766" y="765669"/>
              <a:chExt cx="886380" cy="881888"/>
            </a:xfrm>
          </p:grpSpPr>
          <p:grpSp>
            <p:nvGrpSpPr>
              <p:cNvPr id="2825" name="Google Shape;2825;p73"/>
              <p:cNvGrpSpPr/>
              <p:nvPr/>
            </p:nvGrpSpPr>
            <p:grpSpPr>
              <a:xfrm>
                <a:off x="3139766" y="765669"/>
                <a:ext cx="886380" cy="881888"/>
                <a:chOff x="3139766" y="765669"/>
                <a:chExt cx="886380" cy="881888"/>
              </a:xfrm>
            </p:grpSpPr>
            <p:sp>
              <p:nvSpPr>
                <p:cNvPr id="2826" name="Google Shape;2826;p7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5" name="Google Shape;2835;p7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9" name="Google Shape;2839;p7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0" name="Google Shape;2840;p73"/>
          <p:cNvGrpSpPr/>
          <p:nvPr/>
        </p:nvGrpSpPr>
        <p:grpSpPr>
          <a:xfrm>
            <a:off x="726609" y="1192826"/>
            <a:ext cx="2665073" cy="1317140"/>
            <a:chOff x="793334" y="1192826"/>
            <a:chExt cx="2665073" cy="1317140"/>
          </a:xfrm>
        </p:grpSpPr>
        <p:sp>
          <p:nvSpPr>
            <p:cNvPr id="2841" name="Google Shape;2841;p7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3"/>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3"/>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3"/>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3"/>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3"/>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3"/>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3"/>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3"/>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3"/>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3"/>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3"/>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3"/>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3"/>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3"/>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3"/>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3"/>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3"/>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3"/>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3"/>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3"/>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3"/>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3"/>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3"/>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3"/>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3"/>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3"/>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3"/>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3"/>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3"/>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3"/>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3"/>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3"/>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3"/>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3"/>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3"/>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3"/>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3"/>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3"/>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3"/>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3"/>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3"/>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3"/>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3"/>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3"/>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3"/>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3"/>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3"/>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3"/>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3"/>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3"/>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3"/>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3"/>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3"/>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3"/>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3"/>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3"/>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3"/>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3"/>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3"/>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3"/>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3"/>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3"/>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3"/>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3"/>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3"/>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3"/>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3"/>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3"/>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3"/>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3"/>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3"/>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3"/>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3"/>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3"/>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3"/>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3"/>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3"/>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3"/>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3"/>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3"/>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3"/>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3"/>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3"/>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3"/>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3"/>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3"/>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3"/>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3"/>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3"/>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3"/>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3"/>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3"/>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3"/>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3"/>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3"/>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3"/>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3"/>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3"/>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3"/>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3"/>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3"/>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3"/>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3"/>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3"/>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3"/>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3"/>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3"/>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3"/>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3"/>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3"/>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3"/>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3"/>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3"/>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3"/>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3"/>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3"/>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3"/>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3"/>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3"/>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3"/>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3"/>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3"/>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3"/>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3"/>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3"/>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3"/>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3"/>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3"/>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3"/>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3"/>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3"/>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3"/>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3"/>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3"/>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3"/>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3"/>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3"/>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3"/>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3"/>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3"/>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3"/>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3"/>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3"/>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3"/>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3"/>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3"/>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3"/>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3"/>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3"/>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3"/>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3"/>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3"/>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3"/>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3"/>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3"/>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3"/>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3"/>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3"/>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3"/>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3"/>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3"/>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3"/>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3"/>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3"/>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3"/>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3"/>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3"/>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3"/>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3"/>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3"/>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3"/>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3"/>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3"/>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3"/>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3"/>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3"/>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3"/>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3"/>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3"/>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3"/>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3"/>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3"/>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3"/>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3"/>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3"/>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3"/>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3"/>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3"/>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3"/>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3"/>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3"/>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3"/>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3"/>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3"/>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3"/>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3"/>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3"/>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3"/>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3"/>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3"/>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3"/>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3"/>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3"/>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3"/>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3"/>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3"/>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3"/>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3"/>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3"/>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3"/>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3"/>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3"/>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3"/>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3"/>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3"/>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3"/>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3"/>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3"/>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3"/>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3"/>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3"/>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3"/>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3"/>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3"/>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3"/>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3"/>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3"/>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3"/>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3"/>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3"/>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3"/>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3"/>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3"/>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3"/>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3"/>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3"/>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3"/>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3"/>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3"/>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3"/>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3"/>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3"/>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3"/>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3"/>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3"/>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3"/>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3"/>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3"/>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3"/>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3"/>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3"/>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3"/>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3"/>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3"/>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3"/>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3"/>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3"/>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3"/>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3"/>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3"/>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3"/>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3"/>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3"/>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3"/>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3"/>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3"/>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3"/>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3"/>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3"/>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3"/>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3"/>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3"/>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3"/>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3"/>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3"/>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3"/>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3"/>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3"/>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3"/>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3"/>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3"/>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3"/>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3"/>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3"/>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3"/>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3"/>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3"/>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3"/>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3"/>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3"/>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3"/>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3"/>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3"/>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3"/>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3"/>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3"/>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3"/>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3"/>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3"/>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3"/>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3"/>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3"/>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3"/>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3"/>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3"/>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3"/>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3"/>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3"/>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3"/>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3"/>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3"/>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3"/>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3"/>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3"/>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3"/>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3"/>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3"/>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3"/>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3"/>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3"/>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3"/>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3"/>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3"/>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3"/>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3"/>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3"/>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3"/>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8" name="Google Shape;6808;p73"/>
          <p:cNvGrpSpPr/>
          <p:nvPr/>
        </p:nvGrpSpPr>
        <p:grpSpPr>
          <a:xfrm>
            <a:off x="3597785" y="3065882"/>
            <a:ext cx="2241344" cy="1330656"/>
            <a:chOff x="3597785" y="3065882"/>
            <a:chExt cx="2241344" cy="1330656"/>
          </a:xfrm>
        </p:grpSpPr>
        <p:grpSp>
          <p:nvGrpSpPr>
            <p:cNvPr id="6809" name="Google Shape;6809;p73"/>
            <p:cNvGrpSpPr/>
            <p:nvPr/>
          </p:nvGrpSpPr>
          <p:grpSpPr>
            <a:xfrm>
              <a:off x="5296908" y="3937355"/>
              <a:ext cx="143198" cy="32380"/>
              <a:chOff x="5296908" y="3937355"/>
              <a:chExt cx="143198" cy="32380"/>
            </a:xfrm>
          </p:grpSpPr>
          <p:sp>
            <p:nvSpPr>
              <p:cNvPr id="6810" name="Google Shape;6810;p73"/>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1" name="Google Shape;6811;p73"/>
              <p:cNvGrpSpPr/>
              <p:nvPr/>
            </p:nvGrpSpPr>
            <p:grpSpPr>
              <a:xfrm>
                <a:off x="5402331" y="3937355"/>
                <a:ext cx="37776" cy="32380"/>
                <a:chOff x="5402331" y="3937355"/>
                <a:chExt cx="37776" cy="32380"/>
              </a:xfrm>
            </p:grpSpPr>
            <p:sp>
              <p:nvSpPr>
                <p:cNvPr id="6812" name="Google Shape;6812;p73"/>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3"/>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4" name="Google Shape;6814;p73"/>
              <p:cNvGrpSpPr/>
              <p:nvPr/>
            </p:nvGrpSpPr>
            <p:grpSpPr>
              <a:xfrm>
                <a:off x="5296908" y="3937355"/>
                <a:ext cx="37783" cy="32380"/>
                <a:chOff x="5296908" y="3937355"/>
                <a:chExt cx="37783" cy="32380"/>
              </a:xfrm>
            </p:grpSpPr>
            <p:sp>
              <p:nvSpPr>
                <p:cNvPr id="6815" name="Google Shape;6815;p73"/>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3"/>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17" name="Google Shape;6817;p73"/>
            <p:cNvGrpSpPr/>
            <p:nvPr/>
          </p:nvGrpSpPr>
          <p:grpSpPr>
            <a:xfrm>
              <a:off x="4724163" y="3119631"/>
              <a:ext cx="120838" cy="84218"/>
              <a:chOff x="4724163" y="3119631"/>
              <a:chExt cx="120838" cy="84218"/>
            </a:xfrm>
          </p:grpSpPr>
          <p:grpSp>
            <p:nvGrpSpPr>
              <p:cNvPr id="6818" name="Google Shape;6818;p73"/>
              <p:cNvGrpSpPr/>
              <p:nvPr/>
            </p:nvGrpSpPr>
            <p:grpSpPr>
              <a:xfrm>
                <a:off x="4746712" y="3132773"/>
                <a:ext cx="86869" cy="56424"/>
                <a:chOff x="4746712" y="3132773"/>
                <a:chExt cx="86869" cy="56424"/>
              </a:xfrm>
            </p:grpSpPr>
            <p:sp>
              <p:nvSpPr>
                <p:cNvPr id="6819" name="Google Shape;6819;p73"/>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3"/>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73"/>
              <p:cNvGrpSpPr/>
              <p:nvPr/>
            </p:nvGrpSpPr>
            <p:grpSpPr>
              <a:xfrm>
                <a:off x="4773634" y="3143336"/>
                <a:ext cx="37776" cy="32451"/>
                <a:chOff x="4773634" y="3143336"/>
                <a:chExt cx="37776" cy="32451"/>
              </a:xfrm>
            </p:grpSpPr>
            <p:sp>
              <p:nvSpPr>
                <p:cNvPr id="6822" name="Google Shape;6822;p73"/>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3"/>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73"/>
              <p:cNvGrpSpPr/>
              <p:nvPr/>
            </p:nvGrpSpPr>
            <p:grpSpPr>
              <a:xfrm>
                <a:off x="4724163" y="3131248"/>
                <a:ext cx="37776" cy="32459"/>
                <a:chOff x="4724163" y="3131248"/>
                <a:chExt cx="37776" cy="32459"/>
              </a:xfrm>
            </p:grpSpPr>
            <p:sp>
              <p:nvSpPr>
                <p:cNvPr id="6825" name="Google Shape;6825;p73"/>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3"/>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73"/>
              <p:cNvGrpSpPr/>
              <p:nvPr/>
            </p:nvGrpSpPr>
            <p:grpSpPr>
              <a:xfrm>
                <a:off x="4755081" y="3176054"/>
                <a:ext cx="32357" cy="27795"/>
                <a:chOff x="4755081" y="3176054"/>
                <a:chExt cx="32357" cy="27795"/>
              </a:xfrm>
            </p:grpSpPr>
            <p:sp>
              <p:nvSpPr>
                <p:cNvPr id="6828" name="Google Shape;6828;p73"/>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3"/>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0" name="Google Shape;6830;p73"/>
              <p:cNvGrpSpPr/>
              <p:nvPr/>
            </p:nvGrpSpPr>
            <p:grpSpPr>
              <a:xfrm>
                <a:off x="4812550" y="3119631"/>
                <a:ext cx="32451" cy="27803"/>
                <a:chOff x="4812550" y="3119631"/>
                <a:chExt cx="32451" cy="27803"/>
              </a:xfrm>
            </p:grpSpPr>
            <p:sp>
              <p:nvSpPr>
                <p:cNvPr id="6831" name="Google Shape;6831;p73"/>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3"/>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33" name="Google Shape;6833;p73"/>
            <p:cNvGrpSpPr/>
            <p:nvPr/>
          </p:nvGrpSpPr>
          <p:grpSpPr>
            <a:xfrm>
              <a:off x="5382826" y="4027197"/>
              <a:ext cx="268967" cy="250422"/>
              <a:chOff x="5382826" y="4027197"/>
              <a:chExt cx="268967" cy="250422"/>
            </a:xfrm>
          </p:grpSpPr>
          <p:grpSp>
            <p:nvGrpSpPr>
              <p:cNvPr id="6834" name="Google Shape;6834;p73"/>
              <p:cNvGrpSpPr/>
              <p:nvPr/>
            </p:nvGrpSpPr>
            <p:grpSpPr>
              <a:xfrm>
                <a:off x="5405280" y="4042510"/>
                <a:ext cx="237570" cy="218647"/>
                <a:chOff x="5405280" y="4042510"/>
                <a:chExt cx="237570" cy="218647"/>
              </a:xfrm>
            </p:grpSpPr>
            <p:sp>
              <p:nvSpPr>
                <p:cNvPr id="6835" name="Google Shape;6835;p73"/>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3"/>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3"/>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3"/>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3"/>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3"/>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73"/>
              <p:cNvGrpSpPr/>
              <p:nvPr/>
            </p:nvGrpSpPr>
            <p:grpSpPr>
              <a:xfrm>
                <a:off x="5382826" y="4125549"/>
                <a:ext cx="37776" cy="32380"/>
                <a:chOff x="5382826" y="4125549"/>
                <a:chExt cx="37776" cy="32380"/>
              </a:xfrm>
            </p:grpSpPr>
            <p:sp>
              <p:nvSpPr>
                <p:cNvPr id="6842" name="Google Shape;6842;p73"/>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3"/>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4" name="Google Shape;6844;p73"/>
              <p:cNvGrpSpPr/>
              <p:nvPr/>
            </p:nvGrpSpPr>
            <p:grpSpPr>
              <a:xfrm>
                <a:off x="5475680" y="4195587"/>
                <a:ext cx="37783" cy="32364"/>
                <a:chOff x="5475680" y="4195587"/>
                <a:chExt cx="37783" cy="32364"/>
              </a:xfrm>
            </p:grpSpPr>
            <p:sp>
              <p:nvSpPr>
                <p:cNvPr id="6845" name="Google Shape;6845;p73"/>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3"/>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7" name="Google Shape;6847;p73"/>
              <p:cNvGrpSpPr/>
              <p:nvPr/>
            </p:nvGrpSpPr>
            <p:grpSpPr>
              <a:xfrm>
                <a:off x="5532575" y="4027197"/>
                <a:ext cx="33308" cy="32262"/>
                <a:chOff x="5532575" y="4027197"/>
                <a:chExt cx="33308" cy="32262"/>
              </a:xfrm>
            </p:grpSpPr>
            <p:sp>
              <p:nvSpPr>
                <p:cNvPr id="6848" name="Google Shape;6848;p73"/>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3"/>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73"/>
              <p:cNvGrpSpPr/>
              <p:nvPr/>
            </p:nvGrpSpPr>
            <p:grpSpPr>
              <a:xfrm>
                <a:off x="5590706" y="4245348"/>
                <a:ext cx="33497" cy="32270"/>
                <a:chOff x="5590706" y="4245348"/>
                <a:chExt cx="33497" cy="32270"/>
              </a:xfrm>
            </p:grpSpPr>
            <p:sp>
              <p:nvSpPr>
                <p:cNvPr id="6851" name="Google Shape;6851;p73"/>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3"/>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3" name="Google Shape;6853;p73"/>
              <p:cNvGrpSpPr/>
              <p:nvPr/>
            </p:nvGrpSpPr>
            <p:grpSpPr>
              <a:xfrm>
                <a:off x="5618681" y="4109677"/>
                <a:ext cx="33112" cy="32357"/>
                <a:chOff x="5618681" y="4109677"/>
                <a:chExt cx="33112" cy="32357"/>
              </a:xfrm>
            </p:grpSpPr>
            <p:sp>
              <p:nvSpPr>
                <p:cNvPr id="6854" name="Google Shape;6854;p73"/>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3"/>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6" name="Google Shape;6856;p73"/>
              <p:cNvGrpSpPr/>
              <p:nvPr/>
            </p:nvGrpSpPr>
            <p:grpSpPr>
              <a:xfrm>
                <a:off x="5479298" y="4128262"/>
                <a:ext cx="31405" cy="26906"/>
                <a:chOff x="5479298" y="4128262"/>
                <a:chExt cx="31405" cy="26906"/>
              </a:xfrm>
            </p:grpSpPr>
            <p:sp>
              <p:nvSpPr>
                <p:cNvPr id="6857" name="Google Shape;6857;p73"/>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3"/>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9" name="Google Shape;6859;p73"/>
              <p:cNvGrpSpPr/>
              <p:nvPr/>
            </p:nvGrpSpPr>
            <p:grpSpPr>
              <a:xfrm>
                <a:off x="5582903" y="4180116"/>
                <a:ext cx="31499" cy="26898"/>
                <a:chOff x="5582903" y="4180116"/>
                <a:chExt cx="31499" cy="26898"/>
              </a:xfrm>
            </p:grpSpPr>
            <p:sp>
              <p:nvSpPr>
                <p:cNvPr id="6860" name="Google Shape;6860;p73"/>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3"/>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62" name="Google Shape;6862;p73"/>
            <p:cNvGrpSpPr/>
            <p:nvPr/>
          </p:nvGrpSpPr>
          <p:grpSpPr>
            <a:xfrm>
              <a:off x="3977681" y="3230323"/>
              <a:ext cx="94584" cy="84085"/>
              <a:chOff x="3977681" y="3230323"/>
              <a:chExt cx="94584" cy="84085"/>
            </a:xfrm>
          </p:grpSpPr>
          <p:grpSp>
            <p:nvGrpSpPr>
              <p:cNvPr id="6863" name="Google Shape;6863;p73"/>
              <p:cNvGrpSpPr/>
              <p:nvPr/>
            </p:nvGrpSpPr>
            <p:grpSpPr>
              <a:xfrm>
                <a:off x="4000135" y="3243041"/>
                <a:ext cx="59570" cy="57186"/>
                <a:chOff x="4000135" y="3243041"/>
                <a:chExt cx="59570" cy="57186"/>
              </a:xfrm>
            </p:grpSpPr>
            <p:sp>
              <p:nvSpPr>
                <p:cNvPr id="6864" name="Google Shape;6864;p73"/>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3"/>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3"/>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7" name="Google Shape;6867;p73"/>
              <p:cNvGrpSpPr/>
              <p:nvPr/>
            </p:nvGrpSpPr>
            <p:grpSpPr>
              <a:xfrm>
                <a:off x="3977681" y="3245872"/>
                <a:ext cx="37783" cy="32380"/>
                <a:chOff x="3977681" y="3245872"/>
                <a:chExt cx="37783" cy="32380"/>
              </a:xfrm>
            </p:grpSpPr>
            <p:sp>
              <p:nvSpPr>
                <p:cNvPr id="6868" name="Google Shape;6868;p73"/>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3"/>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0" name="Google Shape;6870;p73"/>
              <p:cNvGrpSpPr/>
              <p:nvPr/>
            </p:nvGrpSpPr>
            <p:grpSpPr>
              <a:xfrm>
                <a:off x="4040860" y="3262672"/>
                <a:ext cx="31405" cy="27001"/>
                <a:chOff x="4040860" y="3262672"/>
                <a:chExt cx="31405" cy="27001"/>
              </a:xfrm>
            </p:grpSpPr>
            <p:sp>
              <p:nvSpPr>
                <p:cNvPr id="6871" name="Google Shape;6871;p73"/>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3"/>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3" name="Google Shape;6873;p73"/>
              <p:cNvGrpSpPr/>
              <p:nvPr/>
            </p:nvGrpSpPr>
            <p:grpSpPr>
              <a:xfrm>
                <a:off x="4021072" y="3230323"/>
                <a:ext cx="31397" cy="26906"/>
                <a:chOff x="4021072" y="3230323"/>
                <a:chExt cx="31397" cy="26906"/>
              </a:xfrm>
            </p:grpSpPr>
            <p:sp>
              <p:nvSpPr>
                <p:cNvPr id="6874" name="Google Shape;6874;p73"/>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3"/>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73"/>
              <p:cNvGrpSpPr/>
              <p:nvPr/>
            </p:nvGrpSpPr>
            <p:grpSpPr>
              <a:xfrm>
                <a:off x="4001472" y="3287462"/>
                <a:ext cx="31499" cy="26945"/>
                <a:chOff x="4001472" y="3287462"/>
                <a:chExt cx="31499" cy="26945"/>
              </a:xfrm>
            </p:grpSpPr>
            <p:sp>
              <p:nvSpPr>
                <p:cNvPr id="6877" name="Google Shape;6877;p73"/>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3"/>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79" name="Google Shape;6879;p73"/>
            <p:cNvGrpSpPr/>
            <p:nvPr/>
          </p:nvGrpSpPr>
          <p:grpSpPr>
            <a:xfrm>
              <a:off x="4084715" y="3258865"/>
              <a:ext cx="184961" cy="137268"/>
              <a:chOff x="4084715" y="3258865"/>
              <a:chExt cx="184961" cy="137268"/>
            </a:xfrm>
          </p:grpSpPr>
          <p:grpSp>
            <p:nvGrpSpPr>
              <p:cNvPr id="6880" name="Google Shape;6880;p73"/>
              <p:cNvGrpSpPr/>
              <p:nvPr/>
            </p:nvGrpSpPr>
            <p:grpSpPr>
              <a:xfrm>
                <a:off x="4107453" y="3271583"/>
                <a:ext cx="153470" cy="110275"/>
                <a:chOff x="4107453" y="3271583"/>
                <a:chExt cx="153470" cy="110275"/>
              </a:xfrm>
            </p:grpSpPr>
            <p:sp>
              <p:nvSpPr>
                <p:cNvPr id="6881" name="Google Shape;6881;p73"/>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3"/>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3"/>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3"/>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5" name="Google Shape;6885;p73"/>
              <p:cNvGrpSpPr/>
              <p:nvPr/>
            </p:nvGrpSpPr>
            <p:grpSpPr>
              <a:xfrm>
                <a:off x="4136947" y="3258865"/>
                <a:ext cx="31499" cy="27001"/>
                <a:chOff x="4136947" y="3258865"/>
                <a:chExt cx="31499" cy="27001"/>
              </a:xfrm>
            </p:grpSpPr>
            <p:sp>
              <p:nvSpPr>
                <p:cNvPr id="6886" name="Google Shape;6886;p73"/>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3"/>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73"/>
              <p:cNvGrpSpPr/>
              <p:nvPr/>
            </p:nvGrpSpPr>
            <p:grpSpPr>
              <a:xfrm>
                <a:off x="4084715" y="3266478"/>
                <a:ext cx="31468" cy="26898"/>
                <a:chOff x="4084715" y="3266478"/>
                <a:chExt cx="31468" cy="26898"/>
              </a:xfrm>
            </p:grpSpPr>
            <p:sp>
              <p:nvSpPr>
                <p:cNvPr id="6889" name="Google Shape;6889;p73"/>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3"/>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1" name="Google Shape;6891;p73"/>
              <p:cNvGrpSpPr/>
              <p:nvPr/>
            </p:nvGrpSpPr>
            <p:grpSpPr>
              <a:xfrm>
                <a:off x="4159213" y="3279849"/>
                <a:ext cx="31405" cy="26945"/>
                <a:chOff x="4159213" y="3279849"/>
                <a:chExt cx="31405" cy="26945"/>
              </a:xfrm>
            </p:grpSpPr>
            <p:sp>
              <p:nvSpPr>
                <p:cNvPr id="6892" name="Google Shape;6892;p73"/>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3"/>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4" name="Google Shape;6894;p73"/>
              <p:cNvGrpSpPr/>
              <p:nvPr/>
            </p:nvGrpSpPr>
            <p:grpSpPr>
              <a:xfrm>
                <a:off x="4201550" y="3266502"/>
                <a:ext cx="31405" cy="26883"/>
                <a:chOff x="4201550" y="3266502"/>
                <a:chExt cx="31405" cy="26883"/>
              </a:xfrm>
            </p:grpSpPr>
            <p:sp>
              <p:nvSpPr>
                <p:cNvPr id="6895" name="Google Shape;6895;p73"/>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3"/>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7" name="Google Shape;6897;p73"/>
              <p:cNvGrpSpPr/>
              <p:nvPr/>
            </p:nvGrpSpPr>
            <p:grpSpPr>
              <a:xfrm>
                <a:off x="4201550" y="3338278"/>
                <a:ext cx="31405" cy="26930"/>
                <a:chOff x="4201550" y="3338278"/>
                <a:chExt cx="31405" cy="26930"/>
              </a:xfrm>
            </p:grpSpPr>
            <p:sp>
              <p:nvSpPr>
                <p:cNvPr id="6898" name="Google Shape;6898;p73"/>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3"/>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73"/>
              <p:cNvGrpSpPr/>
              <p:nvPr/>
            </p:nvGrpSpPr>
            <p:grpSpPr>
              <a:xfrm>
                <a:off x="4238272" y="3369132"/>
                <a:ext cx="31405" cy="27001"/>
                <a:chOff x="4238272" y="3369132"/>
                <a:chExt cx="31405" cy="27001"/>
              </a:xfrm>
            </p:grpSpPr>
            <p:sp>
              <p:nvSpPr>
                <p:cNvPr id="6901" name="Google Shape;6901;p73"/>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3"/>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03" name="Google Shape;6903;p73"/>
            <p:cNvGrpSpPr/>
            <p:nvPr/>
          </p:nvGrpSpPr>
          <p:grpSpPr>
            <a:xfrm>
              <a:off x="4068639" y="3200169"/>
              <a:ext cx="77643" cy="37272"/>
              <a:chOff x="4068639" y="3200169"/>
              <a:chExt cx="77643" cy="37272"/>
            </a:xfrm>
          </p:grpSpPr>
          <p:sp>
            <p:nvSpPr>
              <p:cNvPr id="6904" name="Google Shape;6904;p73"/>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5" name="Google Shape;6905;p73"/>
              <p:cNvGrpSpPr/>
              <p:nvPr/>
            </p:nvGrpSpPr>
            <p:grpSpPr>
              <a:xfrm>
                <a:off x="4114878" y="3200169"/>
                <a:ext cx="31405" cy="26993"/>
                <a:chOff x="4114878" y="3200169"/>
                <a:chExt cx="31405" cy="26993"/>
              </a:xfrm>
            </p:grpSpPr>
            <p:sp>
              <p:nvSpPr>
                <p:cNvPr id="6906" name="Google Shape;6906;p73"/>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3"/>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73"/>
              <p:cNvGrpSpPr/>
              <p:nvPr/>
            </p:nvGrpSpPr>
            <p:grpSpPr>
              <a:xfrm>
                <a:off x="4068639" y="3210535"/>
                <a:ext cx="31499" cy="26906"/>
                <a:chOff x="4068639" y="3210535"/>
                <a:chExt cx="31499" cy="26906"/>
              </a:xfrm>
            </p:grpSpPr>
            <p:sp>
              <p:nvSpPr>
                <p:cNvPr id="6909" name="Google Shape;6909;p73"/>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3"/>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11" name="Google Shape;6911;p73"/>
            <p:cNvGrpSpPr/>
            <p:nvPr/>
          </p:nvGrpSpPr>
          <p:grpSpPr>
            <a:xfrm>
              <a:off x="3869702" y="3066935"/>
              <a:ext cx="382664" cy="190294"/>
              <a:chOff x="3869702" y="3066935"/>
              <a:chExt cx="382664" cy="190294"/>
            </a:xfrm>
          </p:grpSpPr>
          <p:grpSp>
            <p:nvGrpSpPr>
              <p:cNvPr id="6912" name="Google Shape;6912;p73"/>
              <p:cNvGrpSpPr/>
              <p:nvPr/>
            </p:nvGrpSpPr>
            <p:grpSpPr>
              <a:xfrm>
                <a:off x="3888633" y="3082351"/>
                <a:ext cx="351172" cy="160698"/>
                <a:chOff x="3888633" y="3082351"/>
                <a:chExt cx="351172" cy="160698"/>
              </a:xfrm>
            </p:grpSpPr>
            <p:sp>
              <p:nvSpPr>
                <p:cNvPr id="6913" name="Google Shape;6913;p73"/>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3"/>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3"/>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3"/>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3"/>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3"/>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9" name="Google Shape;6919;p73"/>
              <p:cNvGrpSpPr/>
              <p:nvPr/>
            </p:nvGrpSpPr>
            <p:grpSpPr>
              <a:xfrm>
                <a:off x="4143703" y="3066935"/>
                <a:ext cx="37783" cy="32357"/>
                <a:chOff x="4143703" y="3066935"/>
                <a:chExt cx="37783" cy="32357"/>
              </a:xfrm>
            </p:grpSpPr>
            <p:sp>
              <p:nvSpPr>
                <p:cNvPr id="6920" name="Google Shape;6920;p73"/>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3"/>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73"/>
              <p:cNvGrpSpPr/>
              <p:nvPr/>
            </p:nvGrpSpPr>
            <p:grpSpPr>
              <a:xfrm>
                <a:off x="4044565" y="3103563"/>
                <a:ext cx="37783" cy="32451"/>
                <a:chOff x="4044565" y="3103563"/>
                <a:chExt cx="37783" cy="32451"/>
              </a:xfrm>
            </p:grpSpPr>
            <p:sp>
              <p:nvSpPr>
                <p:cNvPr id="6923" name="Google Shape;6923;p73"/>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3"/>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5" name="Google Shape;6925;p73"/>
              <p:cNvGrpSpPr/>
              <p:nvPr/>
            </p:nvGrpSpPr>
            <p:grpSpPr>
              <a:xfrm>
                <a:off x="4017454" y="3188237"/>
                <a:ext cx="37776" cy="32357"/>
                <a:chOff x="4017454" y="3188237"/>
                <a:chExt cx="37776" cy="32357"/>
              </a:xfrm>
            </p:grpSpPr>
            <p:sp>
              <p:nvSpPr>
                <p:cNvPr id="6926" name="Google Shape;6926;p73"/>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3"/>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8" name="Google Shape;6928;p73"/>
              <p:cNvGrpSpPr/>
              <p:nvPr/>
            </p:nvGrpSpPr>
            <p:grpSpPr>
              <a:xfrm>
                <a:off x="3921548" y="3157509"/>
                <a:ext cx="37783" cy="32357"/>
                <a:chOff x="3921548" y="3157509"/>
                <a:chExt cx="37783" cy="32357"/>
              </a:xfrm>
            </p:grpSpPr>
            <p:sp>
              <p:nvSpPr>
                <p:cNvPr id="6929" name="Google Shape;6929;p73"/>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3"/>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1" name="Google Shape;6931;p73"/>
              <p:cNvGrpSpPr/>
              <p:nvPr/>
            </p:nvGrpSpPr>
            <p:grpSpPr>
              <a:xfrm>
                <a:off x="3939056" y="3211620"/>
                <a:ext cx="37783" cy="32380"/>
                <a:chOff x="3939056" y="3211620"/>
                <a:chExt cx="37783" cy="32380"/>
              </a:xfrm>
            </p:grpSpPr>
            <p:sp>
              <p:nvSpPr>
                <p:cNvPr id="6932" name="Google Shape;6932;p73"/>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3"/>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4" name="Google Shape;6934;p73"/>
              <p:cNvGrpSpPr/>
              <p:nvPr/>
            </p:nvGrpSpPr>
            <p:grpSpPr>
              <a:xfrm>
                <a:off x="4176240" y="3136965"/>
                <a:ext cx="31405" cy="26930"/>
                <a:chOff x="4176240" y="3136965"/>
                <a:chExt cx="31405" cy="26930"/>
              </a:xfrm>
            </p:grpSpPr>
            <p:sp>
              <p:nvSpPr>
                <p:cNvPr id="6935" name="Google Shape;6935;p73"/>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3"/>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7" name="Google Shape;6937;p73"/>
              <p:cNvGrpSpPr/>
              <p:nvPr/>
            </p:nvGrpSpPr>
            <p:grpSpPr>
              <a:xfrm>
                <a:off x="4133148" y="3152593"/>
                <a:ext cx="31499" cy="27001"/>
                <a:chOff x="4133148" y="3152593"/>
                <a:chExt cx="31499" cy="27001"/>
              </a:xfrm>
            </p:grpSpPr>
            <p:sp>
              <p:nvSpPr>
                <p:cNvPr id="6938" name="Google Shape;6938;p73"/>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3"/>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0" name="Google Shape;6940;p73"/>
              <p:cNvGrpSpPr/>
              <p:nvPr/>
            </p:nvGrpSpPr>
            <p:grpSpPr>
              <a:xfrm>
                <a:off x="4220866" y="3073534"/>
                <a:ext cx="31499" cy="26898"/>
                <a:chOff x="4220866" y="3073534"/>
                <a:chExt cx="31499" cy="26898"/>
              </a:xfrm>
            </p:grpSpPr>
            <p:sp>
              <p:nvSpPr>
                <p:cNvPr id="6941" name="Google Shape;6941;p73"/>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3"/>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73"/>
              <p:cNvGrpSpPr/>
              <p:nvPr/>
            </p:nvGrpSpPr>
            <p:grpSpPr>
              <a:xfrm>
                <a:off x="3869702" y="3230323"/>
                <a:ext cx="31499" cy="26906"/>
                <a:chOff x="3869702" y="3230323"/>
                <a:chExt cx="31499" cy="26906"/>
              </a:xfrm>
            </p:grpSpPr>
            <p:sp>
              <p:nvSpPr>
                <p:cNvPr id="6944" name="Google Shape;6944;p73"/>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3"/>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46" name="Google Shape;6946;p73"/>
            <p:cNvGrpSpPr/>
            <p:nvPr/>
          </p:nvGrpSpPr>
          <p:grpSpPr>
            <a:xfrm>
              <a:off x="4271383" y="3065882"/>
              <a:ext cx="304556" cy="341663"/>
              <a:chOff x="4271383" y="3065882"/>
              <a:chExt cx="304556" cy="341663"/>
            </a:xfrm>
          </p:grpSpPr>
          <p:grpSp>
            <p:nvGrpSpPr>
              <p:cNvPr id="6947" name="Google Shape;6947;p73"/>
              <p:cNvGrpSpPr/>
              <p:nvPr/>
            </p:nvGrpSpPr>
            <p:grpSpPr>
              <a:xfrm>
                <a:off x="4293838" y="3078639"/>
                <a:ext cx="269353" cy="311973"/>
                <a:chOff x="4293838" y="3078639"/>
                <a:chExt cx="269353" cy="311973"/>
              </a:xfrm>
            </p:grpSpPr>
            <p:sp>
              <p:nvSpPr>
                <p:cNvPr id="6948" name="Google Shape;6948;p73"/>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3"/>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3"/>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3"/>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3"/>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3"/>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3"/>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3"/>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3"/>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3"/>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3"/>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3"/>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3"/>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3"/>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3"/>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3"/>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3"/>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73"/>
              <p:cNvGrpSpPr/>
              <p:nvPr/>
            </p:nvGrpSpPr>
            <p:grpSpPr>
              <a:xfrm>
                <a:off x="4538164" y="3342061"/>
                <a:ext cx="37776" cy="32380"/>
                <a:chOff x="4538164" y="3342061"/>
                <a:chExt cx="37776" cy="32380"/>
              </a:xfrm>
            </p:grpSpPr>
            <p:sp>
              <p:nvSpPr>
                <p:cNvPr id="6966" name="Google Shape;6966;p73"/>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3"/>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73"/>
              <p:cNvGrpSpPr/>
              <p:nvPr/>
            </p:nvGrpSpPr>
            <p:grpSpPr>
              <a:xfrm>
                <a:off x="4271383" y="3194742"/>
                <a:ext cx="37783" cy="32420"/>
                <a:chOff x="4271383" y="3194742"/>
                <a:chExt cx="37783" cy="32420"/>
              </a:xfrm>
            </p:grpSpPr>
            <p:sp>
              <p:nvSpPr>
                <p:cNvPr id="6969" name="Google Shape;6969;p73"/>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3"/>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73"/>
              <p:cNvGrpSpPr/>
              <p:nvPr/>
            </p:nvGrpSpPr>
            <p:grpSpPr>
              <a:xfrm>
                <a:off x="4284416" y="3084058"/>
                <a:ext cx="37783" cy="32357"/>
                <a:chOff x="4284416" y="3084058"/>
                <a:chExt cx="37783" cy="32357"/>
              </a:xfrm>
            </p:grpSpPr>
            <p:sp>
              <p:nvSpPr>
                <p:cNvPr id="6972" name="Google Shape;6972;p73"/>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3"/>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73"/>
              <p:cNvGrpSpPr/>
              <p:nvPr/>
            </p:nvGrpSpPr>
            <p:grpSpPr>
              <a:xfrm>
                <a:off x="4478697" y="3297561"/>
                <a:ext cx="37776" cy="32451"/>
                <a:chOff x="4478697" y="3297561"/>
                <a:chExt cx="37776" cy="32451"/>
              </a:xfrm>
            </p:grpSpPr>
            <p:sp>
              <p:nvSpPr>
                <p:cNvPr id="6975" name="Google Shape;6975;p73"/>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3"/>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73"/>
              <p:cNvGrpSpPr/>
              <p:nvPr/>
            </p:nvGrpSpPr>
            <p:grpSpPr>
              <a:xfrm>
                <a:off x="4411813" y="3331711"/>
                <a:ext cx="37776" cy="32451"/>
                <a:chOff x="4411813" y="3331711"/>
                <a:chExt cx="37776" cy="32451"/>
              </a:xfrm>
            </p:grpSpPr>
            <p:sp>
              <p:nvSpPr>
                <p:cNvPr id="6978" name="Google Shape;6978;p73"/>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3"/>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73"/>
              <p:cNvGrpSpPr/>
              <p:nvPr/>
            </p:nvGrpSpPr>
            <p:grpSpPr>
              <a:xfrm>
                <a:off x="4337984" y="3375188"/>
                <a:ext cx="37776" cy="32357"/>
                <a:chOff x="4337984" y="3375188"/>
                <a:chExt cx="37776" cy="32357"/>
              </a:xfrm>
            </p:grpSpPr>
            <p:sp>
              <p:nvSpPr>
                <p:cNvPr id="6981" name="Google Shape;6981;p73"/>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3"/>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3" name="Google Shape;6983;p73"/>
              <p:cNvGrpSpPr/>
              <p:nvPr/>
            </p:nvGrpSpPr>
            <p:grpSpPr>
              <a:xfrm>
                <a:off x="4494867" y="3090530"/>
                <a:ext cx="37878" cy="32451"/>
                <a:chOff x="4494867" y="3090530"/>
                <a:chExt cx="37878" cy="32451"/>
              </a:xfrm>
            </p:grpSpPr>
            <p:sp>
              <p:nvSpPr>
                <p:cNvPr id="6984" name="Google Shape;6984;p73"/>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3"/>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6" name="Google Shape;6986;p73"/>
              <p:cNvGrpSpPr/>
              <p:nvPr/>
            </p:nvGrpSpPr>
            <p:grpSpPr>
              <a:xfrm>
                <a:off x="4525124" y="3207774"/>
                <a:ext cx="37783" cy="32420"/>
                <a:chOff x="4525124" y="3207774"/>
                <a:chExt cx="37783" cy="32420"/>
              </a:xfrm>
            </p:grpSpPr>
            <p:sp>
              <p:nvSpPr>
                <p:cNvPr id="6987" name="Google Shape;6987;p73"/>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3"/>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9" name="Google Shape;6989;p73"/>
              <p:cNvGrpSpPr/>
              <p:nvPr/>
            </p:nvGrpSpPr>
            <p:grpSpPr>
              <a:xfrm>
                <a:off x="4440544" y="3176479"/>
                <a:ext cx="31499" cy="26898"/>
                <a:chOff x="4440544" y="3176479"/>
                <a:chExt cx="31499" cy="26898"/>
              </a:xfrm>
            </p:grpSpPr>
            <p:sp>
              <p:nvSpPr>
                <p:cNvPr id="6990" name="Google Shape;6990;p73"/>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3"/>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2" name="Google Shape;6992;p73"/>
              <p:cNvGrpSpPr/>
              <p:nvPr/>
            </p:nvGrpSpPr>
            <p:grpSpPr>
              <a:xfrm>
                <a:off x="4350545" y="3156400"/>
                <a:ext cx="31405" cy="27001"/>
                <a:chOff x="4350545" y="3156400"/>
                <a:chExt cx="31405" cy="27001"/>
              </a:xfrm>
            </p:grpSpPr>
            <p:sp>
              <p:nvSpPr>
                <p:cNvPr id="6993" name="Google Shape;6993;p73"/>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3"/>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73"/>
              <p:cNvGrpSpPr/>
              <p:nvPr/>
            </p:nvGrpSpPr>
            <p:grpSpPr>
              <a:xfrm>
                <a:off x="4376703" y="3255058"/>
                <a:ext cx="31405" cy="27001"/>
                <a:chOff x="4376703" y="3255058"/>
                <a:chExt cx="31405" cy="27001"/>
              </a:xfrm>
            </p:grpSpPr>
            <p:sp>
              <p:nvSpPr>
                <p:cNvPr id="6996" name="Google Shape;6996;p73"/>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3"/>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8" name="Google Shape;6998;p73"/>
              <p:cNvGrpSpPr/>
              <p:nvPr/>
            </p:nvGrpSpPr>
            <p:grpSpPr>
              <a:xfrm>
                <a:off x="4331322" y="3283656"/>
                <a:ext cx="31405" cy="26945"/>
                <a:chOff x="4331322" y="3283656"/>
                <a:chExt cx="31405" cy="26945"/>
              </a:xfrm>
            </p:grpSpPr>
            <p:sp>
              <p:nvSpPr>
                <p:cNvPr id="6999" name="Google Shape;6999;p73"/>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3"/>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73"/>
              <p:cNvGrpSpPr/>
              <p:nvPr/>
            </p:nvGrpSpPr>
            <p:grpSpPr>
              <a:xfrm>
                <a:off x="4380510" y="3065882"/>
                <a:ext cx="31405" cy="26938"/>
                <a:chOff x="4380510" y="3065882"/>
                <a:chExt cx="31405" cy="26938"/>
              </a:xfrm>
            </p:grpSpPr>
            <p:sp>
              <p:nvSpPr>
                <p:cNvPr id="7002" name="Google Shape;7002;p73"/>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3"/>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04" name="Google Shape;7004;p73"/>
            <p:cNvGrpSpPr/>
            <p:nvPr/>
          </p:nvGrpSpPr>
          <p:grpSpPr>
            <a:xfrm>
              <a:off x="4558998" y="3188237"/>
              <a:ext cx="1280131" cy="1052746"/>
              <a:chOff x="4558998" y="3188237"/>
              <a:chExt cx="1280131" cy="1052746"/>
            </a:xfrm>
          </p:grpSpPr>
          <p:sp>
            <p:nvSpPr>
              <p:cNvPr id="7005" name="Google Shape;7005;p73"/>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6" name="Google Shape;7006;p73"/>
              <p:cNvGrpSpPr/>
              <p:nvPr/>
            </p:nvGrpSpPr>
            <p:grpSpPr>
              <a:xfrm>
                <a:off x="4579164" y="3203653"/>
                <a:ext cx="1244833" cy="1020397"/>
                <a:chOff x="4579164" y="3203653"/>
                <a:chExt cx="1244833" cy="1020397"/>
              </a:xfrm>
            </p:grpSpPr>
            <p:sp>
              <p:nvSpPr>
                <p:cNvPr id="7007" name="Google Shape;7007;p73"/>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3"/>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9" name="Google Shape;7009;p73"/>
                <p:cNvGrpSpPr/>
                <p:nvPr/>
              </p:nvGrpSpPr>
              <p:grpSpPr>
                <a:xfrm>
                  <a:off x="4579164" y="3203653"/>
                  <a:ext cx="1244833" cy="1020397"/>
                  <a:chOff x="4579164" y="3203653"/>
                  <a:chExt cx="1244833" cy="1020397"/>
                </a:xfrm>
              </p:grpSpPr>
              <p:sp>
                <p:nvSpPr>
                  <p:cNvPr id="7010" name="Google Shape;7010;p73"/>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3"/>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2" name="Google Shape;7012;p73"/>
                  <p:cNvGrpSpPr/>
                  <p:nvPr/>
                </p:nvGrpSpPr>
                <p:grpSpPr>
                  <a:xfrm>
                    <a:off x="4579164" y="3203653"/>
                    <a:ext cx="1244833" cy="1020397"/>
                    <a:chOff x="4579164" y="3203653"/>
                    <a:chExt cx="1244833" cy="1020397"/>
                  </a:xfrm>
                </p:grpSpPr>
                <p:sp>
                  <p:nvSpPr>
                    <p:cNvPr id="7013" name="Google Shape;7013;p73"/>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3"/>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3"/>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3"/>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3"/>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3"/>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3"/>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3"/>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1" name="Google Shape;7021;p73"/>
                    <p:cNvGrpSpPr/>
                    <p:nvPr/>
                  </p:nvGrpSpPr>
                  <p:grpSpPr>
                    <a:xfrm>
                      <a:off x="4579164" y="3203653"/>
                      <a:ext cx="1244833" cy="1020397"/>
                      <a:chOff x="4579164" y="3203653"/>
                      <a:chExt cx="1244833" cy="1020397"/>
                    </a:xfrm>
                  </p:grpSpPr>
                  <p:sp>
                    <p:nvSpPr>
                      <p:cNvPr id="7022" name="Google Shape;7022;p73"/>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3"/>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3"/>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3"/>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3"/>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3"/>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3"/>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3"/>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3"/>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3"/>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3"/>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3"/>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3"/>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3"/>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6" name="Google Shape;7036;p73"/>
                      <p:cNvGrpSpPr/>
                      <p:nvPr/>
                    </p:nvGrpSpPr>
                    <p:grpSpPr>
                      <a:xfrm>
                        <a:off x="4579164" y="3203653"/>
                        <a:ext cx="1244833" cy="1020397"/>
                        <a:chOff x="4579164" y="3203653"/>
                        <a:chExt cx="1244833" cy="1020397"/>
                      </a:xfrm>
                    </p:grpSpPr>
                    <p:sp>
                      <p:nvSpPr>
                        <p:cNvPr id="7037" name="Google Shape;7037;p73"/>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3"/>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3"/>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3"/>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3"/>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3"/>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3"/>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3"/>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3"/>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3"/>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3"/>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3"/>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3"/>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3"/>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3"/>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3"/>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3"/>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3"/>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3"/>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3"/>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3"/>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3"/>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3"/>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3"/>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1" name="Google Shape;7061;p73"/>
                        <p:cNvGrpSpPr/>
                        <p:nvPr/>
                      </p:nvGrpSpPr>
                      <p:grpSpPr>
                        <a:xfrm>
                          <a:off x="4579164" y="3203653"/>
                          <a:ext cx="1244833" cy="1020397"/>
                          <a:chOff x="4579164" y="3203653"/>
                          <a:chExt cx="1244833" cy="1020397"/>
                        </a:xfrm>
                      </p:grpSpPr>
                      <p:sp>
                        <p:nvSpPr>
                          <p:cNvPr id="7062" name="Google Shape;7062;p73"/>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3" name="Google Shape;7063;p73"/>
                          <p:cNvGrpSpPr/>
                          <p:nvPr/>
                        </p:nvGrpSpPr>
                        <p:grpSpPr>
                          <a:xfrm>
                            <a:off x="4579164" y="3203653"/>
                            <a:ext cx="1244833" cy="1020397"/>
                            <a:chOff x="4579164" y="3203653"/>
                            <a:chExt cx="1244833" cy="1020397"/>
                          </a:xfrm>
                        </p:grpSpPr>
                        <p:sp>
                          <p:nvSpPr>
                            <p:cNvPr id="7064" name="Google Shape;7064;p73"/>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3"/>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3"/>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3"/>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3"/>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3"/>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3"/>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1" name="Google Shape;7071;p73"/>
                            <p:cNvGrpSpPr/>
                            <p:nvPr/>
                          </p:nvGrpSpPr>
                          <p:grpSpPr>
                            <a:xfrm>
                              <a:off x="4579164" y="3203653"/>
                              <a:ext cx="1244833" cy="1020397"/>
                              <a:chOff x="4579164" y="3203653"/>
                              <a:chExt cx="1244833" cy="1020397"/>
                            </a:xfrm>
                          </p:grpSpPr>
                          <p:sp>
                            <p:nvSpPr>
                              <p:cNvPr id="7072" name="Google Shape;7072;p73"/>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3"/>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3"/>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3"/>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3"/>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3"/>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3"/>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3"/>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3"/>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3"/>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3"/>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3"/>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3"/>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5" name="Google Shape;7085;p73"/>
                              <p:cNvGrpSpPr/>
                              <p:nvPr/>
                            </p:nvGrpSpPr>
                            <p:grpSpPr>
                              <a:xfrm>
                                <a:off x="4579164" y="3203653"/>
                                <a:ext cx="1244833" cy="1020397"/>
                                <a:chOff x="4579164" y="3203653"/>
                                <a:chExt cx="1244833" cy="1020397"/>
                              </a:xfrm>
                            </p:grpSpPr>
                            <p:sp>
                              <p:nvSpPr>
                                <p:cNvPr id="7086" name="Google Shape;7086;p73"/>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3"/>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3"/>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3"/>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3"/>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3"/>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3"/>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3" name="Google Shape;7093;p73"/>
                                <p:cNvGrpSpPr/>
                                <p:nvPr/>
                              </p:nvGrpSpPr>
                              <p:grpSpPr>
                                <a:xfrm>
                                  <a:off x="4579164" y="3203653"/>
                                  <a:ext cx="1244833" cy="1020397"/>
                                  <a:chOff x="4579164" y="3203653"/>
                                  <a:chExt cx="1244833" cy="1020397"/>
                                </a:xfrm>
                              </p:grpSpPr>
                              <p:sp>
                                <p:nvSpPr>
                                  <p:cNvPr id="7094" name="Google Shape;7094;p73"/>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3"/>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3"/>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3"/>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3"/>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9" name="Google Shape;7099;p73"/>
                                  <p:cNvGrpSpPr/>
                                  <p:nvPr/>
                                </p:nvGrpSpPr>
                                <p:grpSpPr>
                                  <a:xfrm>
                                    <a:off x="4579164" y="3203653"/>
                                    <a:ext cx="1244833" cy="1020397"/>
                                    <a:chOff x="4579164" y="3203653"/>
                                    <a:chExt cx="1244833" cy="1020397"/>
                                  </a:xfrm>
                                </p:grpSpPr>
                                <p:sp>
                                  <p:nvSpPr>
                                    <p:cNvPr id="7100" name="Google Shape;7100;p73"/>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3"/>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3"/>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3"/>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104" name="Google Shape;7104;p73"/>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3"/>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3"/>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07" name="Google Shape;7107;p73"/>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108" name="Google Shape;7108;p73"/>
              <p:cNvGrpSpPr/>
              <p:nvPr/>
            </p:nvGrpSpPr>
            <p:grpSpPr>
              <a:xfrm>
                <a:off x="4595437" y="3598775"/>
                <a:ext cx="37776" cy="32451"/>
                <a:chOff x="4595437" y="3598775"/>
                <a:chExt cx="37776" cy="32451"/>
              </a:xfrm>
            </p:grpSpPr>
            <p:sp>
              <p:nvSpPr>
                <p:cNvPr id="7109" name="Google Shape;7109;p73"/>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3"/>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1" name="Google Shape;7111;p73"/>
              <p:cNvGrpSpPr/>
              <p:nvPr/>
            </p:nvGrpSpPr>
            <p:grpSpPr>
              <a:xfrm>
                <a:off x="4641864" y="3524443"/>
                <a:ext cx="37776" cy="32380"/>
                <a:chOff x="4641864" y="3524443"/>
                <a:chExt cx="37776" cy="32380"/>
              </a:xfrm>
            </p:grpSpPr>
            <p:sp>
              <p:nvSpPr>
                <p:cNvPr id="7112" name="Google Shape;7112;p73"/>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3"/>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4" name="Google Shape;7114;p73"/>
              <p:cNvGrpSpPr/>
              <p:nvPr/>
            </p:nvGrpSpPr>
            <p:grpSpPr>
              <a:xfrm>
                <a:off x="4648431" y="3893901"/>
                <a:ext cx="37776" cy="32357"/>
                <a:chOff x="4648431" y="3893901"/>
                <a:chExt cx="37776" cy="32357"/>
              </a:xfrm>
            </p:grpSpPr>
            <p:sp>
              <p:nvSpPr>
                <p:cNvPr id="7115" name="Google Shape;7115;p73"/>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3"/>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7" name="Google Shape;7117;p73"/>
              <p:cNvGrpSpPr/>
              <p:nvPr/>
            </p:nvGrpSpPr>
            <p:grpSpPr>
              <a:xfrm>
                <a:off x="4567752" y="3722908"/>
                <a:ext cx="37870" cy="32380"/>
                <a:chOff x="4567752" y="3722908"/>
                <a:chExt cx="37870" cy="32380"/>
              </a:xfrm>
            </p:grpSpPr>
            <p:sp>
              <p:nvSpPr>
                <p:cNvPr id="7118" name="Google Shape;7118;p73"/>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3"/>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73"/>
              <p:cNvGrpSpPr/>
              <p:nvPr/>
            </p:nvGrpSpPr>
            <p:grpSpPr>
              <a:xfrm>
                <a:off x="4617506" y="3652052"/>
                <a:ext cx="37783" cy="32357"/>
                <a:chOff x="4617506" y="3652052"/>
                <a:chExt cx="37783" cy="32357"/>
              </a:xfrm>
            </p:grpSpPr>
            <p:sp>
              <p:nvSpPr>
                <p:cNvPr id="7121" name="Google Shape;7121;p73"/>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3"/>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73"/>
              <p:cNvGrpSpPr/>
              <p:nvPr/>
            </p:nvGrpSpPr>
            <p:grpSpPr>
              <a:xfrm>
                <a:off x="4739005" y="3554149"/>
                <a:ext cx="37870" cy="32357"/>
                <a:chOff x="4739005" y="3554149"/>
                <a:chExt cx="37870" cy="32357"/>
              </a:xfrm>
            </p:grpSpPr>
            <p:sp>
              <p:nvSpPr>
                <p:cNvPr id="7124" name="Google Shape;7124;p73"/>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3"/>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6" name="Google Shape;7126;p73"/>
              <p:cNvGrpSpPr/>
              <p:nvPr/>
            </p:nvGrpSpPr>
            <p:grpSpPr>
              <a:xfrm>
                <a:off x="4806557" y="3630258"/>
                <a:ext cx="37776" cy="32364"/>
                <a:chOff x="4806557" y="3630258"/>
                <a:chExt cx="37776" cy="32364"/>
              </a:xfrm>
            </p:grpSpPr>
            <p:sp>
              <p:nvSpPr>
                <p:cNvPr id="7127" name="Google Shape;7127;p73"/>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3"/>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9" name="Google Shape;7129;p73"/>
              <p:cNvGrpSpPr/>
              <p:nvPr/>
            </p:nvGrpSpPr>
            <p:grpSpPr>
              <a:xfrm>
                <a:off x="4737007" y="4004357"/>
                <a:ext cx="37870" cy="32357"/>
                <a:chOff x="4737007" y="4004357"/>
                <a:chExt cx="37870" cy="32357"/>
              </a:xfrm>
            </p:grpSpPr>
            <p:sp>
              <p:nvSpPr>
                <p:cNvPr id="7130" name="Google Shape;7130;p73"/>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3"/>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2" name="Google Shape;7132;p73"/>
              <p:cNvGrpSpPr/>
              <p:nvPr/>
            </p:nvGrpSpPr>
            <p:grpSpPr>
              <a:xfrm>
                <a:off x="4773634" y="4208627"/>
                <a:ext cx="37776" cy="32357"/>
                <a:chOff x="4773634" y="4208627"/>
                <a:chExt cx="37776" cy="32357"/>
              </a:xfrm>
            </p:grpSpPr>
            <p:sp>
              <p:nvSpPr>
                <p:cNvPr id="7133" name="Google Shape;7133;p73"/>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3"/>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5" name="Google Shape;7135;p73"/>
              <p:cNvGrpSpPr/>
              <p:nvPr/>
            </p:nvGrpSpPr>
            <p:grpSpPr>
              <a:xfrm>
                <a:off x="4888282" y="4074764"/>
                <a:ext cx="37776" cy="32451"/>
                <a:chOff x="4888282" y="4074764"/>
                <a:chExt cx="37776" cy="32451"/>
              </a:xfrm>
            </p:grpSpPr>
            <p:sp>
              <p:nvSpPr>
                <p:cNvPr id="7136" name="Google Shape;7136;p73"/>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3"/>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73"/>
              <p:cNvGrpSpPr/>
              <p:nvPr/>
            </p:nvGrpSpPr>
            <p:grpSpPr>
              <a:xfrm>
                <a:off x="4901315" y="3804271"/>
                <a:ext cx="37776" cy="32364"/>
                <a:chOff x="4901315" y="3804271"/>
                <a:chExt cx="37776" cy="32364"/>
              </a:xfrm>
            </p:grpSpPr>
            <p:sp>
              <p:nvSpPr>
                <p:cNvPr id="7139" name="Google Shape;7139;p73"/>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3"/>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73"/>
              <p:cNvGrpSpPr/>
              <p:nvPr/>
            </p:nvGrpSpPr>
            <p:grpSpPr>
              <a:xfrm>
                <a:off x="4866394" y="3715035"/>
                <a:ext cx="37846" cy="32357"/>
                <a:chOff x="4866394" y="3715035"/>
                <a:chExt cx="37846" cy="32357"/>
              </a:xfrm>
            </p:grpSpPr>
            <p:sp>
              <p:nvSpPr>
                <p:cNvPr id="7142" name="Google Shape;7142;p73"/>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3"/>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4" name="Google Shape;7144;p73"/>
              <p:cNvGrpSpPr/>
              <p:nvPr/>
            </p:nvGrpSpPr>
            <p:grpSpPr>
              <a:xfrm>
                <a:off x="4979233" y="3839798"/>
                <a:ext cx="37878" cy="32420"/>
                <a:chOff x="4979233" y="3839798"/>
                <a:chExt cx="37878" cy="32420"/>
              </a:xfrm>
            </p:grpSpPr>
            <p:sp>
              <p:nvSpPr>
                <p:cNvPr id="7145" name="Google Shape;7145;p73"/>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3"/>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7" name="Google Shape;7147;p73"/>
              <p:cNvGrpSpPr/>
              <p:nvPr/>
            </p:nvGrpSpPr>
            <p:grpSpPr>
              <a:xfrm>
                <a:off x="4790662" y="3679147"/>
                <a:ext cx="37783" cy="32380"/>
                <a:chOff x="4790662" y="3679147"/>
                <a:chExt cx="37783" cy="32380"/>
              </a:xfrm>
            </p:grpSpPr>
            <p:sp>
              <p:nvSpPr>
                <p:cNvPr id="7148" name="Google Shape;7148;p73"/>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3"/>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73"/>
              <p:cNvGrpSpPr/>
              <p:nvPr/>
            </p:nvGrpSpPr>
            <p:grpSpPr>
              <a:xfrm>
                <a:off x="4857263" y="3557861"/>
                <a:ext cx="37776" cy="32357"/>
                <a:chOff x="4857263" y="3557861"/>
                <a:chExt cx="37776" cy="32357"/>
              </a:xfrm>
            </p:grpSpPr>
            <p:sp>
              <p:nvSpPr>
                <p:cNvPr id="7151" name="Google Shape;7151;p73"/>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3"/>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73"/>
              <p:cNvGrpSpPr/>
              <p:nvPr/>
            </p:nvGrpSpPr>
            <p:grpSpPr>
              <a:xfrm>
                <a:off x="4883902" y="3648033"/>
                <a:ext cx="37783" cy="32380"/>
                <a:chOff x="4883902" y="3648033"/>
                <a:chExt cx="37783" cy="32380"/>
              </a:xfrm>
            </p:grpSpPr>
            <p:sp>
              <p:nvSpPr>
                <p:cNvPr id="7154" name="Google Shape;7154;p73"/>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3"/>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73"/>
              <p:cNvGrpSpPr/>
              <p:nvPr/>
            </p:nvGrpSpPr>
            <p:grpSpPr>
              <a:xfrm>
                <a:off x="4907780" y="3347220"/>
                <a:ext cx="37878" cy="32357"/>
                <a:chOff x="4907780" y="3347220"/>
                <a:chExt cx="37878" cy="32357"/>
              </a:xfrm>
            </p:grpSpPr>
            <p:sp>
              <p:nvSpPr>
                <p:cNvPr id="7157" name="Google Shape;7157;p73"/>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3"/>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9" name="Google Shape;7159;p73"/>
              <p:cNvGrpSpPr/>
              <p:nvPr/>
            </p:nvGrpSpPr>
            <p:grpSpPr>
              <a:xfrm>
                <a:off x="5065048" y="3738150"/>
                <a:ext cx="37783" cy="32364"/>
                <a:chOff x="5065048" y="3738150"/>
                <a:chExt cx="37783" cy="32364"/>
              </a:xfrm>
            </p:grpSpPr>
            <p:sp>
              <p:nvSpPr>
                <p:cNvPr id="7160" name="Google Shape;7160;p73"/>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3"/>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2" name="Google Shape;7162;p73"/>
              <p:cNvGrpSpPr/>
              <p:nvPr/>
            </p:nvGrpSpPr>
            <p:grpSpPr>
              <a:xfrm>
                <a:off x="5071616" y="3284615"/>
                <a:ext cx="37783" cy="32357"/>
                <a:chOff x="5071616" y="3284615"/>
                <a:chExt cx="37783" cy="32357"/>
              </a:xfrm>
            </p:grpSpPr>
            <p:sp>
              <p:nvSpPr>
                <p:cNvPr id="7163" name="Google Shape;7163;p73"/>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3"/>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73"/>
              <p:cNvGrpSpPr/>
              <p:nvPr/>
            </p:nvGrpSpPr>
            <p:grpSpPr>
              <a:xfrm>
                <a:off x="5389291" y="3759921"/>
                <a:ext cx="37783" cy="32380"/>
                <a:chOff x="5389291" y="3759921"/>
                <a:chExt cx="37783" cy="32380"/>
              </a:xfrm>
            </p:grpSpPr>
            <p:sp>
              <p:nvSpPr>
                <p:cNvPr id="7166" name="Google Shape;7166;p73"/>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3"/>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73"/>
              <p:cNvGrpSpPr/>
              <p:nvPr/>
            </p:nvGrpSpPr>
            <p:grpSpPr>
              <a:xfrm>
                <a:off x="5431534" y="3632932"/>
                <a:ext cx="37878" cy="32451"/>
                <a:chOff x="5431534" y="3632932"/>
                <a:chExt cx="37878" cy="32451"/>
              </a:xfrm>
            </p:grpSpPr>
            <p:sp>
              <p:nvSpPr>
                <p:cNvPr id="7169" name="Google Shape;7169;p73"/>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3"/>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73"/>
              <p:cNvGrpSpPr/>
              <p:nvPr/>
            </p:nvGrpSpPr>
            <p:grpSpPr>
              <a:xfrm>
                <a:off x="5540755" y="3544829"/>
                <a:ext cx="37783" cy="32357"/>
                <a:chOff x="5540755" y="3544829"/>
                <a:chExt cx="37783" cy="32357"/>
              </a:xfrm>
            </p:grpSpPr>
            <p:sp>
              <p:nvSpPr>
                <p:cNvPr id="7172" name="Google Shape;7172;p73"/>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3"/>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4" name="Google Shape;7174;p73"/>
              <p:cNvGrpSpPr/>
              <p:nvPr/>
            </p:nvGrpSpPr>
            <p:grpSpPr>
              <a:xfrm>
                <a:off x="5579293" y="3412107"/>
                <a:ext cx="37776" cy="32357"/>
                <a:chOff x="5579293" y="3412107"/>
                <a:chExt cx="37776" cy="32357"/>
              </a:xfrm>
            </p:grpSpPr>
            <p:sp>
              <p:nvSpPr>
                <p:cNvPr id="7175" name="Google Shape;7175;p73"/>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3"/>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73"/>
              <p:cNvGrpSpPr/>
              <p:nvPr/>
            </p:nvGrpSpPr>
            <p:grpSpPr>
              <a:xfrm>
                <a:off x="5801346" y="3284615"/>
                <a:ext cx="37783" cy="32357"/>
                <a:chOff x="5801346" y="3284615"/>
                <a:chExt cx="37783" cy="32357"/>
              </a:xfrm>
            </p:grpSpPr>
            <p:sp>
              <p:nvSpPr>
                <p:cNvPr id="7178" name="Google Shape;7178;p73"/>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3"/>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0" name="Google Shape;7180;p73"/>
              <p:cNvGrpSpPr/>
              <p:nvPr/>
            </p:nvGrpSpPr>
            <p:grpSpPr>
              <a:xfrm>
                <a:off x="5763578" y="3399067"/>
                <a:ext cx="37776" cy="32364"/>
                <a:chOff x="5763578" y="3399067"/>
                <a:chExt cx="37776" cy="32364"/>
              </a:xfrm>
            </p:grpSpPr>
            <p:sp>
              <p:nvSpPr>
                <p:cNvPr id="7181" name="Google Shape;7181;p73"/>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3"/>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3" name="Google Shape;7183;p73"/>
              <p:cNvGrpSpPr/>
              <p:nvPr/>
            </p:nvGrpSpPr>
            <p:grpSpPr>
              <a:xfrm>
                <a:off x="5395858" y="3230952"/>
                <a:ext cx="37776" cy="32364"/>
                <a:chOff x="5395858" y="3230952"/>
                <a:chExt cx="37776" cy="32364"/>
              </a:xfrm>
            </p:grpSpPr>
            <p:sp>
              <p:nvSpPr>
                <p:cNvPr id="7184" name="Google Shape;7184;p73"/>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3"/>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73"/>
              <p:cNvGrpSpPr/>
              <p:nvPr/>
            </p:nvGrpSpPr>
            <p:grpSpPr>
              <a:xfrm>
                <a:off x="5264088" y="3188237"/>
                <a:ext cx="37776" cy="32357"/>
                <a:chOff x="5264088" y="3188237"/>
                <a:chExt cx="37776" cy="32357"/>
              </a:xfrm>
            </p:grpSpPr>
            <p:sp>
              <p:nvSpPr>
                <p:cNvPr id="7187" name="Google Shape;7187;p73"/>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3"/>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9" name="Google Shape;7189;p73"/>
              <p:cNvGrpSpPr/>
              <p:nvPr/>
            </p:nvGrpSpPr>
            <p:grpSpPr>
              <a:xfrm>
                <a:off x="5585758" y="3237425"/>
                <a:ext cx="37878" cy="32357"/>
                <a:chOff x="5585758" y="3237425"/>
                <a:chExt cx="37878" cy="32357"/>
              </a:xfrm>
            </p:grpSpPr>
            <p:sp>
              <p:nvSpPr>
                <p:cNvPr id="7190" name="Google Shape;7190;p73"/>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3"/>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73"/>
              <p:cNvGrpSpPr/>
              <p:nvPr/>
            </p:nvGrpSpPr>
            <p:grpSpPr>
              <a:xfrm>
                <a:off x="4874196" y="3291088"/>
                <a:ext cx="37878" cy="32451"/>
                <a:chOff x="4874196" y="3291088"/>
                <a:chExt cx="37878" cy="32451"/>
              </a:xfrm>
            </p:grpSpPr>
            <p:sp>
              <p:nvSpPr>
                <p:cNvPr id="7193" name="Google Shape;7193;p73"/>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3"/>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73"/>
              <p:cNvGrpSpPr/>
              <p:nvPr/>
            </p:nvGrpSpPr>
            <p:grpSpPr>
              <a:xfrm>
                <a:off x="5197770" y="3785466"/>
                <a:ext cx="37783" cy="32427"/>
                <a:chOff x="5197770" y="3785466"/>
                <a:chExt cx="37783" cy="32427"/>
              </a:xfrm>
            </p:grpSpPr>
            <p:sp>
              <p:nvSpPr>
                <p:cNvPr id="7196" name="Google Shape;7196;p73"/>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3"/>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8" name="Google Shape;7198;p73"/>
              <p:cNvGrpSpPr/>
              <p:nvPr/>
            </p:nvGrpSpPr>
            <p:grpSpPr>
              <a:xfrm>
                <a:off x="5177699" y="3492117"/>
                <a:ext cx="37776" cy="32357"/>
                <a:chOff x="5177699" y="3492117"/>
                <a:chExt cx="37776" cy="32357"/>
              </a:xfrm>
            </p:grpSpPr>
            <p:sp>
              <p:nvSpPr>
                <p:cNvPr id="7199" name="Google Shape;7199;p73"/>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3"/>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73"/>
              <p:cNvGrpSpPr/>
              <p:nvPr/>
            </p:nvGrpSpPr>
            <p:grpSpPr>
              <a:xfrm>
                <a:off x="5349431" y="3622346"/>
                <a:ext cx="37870" cy="32380"/>
                <a:chOff x="5349431" y="3622346"/>
                <a:chExt cx="37870" cy="32380"/>
              </a:xfrm>
            </p:grpSpPr>
            <p:sp>
              <p:nvSpPr>
                <p:cNvPr id="7202" name="Google Shape;7202;p73"/>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3"/>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73"/>
              <p:cNvGrpSpPr/>
              <p:nvPr/>
            </p:nvGrpSpPr>
            <p:grpSpPr>
              <a:xfrm>
                <a:off x="5068855" y="3563980"/>
                <a:ext cx="53954" cy="46223"/>
                <a:chOff x="5068855" y="3563980"/>
                <a:chExt cx="53954" cy="46223"/>
              </a:xfrm>
            </p:grpSpPr>
            <p:sp>
              <p:nvSpPr>
                <p:cNvPr id="7205" name="Google Shape;7205;p73"/>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3"/>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73"/>
              <p:cNvGrpSpPr/>
              <p:nvPr/>
            </p:nvGrpSpPr>
            <p:grpSpPr>
              <a:xfrm>
                <a:off x="5037654" y="3392507"/>
                <a:ext cx="37870" cy="32451"/>
                <a:chOff x="5037654" y="3392507"/>
                <a:chExt cx="37870" cy="32451"/>
              </a:xfrm>
            </p:grpSpPr>
            <p:sp>
              <p:nvSpPr>
                <p:cNvPr id="7208" name="Google Shape;7208;p73"/>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3"/>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0" name="Google Shape;7210;p73"/>
              <p:cNvGrpSpPr/>
              <p:nvPr/>
            </p:nvGrpSpPr>
            <p:grpSpPr>
              <a:xfrm>
                <a:off x="5456560" y="3368629"/>
                <a:ext cx="37870" cy="32451"/>
                <a:chOff x="5456560" y="3368629"/>
                <a:chExt cx="37870" cy="32451"/>
              </a:xfrm>
            </p:grpSpPr>
            <p:sp>
              <p:nvSpPr>
                <p:cNvPr id="7211" name="Google Shape;7211;p73"/>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3"/>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73"/>
              <p:cNvGrpSpPr/>
              <p:nvPr/>
            </p:nvGrpSpPr>
            <p:grpSpPr>
              <a:xfrm>
                <a:off x="4755749" y="3501516"/>
                <a:ext cx="46246" cy="39608"/>
                <a:chOff x="4755749" y="3501516"/>
                <a:chExt cx="46246" cy="39608"/>
              </a:xfrm>
            </p:grpSpPr>
            <p:sp>
              <p:nvSpPr>
                <p:cNvPr id="7214" name="Google Shape;7214;p73"/>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3"/>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73"/>
              <p:cNvGrpSpPr/>
              <p:nvPr/>
            </p:nvGrpSpPr>
            <p:grpSpPr>
              <a:xfrm>
                <a:off x="4681346" y="3485582"/>
                <a:ext cx="37783" cy="32427"/>
                <a:chOff x="4681346" y="3485582"/>
                <a:chExt cx="37783" cy="32427"/>
              </a:xfrm>
            </p:grpSpPr>
            <p:sp>
              <p:nvSpPr>
                <p:cNvPr id="7217" name="Google Shape;7217;p73"/>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3"/>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73"/>
              <p:cNvGrpSpPr/>
              <p:nvPr/>
            </p:nvGrpSpPr>
            <p:grpSpPr>
              <a:xfrm>
                <a:off x="4767067" y="3291088"/>
                <a:ext cx="37878" cy="32451"/>
                <a:chOff x="4767067" y="3291088"/>
                <a:chExt cx="37878" cy="32451"/>
              </a:xfrm>
            </p:grpSpPr>
            <p:sp>
              <p:nvSpPr>
                <p:cNvPr id="7220" name="Google Shape;7220;p73"/>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3"/>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2" name="Google Shape;7222;p73"/>
              <p:cNvGrpSpPr/>
              <p:nvPr/>
            </p:nvGrpSpPr>
            <p:grpSpPr>
              <a:xfrm>
                <a:off x="4687819" y="3405539"/>
                <a:ext cx="37776" cy="32451"/>
                <a:chOff x="4687819" y="3405539"/>
                <a:chExt cx="37776" cy="32451"/>
              </a:xfrm>
            </p:grpSpPr>
            <p:sp>
              <p:nvSpPr>
                <p:cNvPr id="7223" name="Google Shape;7223;p73"/>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3"/>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5" name="Google Shape;7225;p73"/>
              <p:cNvGrpSpPr/>
              <p:nvPr/>
            </p:nvGrpSpPr>
            <p:grpSpPr>
              <a:xfrm>
                <a:off x="4923101" y="3444809"/>
                <a:ext cx="52813" cy="45318"/>
                <a:chOff x="4923101" y="3444809"/>
                <a:chExt cx="52813" cy="45318"/>
              </a:xfrm>
            </p:grpSpPr>
            <p:sp>
              <p:nvSpPr>
                <p:cNvPr id="7226" name="Google Shape;7226;p73"/>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3"/>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8" name="Google Shape;7228;p73"/>
              <p:cNvGrpSpPr/>
              <p:nvPr/>
            </p:nvGrpSpPr>
            <p:grpSpPr>
              <a:xfrm>
                <a:off x="4846040" y="3654750"/>
                <a:ext cx="31405" cy="26993"/>
                <a:chOff x="4846040" y="3654750"/>
                <a:chExt cx="31405" cy="26993"/>
              </a:xfrm>
            </p:grpSpPr>
            <p:sp>
              <p:nvSpPr>
                <p:cNvPr id="7229" name="Google Shape;7229;p73"/>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3"/>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73"/>
              <p:cNvGrpSpPr/>
              <p:nvPr/>
            </p:nvGrpSpPr>
            <p:grpSpPr>
              <a:xfrm>
                <a:off x="4925673" y="3691700"/>
                <a:ext cx="40253" cy="34472"/>
                <a:chOff x="4925673" y="3691700"/>
                <a:chExt cx="40253" cy="34472"/>
              </a:xfrm>
            </p:grpSpPr>
            <p:sp>
              <p:nvSpPr>
                <p:cNvPr id="7232" name="Google Shape;7232;p73"/>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3"/>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4" name="Google Shape;7234;p73"/>
              <p:cNvGrpSpPr/>
              <p:nvPr/>
            </p:nvGrpSpPr>
            <p:grpSpPr>
              <a:xfrm>
                <a:off x="4894653" y="3740848"/>
                <a:ext cx="31405" cy="26906"/>
                <a:chOff x="4894653" y="3740848"/>
                <a:chExt cx="31405" cy="26906"/>
              </a:xfrm>
            </p:grpSpPr>
            <p:sp>
              <p:nvSpPr>
                <p:cNvPr id="7235" name="Google Shape;7235;p73"/>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3"/>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7" name="Google Shape;7237;p73"/>
              <p:cNvGrpSpPr/>
              <p:nvPr/>
            </p:nvGrpSpPr>
            <p:grpSpPr>
              <a:xfrm>
                <a:off x="4962300" y="3696348"/>
                <a:ext cx="38255" cy="32773"/>
                <a:chOff x="4962300" y="3696348"/>
                <a:chExt cx="38255" cy="32773"/>
              </a:xfrm>
            </p:grpSpPr>
            <p:sp>
              <p:nvSpPr>
                <p:cNvPr id="7238" name="Google Shape;7238;p73"/>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3"/>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0" name="Google Shape;7240;p73"/>
              <p:cNvGrpSpPr/>
              <p:nvPr/>
            </p:nvGrpSpPr>
            <p:grpSpPr>
              <a:xfrm>
                <a:off x="4980185" y="3743349"/>
                <a:ext cx="31499" cy="26969"/>
                <a:chOff x="4980185" y="3743349"/>
                <a:chExt cx="31499" cy="26969"/>
              </a:xfrm>
            </p:grpSpPr>
            <p:sp>
              <p:nvSpPr>
                <p:cNvPr id="7241" name="Google Shape;7241;p73"/>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3"/>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3" name="Google Shape;7243;p73"/>
              <p:cNvGrpSpPr/>
              <p:nvPr/>
            </p:nvGrpSpPr>
            <p:grpSpPr>
              <a:xfrm>
                <a:off x="5013768" y="3734312"/>
                <a:ext cx="31499" cy="26969"/>
                <a:chOff x="5013768" y="3734312"/>
                <a:chExt cx="31499" cy="26969"/>
              </a:xfrm>
            </p:grpSpPr>
            <p:sp>
              <p:nvSpPr>
                <p:cNvPr id="7244" name="Google Shape;7244;p73"/>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3"/>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6" name="Google Shape;7246;p73"/>
              <p:cNvGrpSpPr/>
              <p:nvPr/>
            </p:nvGrpSpPr>
            <p:grpSpPr>
              <a:xfrm>
                <a:off x="5036703" y="3764545"/>
                <a:ext cx="31499" cy="26898"/>
                <a:chOff x="5036703" y="3764545"/>
                <a:chExt cx="31499" cy="26898"/>
              </a:xfrm>
            </p:grpSpPr>
            <p:sp>
              <p:nvSpPr>
                <p:cNvPr id="7247" name="Google Shape;7247;p73"/>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3"/>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9" name="Google Shape;7249;p73"/>
              <p:cNvGrpSpPr/>
              <p:nvPr/>
            </p:nvGrpSpPr>
            <p:grpSpPr>
              <a:xfrm>
                <a:off x="4953546" y="3768352"/>
                <a:ext cx="31405" cy="26898"/>
                <a:chOff x="4953546" y="3768352"/>
                <a:chExt cx="31405" cy="26898"/>
              </a:xfrm>
            </p:grpSpPr>
            <p:sp>
              <p:nvSpPr>
                <p:cNvPr id="7250" name="Google Shape;7250;p73"/>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3"/>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2" name="Google Shape;7252;p73"/>
              <p:cNvGrpSpPr/>
              <p:nvPr/>
            </p:nvGrpSpPr>
            <p:grpSpPr>
              <a:xfrm>
                <a:off x="4964770" y="3814016"/>
                <a:ext cx="31499" cy="26993"/>
                <a:chOff x="4964770" y="3814016"/>
                <a:chExt cx="31499" cy="26993"/>
              </a:xfrm>
            </p:grpSpPr>
            <p:sp>
              <p:nvSpPr>
                <p:cNvPr id="7253" name="Google Shape;7253;p73"/>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3"/>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5" name="Google Shape;7255;p73"/>
              <p:cNvGrpSpPr/>
              <p:nvPr/>
            </p:nvGrpSpPr>
            <p:grpSpPr>
              <a:xfrm>
                <a:off x="4923290" y="3800504"/>
                <a:ext cx="31468" cy="26898"/>
                <a:chOff x="4923290" y="3800504"/>
                <a:chExt cx="31468" cy="26898"/>
              </a:xfrm>
            </p:grpSpPr>
            <p:sp>
              <p:nvSpPr>
                <p:cNvPr id="7256" name="Google Shape;7256;p73"/>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3"/>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73"/>
              <p:cNvGrpSpPr/>
              <p:nvPr/>
            </p:nvGrpSpPr>
            <p:grpSpPr>
              <a:xfrm>
                <a:off x="5108534" y="3650943"/>
                <a:ext cx="31405" cy="26993"/>
                <a:chOff x="5108534" y="3650943"/>
                <a:chExt cx="31405" cy="26993"/>
              </a:xfrm>
            </p:grpSpPr>
            <p:sp>
              <p:nvSpPr>
                <p:cNvPr id="7259" name="Google Shape;7259;p73"/>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3"/>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1" name="Google Shape;7261;p73"/>
              <p:cNvGrpSpPr/>
              <p:nvPr/>
            </p:nvGrpSpPr>
            <p:grpSpPr>
              <a:xfrm>
                <a:off x="5119380" y="3760739"/>
                <a:ext cx="31499" cy="26993"/>
                <a:chOff x="5119380" y="3760739"/>
                <a:chExt cx="31499" cy="26993"/>
              </a:xfrm>
            </p:grpSpPr>
            <p:sp>
              <p:nvSpPr>
                <p:cNvPr id="7262" name="Google Shape;7262;p73"/>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3"/>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73"/>
              <p:cNvGrpSpPr/>
              <p:nvPr/>
            </p:nvGrpSpPr>
            <p:grpSpPr>
              <a:xfrm>
                <a:off x="5119380" y="3788235"/>
                <a:ext cx="31499" cy="26993"/>
                <a:chOff x="5119380" y="3788235"/>
                <a:chExt cx="31499" cy="26993"/>
              </a:xfrm>
            </p:grpSpPr>
            <p:sp>
              <p:nvSpPr>
                <p:cNvPr id="7265" name="Google Shape;7265;p73"/>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3"/>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7" name="Google Shape;7267;p73"/>
              <p:cNvGrpSpPr/>
              <p:nvPr/>
            </p:nvGrpSpPr>
            <p:grpSpPr>
              <a:xfrm>
                <a:off x="5158005" y="3875284"/>
                <a:ext cx="31405" cy="27001"/>
                <a:chOff x="5158005" y="3875284"/>
                <a:chExt cx="31405" cy="27001"/>
              </a:xfrm>
            </p:grpSpPr>
            <p:sp>
              <p:nvSpPr>
                <p:cNvPr id="7268" name="Google Shape;7268;p73"/>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3"/>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0" name="Google Shape;7270;p73"/>
              <p:cNvGrpSpPr/>
              <p:nvPr/>
            </p:nvGrpSpPr>
            <p:grpSpPr>
              <a:xfrm>
                <a:off x="5233163" y="3764545"/>
                <a:ext cx="31499" cy="26898"/>
                <a:chOff x="5233163" y="3764545"/>
                <a:chExt cx="31499" cy="26898"/>
              </a:xfrm>
            </p:grpSpPr>
            <p:sp>
              <p:nvSpPr>
                <p:cNvPr id="7271" name="Google Shape;7271;p73"/>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3"/>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73"/>
              <p:cNvGrpSpPr/>
              <p:nvPr/>
            </p:nvGrpSpPr>
            <p:grpSpPr>
              <a:xfrm>
                <a:off x="5276168" y="3805545"/>
                <a:ext cx="31499" cy="26906"/>
                <a:chOff x="5276168" y="3805545"/>
                <a:chExt cx="31499" cy="26906"/>
              </a:xfrm>
            </p:grpSpPr>
            <p:sp>
              <p:nvSpPr>
                <p:cNvPr id="7274" name="Google Shape;7274;p73"/>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3"/>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73"/>
              <p:cNvGrpSpPr/>
              <p:nvPr/>
            </p:nvGrpSpPr>
            <p:grpSpPr>
              <a:xfrm>
                <a:off x="5294053" y="3851933"/>
                <a:ext cx="31405" cy="26945"/>
                <a:chOff x="5294053" y="3851933"/>
                <a:chExt cx="31405" cy="26945"/>
              </a:xfrm>
            </p:grpSpPr>
            <p:sp>
              <p:nvSpPr>
                <p:cNvPr id="7277" name="Google Shape;7277;p73"/>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3"/>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73"/>
              <p:cNvGrpSpPr/>
              <p:nvPr/>
            </p:nvGrpSpPr>
            <p:grpSpPr>
              <a:xfrm>
                <a:off x="5341723" y="3851902"/>
                <a:ext cx="31405" cy="26977"/>
                <a:chOff x="5341723" y="3851902"/>
                <a:chExt cx="31405" cy="26977"/>
              </a:xfrm>
            </p:grpSpPr>
            <p:sp>
              <p:nvSpPr>
                <p:cNvPr id="7280" name="Google Shape;7280;p73"/>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3"/>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2" name="Google Shape;7282;p73"/>
              <p:cNvGrpSpPr/>
              <p:nvPr/>
            </p:nvGrpSpPr>
            <p:grpSpPr>
              <a:xfrm>
                <a:off x="5054871" y="3507855"/>
                <a:ext cx="31405" cy="26993"/>
                <a:chOff x="5054871" y="3507855"/>
                <a:chExt cx="31405" cy="26993"/>
              </a:xfrm>
            </p:grpSpPr>
            <p:sp>
              <p:nvSpPr>
                <p:cNvPr id="7283" name="Google Shape;7283;p73"/>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3"/>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5" name="Google Shape;7285;p73"/>
              <p:cNvGrpSpPr/>
              <p:nvPr/>
            </p:nvGrpSpPr>
            <p:grpSpPr>
              <a:xfrm>
                <a:off x="4876579" y="3675325"/>
                <a:ext cx="31405" cy="26969"/>
                <a:chOff x="4876579" y="3675325"/>
                <a:chExt cx="31405" cy="26969"/>
              </a:xfrm>
            </p:grpSpPr>
            <p:sp>
              <p:nvSpPr>
                <p:cNvPr id="7286" name="Google Shape;7286;p73"/>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3"/>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8" name="Google Shape;7288;p73"/>
              <p:cNvGrpSpPr/>
              <p:nvPr/>
            </p:nvGrpSpPr>
            <p:grpSpPr>
              <a:xfrm>
                <a:off x="4842233" y="3688333"/>
                <a:ext cx="31405" cy="26993"/>
                <a:chOff x="4842233" y="3688333"/>
                <a:chExt cx="31405" cy="26993"/>
              </a:xfrm>
            </p:grpSpPr>
            <p:sp>
              <p:nvSpPr>
                <p:cNvPr id="7289" name="Google Shape;7289;p73"/>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3"/>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73"/>
              <p:cNvGrpSpPr/>
              <p:nvPr/>
            </p:nvGrpSpPr>
            <p:grpSpPr>
              <a:xfrm>
                <a:off x="5187876" y="3608032"/>
                <a:ext cx="31405" cy="27001"/>
                <a:chOff x="5187876" y="3608032"/>
                <a:chExt cx="31405" cy="27001"/>
              </a:xfrm>
            </p:grpSpPr>
            <p:sp>
              <p:nvSpPr>
                <p:cNvPr id="7292" name="Google Shape;7292;p73"/>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3"/>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4" name="Google Shape;7294;p73"/>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3"/>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6" name="Google Shape;7296;p73"/>
              <p:cNvGrpSpPr/>
              <p:nvPr/>
            </p:nvGrpSpPr>
            <p:grpSpPr>
              <a:xfrm>
                <a:off x="5269224" y="3304167"/>
                <a:ext cx="40253" cy="34402"/>
                <a:chOff x="5269224" y="3304167"/>
                <a:chExt cx="40253" cy="34402"/>
              </a:xfrm>
            </p:grpSpPr>
            <p:sp>
              <p:nvSpPr>
                <p:cNvPr id="7297" name="Google Shape;7297;p73"/>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3"/>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73"/>
              <p:cNvGrpSpPr/>
              <p:nvPr/>
            </p:nvGrpSpPr>
            <p:grpSpPr>
              <a:xfrm>
                <a:off x="5327354" y="3476615"/>
                <a:ext cx="49864" cy="42723"/>
                <a:chOff x="5327354" y="3476615"/>
                <a:chExt cx="49864" cy="42723"/>
              </a:xfrm>
            </p:grpSpPr>
            <p:sp>
              <p:nvSpPr>
                <p:cNvPr id="7300" name="Google Shape;7300;p73"/>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3"/>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2" name="Google Shape;7302;p73"/>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3"/>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4" name="Google Shape;7304;p73"/>
              <p:cNvGrpSpPr/>
              <p:nvPr/>
            </p:nvGrpSpPr>
            <p:grpSpPr>
              <a:xfrm>
                <a:off x="5341723" y="3775957"/>
                <a:ext cx="31405" cy="26898"/>
                <a:chOff x="5341723" y="3775957"/>
                <a:chExt cx="31405" cy="26898"/>
              </a:xfrm>
            </p:grpSpPr>
            <p:sp>
              <p:nvSpPr>
                <p:cNvPr id="7305" name="Google Shape;7305;p73"/>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3"/>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73"/>
              <p:cNvGrpSpPr/>
              <p:nvPr/>
            </p:nvGrpSpPr>
            <p:grpSpPr>
              <a:xfrm>
                <a:off x="5439053" y="3699274"/>
                <a:ext cx="31405" cy="26898"/>
                <a:chOff x="5439053" y="3699274"/>
                <a:chExt cx="31405" cy="26898"/>
              </a:xfrm>
            </p:grpSpPr>
            <p:sp>
              <p:nvSpPr>
                <p:cNvPr id="7308" name="Google Shape;7308;p73"/>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3"/>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0" name="Google Shape;7310;p73"/>
              <p:cNvGrpSpPr/>
              <p:nvPr/>
            </p:nvGrpSpPr>
            <p:grpSpPr>
              <a:xfrm>
                <a:off x="5412414" y="3622307"/>
                <a:ext cx="31499" cy="26993"/>
                <a:chOff x="5412414" y="3622307"/>
                <a:chExt cx="31499" cy="26993"/>
              </a:xfrm>
            </p:grpSpPr>
            <p:sp>
              <p:nvSpPr>
                <p:cNvPr id="7311" name="Google Shape;7311;p73"/>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3"/>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73"/>
              <p:cNvGrpSpPr/>
              <p:nvPr/>
            </p:nvGrpSpPr>
            <p:grpSpPr>
              <a:xfrm>
                <a:off x="5476254" y="3473949"/>
                <a:ext cx="26835" cy="26930"/>
                <a:chOff x="5476254" y="3473949"/>
                <a:chExt cx="26835" cy="26930"/>
              </a:xfrm>
            </p:grpSpPr>
            <p:sp>
              <p:nvSpPr>
                <p:cNvPr id="7314" name="Google Shape;7314;p73"/>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3"/>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73"/>
              <p:cNvGrpSpPr/>
              <p:nvPr/>
            </p:nvGrpSpPr>
            <p:grpSpPr>
              <a:xfrm>
                <a:off x="5564547" y="3481594"/>
                <a:ext cx="31397" cy="26898"/>
                <a:chOff x="5564547" y="3481594"/>
                <a:chExt cx="31397" cy="26898"/>
              </a:xfrm>
            </p:grpSpPr>
            <p:sp>
              <p:nvSpPr>
                <p:cNvPr id="7317" name="Google Shape;7317;p73"/>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3"/>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73"/>
              <p:cNvGrpSpPr/>
              <p:nvPr/>
            </p:nvGrpSpPr>
            <p:grpSpPr>
              <a:xfrm>
                <a:off x="5534101" y="3470174"/>
                <a:ext cx="31397" cy="26906"/>
                <a:chOff x="5534101" y="3470174"/>
                <a:chExt cx="31397" cy="26906"/>
              </a:xfrm>
            </p:grpSpPr>
            <p:sp>
              <p:nvSpPr>
                <p:cNvPr id="7320" name="Google Shape;7320;p73"/>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3"/>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73"/>
              <p:cNvGrpSpPr/>
              <p:nvPr/>
            </p:nvGrpSpPr>
            <p:grpSpPr>
              <a:xfrm>
                <a:off x="5610879" y="3314486"/>
                <a:ext cx="31499" cy="26938"/>
                <a:chOff x="5610879" y="3314486"/>
                <a:chExt cx="31499" cy="26938"/>
              </a:xfrm>
            </p:grpSpPr>
            <p:sp>
              <p:nvSpPr>
                <p:cNvPr id="7323" name="Google Shape;7323;p73"/>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3"/>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73"/>
              <p:cNvGrpSpPr/>
              <p:nvPr/>
            </p:nvGrpSpPr>
            <p:grpSpPr>
              <a:xfrm>
                <a:off x="4834525" y="3501382"/>
                <a:ext cx="31499" cy="26898"/>
                <a:chOff x="4834525" y="3501382"/>
                <a:chExt cx="31499" cy="26898"/>
              </a:xfrm>
            </p:grpSpPr>
            <p:sp>
              <p:nvSpPr>
                <p:cNvPr id="7326" name="Google Shape;7326;p73"/>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3"/>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73"/>
              <p:cNvGrpSpPr/>
              <p:nvPr/>
            </p:nvGrpSpPr>
            <p:grpSpPr>
              <a:xfrm>
                <a:off x="4898460" y="3580158"/>
                <a:ext cx="31405" cy="26898"/>
                <a:chOff x="4898460" y="3580158"/>
                <a:chExt cx="31405" cy="26898"/>
              </a:xfrm>
            </p:grpSpPr>
            <p:sp>
              <p:nvSpPr>
                <p:cNvPr id="7329" name="Google Shape;7329;p73"/>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3"/>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73"/>
              <p:cNvGrpSpPr/>
              <p:nvPr/>
            </p:nvGrpSpPr>
            <p:grpSpPr>
              <a:xfrm>
                <a:off x="4882667" y="3608032"/>
                <a:ext cx="31499" cy="27001"/>
                <a:chOff x="4882667" y="3608032"/>
                <a:chExt cx="31499" cy="27001"/>
              </a:xfrm>
            </p:grpSpPr>
            <p:sp>
              <p:nvSpPr>
                <p:cNvPr id="7332" name="Google Shape;7332;p73"/>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3"/>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73"/>
              <p:cNvGrpSpPr/>
              <p:nvPr/>
            </p:nvGrpSpPr>
            <p:grpSpPr>
              <a:xfrm>
                <a:off x="4843373" y="3631407"/>
                <a:ext cx="16273" cy="16186"/>
                <a:chOff x="4843373" y="3631407"/>
                <a:chExt cx="16273" cy="16186"/>
              </a:xfrm>
            </p:grpSpPr>
            <p:sp>
              <p:nvSpPr>
                <p:cNvPr id="7335" name="Google Shape;7335;p73"/>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3"/>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73"/>
              <p:cNvGrpSpPr/>
              <p:nvPr/>
            </p:nvGrpSpPr>
            <p:grpSpPr>
              <a:xfrm>
                <a:off x="4727773" y="3591578"/>
                <a:ext cx="31499" cy="26898"/>
                <a:chOff x="4727773" y="3591578"/>
                <a:chExt cx="31499" cy="26898"/>
              </a:xfrm>
            </p:grpSpPr>
            <p:sp>
              <p:nvSpPr>
                <p:cNvPr id="7338" name="Google Shape;7338;p73"/>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3"/>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0" name="Google Shape;7340;p73"/>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3"/>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2" name="Google Shape;7342;p73"/>
              <p:cNvGrpSpPr/>
              <p:nvPr/>
            </p:nvGrpSpPr>
            <p:grpSpPr>
              <a:xfrm>
                <a:off x="4609421" y="3577398"/>
                <a:ext cx="31499" cy="27001"/>
                <a:chOff x="4609421" y="3577398"/>
                <a:chExt cx="31499" cy="27001"/>
              </a:xfrm>
            </p:grpSpPr>
            <p:sp>
              <p:nvSpPr>
                <p:cNvPr id="7343" name="Google Shape;7343;p73"/>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3"/>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73"/>
              <p:cNvGrpSpPr/>
              <p:nvPr/>
            </p:nvGrpSpPr>
            <p:grpSpPr>
              <a:xfrm>
                <a:off x="4649289" y="3577398"/>
                <a:ext cx="31499" cy="27001"/>
                <a:chOff x="4649289" y="3577398"/>
                <a:chExt cx="31499" cy="27001"/>
              </a:xfrm>
            </p:grpSpPr>
            <p:sp>
              <p:nvSpPr>
                <p:cNvPr id="7346" name="Google Shape;7346;p73"/>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3"/>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8" name="Google Shape;7348;p73"/>
              <p:cNvGrpSpPr/>
              <p:nvPr/>
            </p:nvGrpSpPr>
            <p:grpSpPr>
              <a:xfrm>
                <a:off x="4605614" y="3639523"/>
                <a:ext cx="31499" cy="26906"/>
                <a:chOff x="4605614" y="3639523"/>
                <a:chExt cx="31499" cy="26906"/>
              </a:xfrm>
            </p:grpSpPr>
            <p:sp>
              <p:nvSpPr>
                <p:cNvPr id="7349" name="Google Shape;7349;p73"/>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3"/>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73"/>
              <p:cNvGrpSpPr/>
              <p:nvPr/>
            </p:nvGrpSpPr>
            <p:grpSpPr>
              <a:xfrm>
                <a:off x="4785149" y="3618846"/>
                <a:ext cx="26930" cy="26843"/>
                <a:chOff x="4785149" y="3618846"/>
                <a:chExt cx="26930" cy="26843"/>
              </a:xfrm>
            </p:grpSpPr>
            <p:sp>
              <p:nvSpPr>
                <p:cNvPr id="7352" name="Google Shape;7352;p73"/>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3"/>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73"/>
              <p:cNvGrpSpPr/>
              <p:nvPr/>
            </p:nvGrpSpPr>
            <p:grpSpPr>
              <a:xfrm>
                <a:off x="4810167" y="3601567"/>
                <a:ext cx="31405" cy="26898"/>
                <a:chOff x="4810167" y="3601567"/>
                <a:chExt cx="31405" cy="26898"/>
              </a:xfrm>
            </p:grpSpPr>
            <p:sp>
              <p:nvSpPr>
                <p:cNvPr id="7355" name="Google Shape;7355;p73"/>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3"/>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7" name="Google Shape;7357;p73"/>
              <p:cNvGrpSpPr/>
              <p:nvPr/>
            </p:nvGrpSpPr>
            <p:grpSpPr>
              <a:xfrm>
                <a:off x="4831002" y="3373230"/>
                <a:ext cx="31405" cy="26898"/>
                <a:chOff x="4831002" y="3373230"/>
                <a:chExt cx="31405" cy="26898"/>
              </a:xfrm>
            </p:grpSpPr>
            <p:sp>
              <p:nvSpPr>
                <p:cNvPr id="7358" name="Google Shape;7358;p73"/>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3"/>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73"/>
              <p:cNvGrpSpPr/>
              <p:nvPr/>
            </p:nvGrpSpPr>
            <p:grpSpPr>
              <a:xfrm>
                <a:off x="4719311" y="3355054"/>
                <a:ext cx="31499" cy="27001"/>
                <a:chOff x="4719311" y="3355054"/>
                <a:chExt cx="31499" cy="27001"/>
              </a:xfrm>
            </p:grpSpPr>
            <p:sp>
              <p:nvSpPr>
                <p:cNvPr id="7361" name="Google Shape;7361;p73"/>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3"/>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73"/>
              <p:cNvGrpSpPr/>
              <p:nvPr/>
            </p:nvGrpSpPr>
            <p:grpSpPr>
              <a:xfrm>
                <a:off x="4798755" y="3450260"/>
                <a:ext cx="26930" cy="26930"/>
                <a:chOff x="4798755" y="3450260"/>
                <a:chExt cx="26930" cy="26930"/>
              </a:xfrm>
            </p:grpSpPr>
            <p:sp>
              <p:nvSpPr>
                <p:cNvPr id="7364" name="Google Shape;7364;p73"/>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3"/>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73"/>
              <p:cNvGrpSpPr/>
              <p:nvPr/>
            </p:nvGrpSpPr>
            <p:grpSpPr>
              <a:xfrm>
                <a:off x="4645576" y="3467555"/>
                <a:ext cx="31405" cy="26953"/>
                <a:chOff x="4645576" y="3467555"/>
                <a:chExt cx="31405" cy="26953"/>
              </a:xfrm>
            </p:grpSpPr>
            <p:sp>
              <p:nvSpPr>
                <p:cNvPr id="7367" name="Google Shape;7367;p73"/>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3"/>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9" name="Google Shape;7369;p73"/>
              <p:cNvGrpSpPr/>
              <p:nvPr/>
            </p:nvGrpSpPr>
            <p:grpSpPr>
              <a:xfrm>
                <a:off x="4687631" y="3583965"/>
                <a:ext cx="31499" cy="26898"/>
                <a:chOff x="4687631" y="3583965"/>
                <a:chExt cx="31499" cy="26898"/>
              </a:xfrm>
            </p:grpSpPr>
            <p:sp>
              <p:nvSpPr>
                <p:cNvPr id="7370" name="Google Shape;7370;p73"/>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3"/>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2" name="Google Shape;7372;p73"/>
              <p:cNvGrpSpPr/>
              <p:nvPr/>
            </p:nvGrpSpPr>
            <p:grpSpPr>
              <a:xfrm>
                <a:off x="4719311" y="3471314"/>
                <a:ext cx="31499" cy="27001"/>
                <a:chOff x="4719311" y="3471314"/>
                <a:chExt cx="31499" cy="27001"/>
              </a:xfrm>
            </p:grpSpPr>
            <p:sp>
              <p:nvSpPr>
                <p:cNvPr id="7373" name="Google Shape;7373;p73"/>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3"/>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5" name="Google Shape;7375;p73"/>
              <p:cNvGrpSpPr/>
              <p:nvPr/>
            </p:nvGrpSpPr>
            <p:grpSpPr>
              <a:xfrm>
                <a:off x="4719311" y="3434404"/>
                <a:ext cx="31499" cy="26898"/>
                <a:chOff x="4719311" y="3434404"/>
                <a:chExt cx="31499" cy="26898"/>
              </a:xfrm>
            </p:grpSpPr>
            <p:sp>
              <p:nvSpPr>
                <p:cNvPr id="7376" name="Google Shape;7376;p73"/>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3"/>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8" name="Google Shape;7378;p73"/>
              <p:cNvGrpSpPr/>
              <p:nvPr/>
            </p:nvGrpSpPr>
            <p:grpSpPr>
              <a:xfrm>
                <a:off x="4768876" y="3401772"/>
                <a:ext cx="31499" cy="26898"/>
                <a:chOff x="4768876" y="3401772"/>
                <a:chExt cx="31499" cy="26898"/>
              </a:xfrm>
            </p:grpSpPr>
            <p:sp>
              <p:nvSpPr>
                <p:cNvPr id="7379" name="Google Shape;7379;p73"/>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3"/>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73"/>
              <p:cNvGrpSpPr/>
              <p:nvPr/>
            </p:nvGrpSpPr>
            <p:grpSpPr>
              <a:xfrm>
                <a:off x="4762214" y="3471377"/>
                <a:ext cx="26938" cy="26938"/>
                <a:chOff x="4762214" y="3471377"/>
                <a:chExt cx="26938" cy="26938"/>
              </a:xfrm>
            </p:grpSpPr>
            <p:sp>
              <p:nvSpPr>
                <p:cNvPr id="7382" name="Google Shape;7382;p73"/>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3"/>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4" name="Google Shape;7384;p73"/>
              <p:cNvGrpSpPr/>
              <p:nvPr/>
            </p:nvGrpSpPr>
            <p:grpSpPr>
              <a:xfrm>
                <a:off x="4790473" y="3344782"/>
                <a:ext cx="31405" cy="26898"/>
                <a:chOff x="4790473" y="3344782"/>
                <a:chExt cx="31405" cy="26898"/>
              </a:xfrm>
            </p:grpSpPr>
            <p:sp>
              <p:nvSpPr>
                <p:cNvPr id="7385" name="Google Shape;7385;p73"/>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3"/>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73"/>
              <p:cNvGrpSpPr/>
              <p:nvPr/>
            </p:nvGrpSpPr>
            <p:grpSpPr>
              <a:xfrm>
                <a:off x="4823774" y="3950733"/>
                <a:ext cx="37398" cy="32034"/>
                <a:chOff x="4823774" y="3950733"/>
                <a:chExt cx="37398" cy="32034"/>
              </a:xfrm>
            </p:grpSpPr>
            <p:sp>
              <p:nvSpPr>
                <p:cNvPr id="7388" name="Google Shape;7388;p73"/>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3"/>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73"/>
              <p:cNvGrpSpPr/>
              <p:nvPr/>
            </p:nvGrpSpPr>
            <p:grpSpPr>
              <a:xfrm>
                <a:off x="4823396" y="4110566"/>
                <a:ext cx="31405" cy="26906"/>
                <a:chOff x="4823396" y="4110566"/>
                <a:chExt cx="31405" cy="26906"/>
              </a:xfrm>
            </p:grpSpPr>
            <p:sp>
              <p:nvSpPr>
                <p:cNvPr id="7391" name="Google Shape;7391;p73"/>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3"/>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3" name="Google Shape;7393;p73"/>
              <p:cNvGrpSpPr/>
              <p:nvPr/>
            </p:nvGrpSpPr>
            <p:grpSpPr>
              <a:xfrm>
                <a:off x="4838332" y="3821150"/>
                <a:ext cx="31499" cy="26898"/>
                <a:chOff x="4838332" y="3821150"/>
                <a:chExt cx="31499" cy="26898"/>
              </a:xfrm>
            </p:grpSpPr>
            <p:sp>
              <p:nvSpPr>
                <p:cNvPr id="7394" name="Google Shape;7394;p73"/>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3"/>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6" name="Google Shape;7396;p73"/>
              <p:cNvGrpSpPr/>
              <p:nvPr/>
            </p:nvGrpSpPr>
            <p:grpSpPr>
              <a:xfrm>
                <a:off x="4661275" y="3815007"/>
                <a:ext cx="36824" cy="31523"/>
                <a:chOff x="4661275" y="3815007"/>
                <a:chExt cx="36824" cy="31523"/>
              </a:xfrm>
            </p:grpSpPr>
            <p:sp>
              <p:nvSpPr>
                <p:cNvPr id="7397" name="Google Shape;7397;p73"/>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3"/>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73"/>
              <p:cNvGrpSpPr/>
              <p:nvPr/>
            </p:nvGrpSpPr>
            <p:grpSpPr>
              <a:xfrm>
                <a:off x="4558998" y="3851037"/>
                <a:ext cx="33591" cy="28699"/>
                <a:chOff x="4558998" y="3851037"/>
                <a:chExt cx="33591" cy="28699"/>
              </a:xfrm>
            </p:grpSpPr>
            <p:sp>
              <p:nvSpPr>
                <p:cNvPr id="7400" name="Google Shape;7400;p73"/>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3"/>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73"/>
              <p:cNvGrpSpPr/>
              <p:nvPr/>
            </p:nvGrpSpPr>
            <p:grpSpPr>
              <a:xfrm>
                <a:off x="4696762" y="3638587"/>
                <a:ext cx="33591" cy="28794"/>
                <a:chOff x="4696762" y="3638587"/>
                <a:chExt cx="33591" cy="28794"/>
              </a:xfrm>
            </p:grpSpPr>
            <p:sp>
              <p:nvSpPr>
                <p:cNvPr id="7403" name="Google Shape;7403;p73"/>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3"/>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73"/>
              <p:cNvGrpSpPr/>
              <p:nvPr/>
            </p:nvGrpSpPr>
            <p:grpSpPr>
              <a:xfrm>
                <a:off x="4929479" y="3939140"/>
                <a:ext cx="33497" cy="28692"/>
                <a:chOff x="4929479" y="3939140"/>
                <a:chExt cx="33497" cy="28692"/>
              </a:xfrm>
            </p:grpSpPr>
            <p:sp>
              <p:nvSpPr>
                <p:cNvPr id="7406" name="Google Shape;7406;p73"/>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3"/>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73"/>
              <p:cNvGrpSpPr/>
              <p:nvPr/>
            </p:nvGrpSpPr>
            <p:grpSpPr>
              <a:xfrm>
                <a:off x="4907119" y="3986039"/>
                <a:ext cx="33497" cy="28699"/>
                <a:chOff x="4907119" y="3986039"/>
                <a:chExt cx="33497" cy="28699"/>
              </a:xfrm>
            </p:grpSpPr>
            <p:sp>
              <p:nvSpPr>
                <p:cNvPr id="7409" name="Google Shape;7409;p73"/>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3"/>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73"/>
              <p:cNvGrpSpPr/>
              <p:nvPr/>
            </p:nvGrpSpPr>
            <p:grpSpPr>
              <a:xfrm>
                <a:off x="4911783" y="4048102"/>
                <a:ext cx="33591" cy="28762"/>
                <a:chOff x="4911783" y="4048102"/>
                <a:chExt cx="33591" cy="28762"/>
              </a:xfrm>
            </p:grpSpPr>
            <p:sp>
              <p:nvSpPr>
                <p:cNvPr id="7412" name="Google Shape;7412;p73"/>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3"/>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4" name="Google Shape;7414;p73"/>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3"/>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6" name="Google Shape;7416;p73"/>
              <p:cNvGrpSpPr/>
              <p:nvPr/>
            </p:nvGrpSpPr>
            <p:grpSpPr>
              <a:xfrm>
                <a:off x="4762623" y="3837847"/>
                <a:ext cx="42416" cy="36273"/>
                <a:chOff x="4762623" y="3837847"/>
                <a:chExt cx="42416" cy="36273"/>
              </a:xfrm>
            </p:grpSpPr>
            <p:sp>
              <p:nvSpPr>
                <p:cNvPr id="7417" name="Google Shape;7417;p73"/>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3"/>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73"/>
              <p:cNvGrpSpPr/>
              <p:nvPr/>
            </p:nvGrpSpPr>
            <p:grpSpPr>
              <a:xfrm>
                <a:off x="4746044" y="4104966"/>
                <a:ext cx="33497" cy="28699"/>
                <a:chOff x="4746044" y="4104966"/>
                <a:chExt cx="33497" cy="28699"/>
              </a:xfrm>
            </p:grpSpPr>
            <p:sp>
              <p:nvSpPr>
                <p:cNvPr id="7420" name="Google Shape;7420;p73"/>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3"/>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73"/>
              <p:cNvGrpSpPr/>
              <p:nvPr/>
            </p:nvGrpSpPr>
            <p:grpSpPr>
              <a:xfrm>
                <a:off x="4859646" y="4162554"/>
                <a:ext cx="33591" cy="28762"/>
                <a:chOff x="4859646" y="4162554"/>
                <a:chExt cx="33591" cy="28762"/>
              </a:xfrm>
            </p:grpSpPr>
            <p:sp>
              <p:nvSpPr>
                <p:cNvPr id="7423" name="Google Shape;7423;p73"/>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3"/>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25" name="Google Shape;7425;p73"/>
            <p:cNvGrpSpPr/>
            <p:nvPr/>
          </p:nvGrpSpPr>
          <p:grpSpPr>
            <a:xfrm>
              <a:off x="3597785" y="3274438"/>
              <a:ext cx="855610" cy="1122100"/>
              <a:chOff x="3597785" y="3274438"/>
              <a:chExt cx="855610" cy="1122100"/>
            </a:xfrm>
          </p:grpSpPr>
          <p:grpSp>
            <p:nvGrpSpPr>
              <p:cNvPr id="7426" name="Google Shape;7426;p73"/>
              <p:cNvGrpSpPr/>
              <p:nvPr/>
            </p:nvGrpSpPr>
            <p:grpSpPr>
              <a:xfrm>
                <a:off x="3617857" y="3284717"/>
                <a:ext cx="826785" cy="1099165"/>
                <a:chOff x="3617857" y="3284717"/>
                <a:chExt cx="826785" cy="1099165"/>
              </a:xfrm>
            </p:grpSpPr>
            <p:sp>
              <p:nvSpPr>
                <p:cNvPr id="7427" name="Google Shape;7427;p73"/>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3"/>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3"/>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3"/>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3"/>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3"/>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3"/>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3"/>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3"/>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3"/>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3"/>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3"/>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3"/>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3"/>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3"/>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3"/>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3"/>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3"/>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3"/>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3"/>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3"/>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3"/>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3"/>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3"/>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3"/>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3"/>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3"/>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3"/>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3"/>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3"/>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3"/>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3"/>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3"/>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3"/>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3"/>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3"/>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3"/>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3"/>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3"/>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3"/>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3"/>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3"/>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3"/>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3"/>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3"/>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3"/>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3"/>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3"/>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3"/>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3"/>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3"/>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3"/>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3"/>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3"/>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3"/>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3"/>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3" name="Google Shape;7483;p73"/>
              <p:cNvGrpSpPr/>
              <p:nvPr/>
            </p:nvGrpSpPr>
            <p:grpSpPr>
              <a:xfrm>
                <a:off x="4180904" y="4251758"/>
                <a:ext cx="37783" cy="32420"/>
                <a:chOff x="4180904" y="4251758"/>
                <a:chExt cx="37783" cy="32420"/>
              </a:xfrm>
            </p:grpSpPr>
            <p:sp>
              <p:nvSpPr>
                <p:cNvPr id="7484" name="Google Shape;7484;p73"/>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3"/>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73"/>
              <p:cNvGrpSpPr/>
              <p:nvPr/>
            </p:nvGrpSpPr>
            <p:grpSpPr>
              <a:xfrm>
                <a:off x="4201644" y="4081324"/>
                <a:ext cx="37783" cy="32364"/>
                <a:chOff x="4201644" y="4081324"/>
                <a:chExt cx="37783" cy="32364"/>
              </a:xfrm>
            </p:grpSpPr>
            <p:sp>
              <p:nvSpPr>
                <p:cNvPr id="7487" name="Google Shape;7487;p73"/>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3"/>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9" name="Google Shape;7489;p73"/>
              <p:cNvGrpSpPr/>
              <p:nvPr/>
            </p:nvGrpSpPr>
            <p:grpSpPr>
              <a:xfrm>
                <a:off x="4284416" y="3887428"/>
                <a:ext cx="37783" cy="32451"/>
                <a:chOff x="4284416" y="3887428"/>
                <a:chExt cx="37783" cy="32451"/>
              </a:xfrm>
            </p:grpSpPr>
            <p:sp>
              <p:nvSpPr>
                <p:cNvPr id="7490" name="Google Shape;7490;p73"/>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3"/>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73"/>
              <p:cNvGrpSpPr/>
              <p:nvPr/>
            </p:nvGrpSpPr>
            <p:grpSpPr>
              <a:xfrm>
                <a:off x="4223721" y="3860404"/>
                <a:ext cx="37870" cy="32364"/>
                <a:chOff x="4223721" y="3860404"/>
                <a:chExt cx="37870" cy="32364"/>
              </a:xfrm>
            </p:grpSpPr>
            <p:sp>
              <p:nvSpPr>
                <p:cNvPr id="7493" name="Google Shape;7493;p73"/>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3"/>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73"/>
              <p:cNvGrpSpPr/>
              <p:nvPr/>
            </p:nvGrpSpPr>
            <p:grpSpPr>
              <a:xfrm>
                <a:off x="4104889" y="3699242"/>
                <a:ext cx="37776" cy="32357"/>
                <a:chOff x="4104889" y="3699242"/>
                <a:chExt cx="37776" cy="32357"/>
              </a:xfrm>
            </p:grpSpPr>
            <p:sp>
              <p:nvSpPr>
                <p:cNvPr id="7496" name="Google Shape;7496;p73"/>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3"/>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73"/>
              <p:cNvGrpSpPr/>
              <p:nvPr/>
            </p:nvGrpSpPr>
            <p:grpSpPr>
              <a:xfrm>
                <a:off x="4143608" y="3475121"/>
                <a:ext cx="37878" cy="32420"/>
                <a:chOff x="4143608" y="3475121"/>
                <a:chExt cx="37878" cy="32420"/>
              </a:xfrm>
            </p:grpSpPr>
            <p:sp>
              <p:nvSpPr>
                <p:cNvPr id="7499" name="Google Shape;7499;p73"/>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3"/>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73"/>
              <p:cNvGrpSpPr/>
              <p:nvPr/>
            </p:nvGrpSpPr>
            <p:grpSpPr>
              <a:xfrm>
                <a:off x="4217248" y="3570893"/>
                <a:ext cx="37776" cy="32364"/>
                <a:chOff x="4217248" y="3570893"/>
                <a:chExt cx="37776" cy="32364"/>
              </a:xfrm>
            </p:grpSpPr>
            <p:sp>
              <p:nvSpPr>
                <p:cNvPr id="7502" name="Google Shape;7502;p73"/>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3"/>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73"/>
              <p:cNvGrpSpPr/>
              <p:nvPr/>
            </p:nvGrpSpPr>
            <p:grpSpPr>
              <a:xfrm>
                <a:off x="4255307" y="3431612"/>
                <a:ext cx="37776" cy="32451"/>
                <a:chOff x="4255307" y="3431612"/>
                <a:chExt cx="37776" cy="32451"/>
              </a:xfrm>
            </p:grpSpPr>
            <p:sp>
              <p:nvSpPr>
                <p:cNvPr id="7505" name="Google Shape;7505;p73"/>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3"/>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73"/>
              <p:cNvGrpSpPr/>
              <p:nvPr/>
            </p:nvGrpSpPr>
            <p:grpSpPr>
              <a:xfrm>
                <a:off x="3853052" y="3577398"/>
                <a:ext cx="37776" cy="32420"/>
                <a:chOff x="3853052" y="3577398"/>
                <a:chExt cx="37776" cy="32420"/>
              </a:xfrm>
            </p:grpSpPr>
            <p:sp>
              <p:nvSpPr>
                <p:cNvPr id="7508" name="Google Shape;7508;p73"/>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3"/>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73"/>
              <p:cNvGrpSpPr/>
              <p:nvPr/>
            </p:nvGrpSpPr>
            <p:grpSpPr>
              <a:xfrm>
                <a:off x="4039908" y="3412107"/>
                <a:ext cx="37776" cy="32357"/>
                <a:chOff x="4039908" y="3412107"/>
                <a:chExt cx="37776" cy="32357"/>
              </a:xfrm>
            </p:grpSpPr>
            <p:sp>
              <p:nvSpPr>
                <p:cNvPr id="7511" name="Google Shape;7511;p73"/>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3"/>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73"/>
              <p:cNvGrpSpPr/>
              <p:nvPr/>
            </p:nvGrpSpPr>
            <p:grpSpPr>
              <a:xfrm>
                <a:off x="4017360" y="3342061"/>
                <a:ext cx="37870" cy="32380"/>
                <a:chOff x="4017360" y="3342061"/>
                <a:chExt cx="37870" cy="32380"/>
              </a:xfrm>
            </p:grpSpPr>
            <p:sp>
              <p:nvSpPr>
                <p:cNvPr id="7514" name="Google Shape;7514;p73"/>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3"/>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6" name="Google Shape;7516;p73"/>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3"/>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8" name="Google Shape;7518;p73"/>
              <p:cNvGrpSpPr/>
              <p:nvPr/>
            </p:nvGrpSpPr>
            <p:grpSpPr>
              <a:xfrm>
                <a:off x="3750870" y="3418650"/>
                <a:ext cx="37776" cy="32380"/>
                <a:chOff x="3750870" y="3418650"/>
                <a:chExt cx="37776" cy="32380"/>
              </a:xfrm>
            </p:grpSpPr>
            <p:sp>
              <p:nvSpPr>
                <p:cNvPr id="7519" name="Google Shape;7519;p73"/>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3"/>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73"/>
              <p:cNvGrpSpPr/>
              <p:nvPr/>
            </p:nvGrpSpPr>
            <p:grpSpPr>
              <a:xfrm>
                <a:off x="3632509" y="3274438"/>
                <a:ext cx="37783" cy="32357"/>
                <a:chOff x="3632509" y="3274438"/>
                <a:chExt cx="37783" cy="32357"/>
              </a:xfrm>
            </p:grpSpPr>
            <p:sp>
              <p:nvSpPr>
                <p:cNvPr id="7522" name="Google Shape;7522;p73"/>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3"/>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73"/>
              <p:cNvGrpSpPr/>
              <p:nvPr/>
            </p:nvGrpSpPr>
            <p:grpSpPr>
              <a:xfrm>
                <a:off x="3906424" y="3297561"/>
                <a:ext cx="37776" cy="32451"/>
                <a:chOff x="3906424" y="3297561"/>
                <a:chExt cx="37776" cy="32451"/>
              </a:xfrm>
            </p:grpSpPr>
            <p:sp>
              <p:nvSpPr>
                <p:cNvPr id="7525" name="Google Shape;7525;p73"/>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3"/>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7" name="Google Shape;7527;p73"/>
              <p:cNvGrpSpPr/>
              <p:nvPr/>
            </p:nvGrpSpPr>
            <p:grpSpPr>
              <a:xfrm>
                <a:off x="3866084" y="3412107"/>
                <a:ext cx="37776" cy="32357"/>
                <a:chOff x="3866084" y="3412107"/>
                <a:chExt cx="37776" cy="32357"/>
              </a:xfrm>
            </p:grpSpPr>
            <p:sp>
              <p:nvSpPr>
                <p:cNvPr id="7528" name="Google Shape;7528;p73"/>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3"/>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0" name="Google Shape;7530;p73"/>
              <p:cNvGrpSpPr/>
              <p:nvPr/>
            </p:nvGrpSpPr>
            <p:grpSpPr>
              <a:xfrm>
                <a:off x="4023919" y="3766409"/>
                <a:ext cx="37783" cy="32357"/>
                <a:chOff x="4023919" y="3766409"/>
                <a:chExt cx="37783" cy="32357"/>
              </a:xfrm>
            </p:grpSpPr>
            <p:sp>
              <p:nvSpPr>
                <p:cNvPr id="7531" name="Google Shape;7531;p73"/>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3"/>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73"/>
              <p:cNvGrpSpPr/>
              <p:nvPr/>
            </p:nvGrpSpPr>
            <p:grpSpPr>
              <a:xfrm>
                <a:off x="3973882" y="3779449"/>
                <a:ext cx="37776" cy="32357"/>
                <a:chOff x="3973882" y="3779449"/>
                <a:chExt cx="37776" cy="32357"/>
              </a:xfrm>
            </p:grpSpPr>
            <p:sp>
              <p:nvSpPr>
                <p:cNvPr id="7534" name="Google Shape;7534;p73"/>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3"/>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73"/>
              <p:cNvGrpSpPr/>
              <p:nvPr/>
            </p:nvGrpSpPr>
            <p:grpSpPr>
              <a:xfrm>
                <a:off x="4073398" y="3838028"/>
                <a:ext cx="37776" cy="32380"/>
                <a:chOff x="4073398" y="3838028"/>
                <a:chExt cx="37776" cy="32380"/>
              </a:xfrm>
            </p:grpSpPr>
            <p:sp>
              <p:nvSpPr>
                <p:cNvPr id="7537" name="Google Shape;7537;p73"/>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3"/>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73"/>
              <p:cNvGrpSpPr/>
              <p:nvPr/>
            </p:nvGrpSpPr>
            <p:grpSpPr>
              <a:xfrm>
                <a:off x="4342672" y="4144496"/>
                <a:ext cx="37752" cy="32364"/>
                <a:chOff x="4342672" y="4144496"/>
                <a:chExt cx="37752" cy="32364"/>
              </a:xfrm>
            </p:grpSpPr>
            <p:sp>
              <p:nvSpPr>
                <p:cNvPr id="7540" name="Google Shape;7540;p73"/>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3"/>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73"/>
              <p:cNvGrpSpPr/>
              <p:nvPr/>
            </p:nvGrpSpPr>
            <p:grpSpPr>
              <a:xfrm>
                <a:off x="4406386" y="4056872"/>
                <a:ext cx="37783" cy="32364"/>
                <a:chOff x="4406386" y="4056872"/>
                <a:chExt cx="37783" cy="32364"/>
              </a:xfrm>
            </p:grpSpPr>
            <p:sp>
              <p:nvSpPr>
                <p:cNvPr id="7543" name="Google Shape;7543;p73"/>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3"/>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5" name="Google Shape;7545;p73"/>
              <p:cNvGrpSpPr/>
              <p:nvPr/>
            </p:nvGrpSpPr>
            <p:grpSpPr>
              <a:xfrm>
                <a:off x="4284416" y="4245254"/>
                <a:ext cx="37783" cy="32357"/>
                <a:chOff x="4284416" y="4245254"/>
                <a:chExt cx="37783" cy="32357"/>
              </a:xfrm>
            </p:grpSpPr>
            <p:sp>
              <p:nvSpPr>
                <p:cNvPr id="7546" name="Google Shape;7546;p73"/>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3"/>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73"/>
              <p:cNvGrpSpPr/>
              <p:nvPr/>
            </p:nvGrpSpPr>
            <p:grpSpPr>
              <a:xfrm>
                <a:off x="4219057" y="4331258"/>
                <a:ext cx="37776" cy="32364"/>
                <a:chOff x="4219057" y="4331258"/>
                <a:chExt cx="37776" cy="32364"/>
              </a:xfrm>
            </p:grpSpPr>
            <p:sp>
              <p:nvSpPr>
                <p:cNvPr id="7549" name="Google Shape;7549;p73"/>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3"/>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73"/>
              <p:cNvGrpSpPr/>
              <p:nvPr/>
            </p:nvGrpSpPr>
            <p:grpSpPr>
              <a:xfrm>
                <a:off x="4204122" y="4141688"/>
                <a:ext cx="33497" cy="28699"/>
                <a:chOff x="4204122" y="4141688"/>
                <a:chExt cx="33497" cy="28699"/>
              </a:xfrm>
            </p:grpSpPr>
            <p:sp>
              <p:nvSpPr>
                <p:cNvPr id="7552" name="Google Shape;7552;p73"/>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3"/>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4" name="Google Shape;7554;p73"/>
              <p:cNvGrpSpPr/>
              <p:nvPr/>
            </p:nvGrpSpPr>
            <p:grpSpPr>
              <a:xfrm>
                <a:off x="4301546" y="4003869"/>
                <a:ext cx="38916" cy="33324"/>
                <a:chOff x="4301546" y="4003869"/>
                <a:chExt cx="38916" cy="33324"/>
              </a:xfrm>
            </p:grpSpPr>
            <p:sp>
              <p:nvSpPr>
                <p:cNvPr id="7555" name="Google Shape;7555;p73"/>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3"/>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7" name="Google Shape;7557;p73"/>
              <p:cNvGrpSpPr/>
              <p:nvPr/>
            </p:nvGrpSpPr>
            <p:grpSpPr>
              <a:xfrm>
                <a:off x="4210681" y="3924669"/>
                <a:ext cx="36549" cy="31366"/>
                <a:chOff x="4210681" y="3924669"/>
                <a:chExt cx="36549" cy="31366"/>
              </a:xfrm>
            </p:grpSpPr>
            <p:sp>
              <p:nvSpPr>
                <p:cNvPr id="7558" name="Google Shape;7558;p73"/>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3"/>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73"/>
              <p:cNvGrpSpPr/>
              <p:nvPr/>
            </p:nvGrpSpPr>
            <p:grpSpPr>
              <a:xfrm>
                <a:off x="3987771" y="3628874"/>
                <a:ext cx="31499" cy="26993"/>
                <a:chOff x="3987771" y="3628874"/>
                <a:chExt cx="31499" cy="26993"/>
              </a:xfrm>
            </p:grpSpPr>
            <p:sp>
              <p:nvSpPr>
                <p:cNvPr id="7561" name="Google Shape;7561;p73"/>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3"/>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73"/>
              <p:cNvGrpSpPr/>
              <p:nvPr/>
            </p:nvGrpSpPr>
            <p:grpSpPr>
              <a:xfrm>
                <a:off x="4087382" y="3775674"/>
                <a:ext cx="31405" cy="26898"/>
                <a:chOff x="4087382" y="3775674"/>
                <a:chExt cx="31405" cy="26898"/>
              </a:xfrm>
            </p:grpSpPr>
            <p:sp>
              <p:nvSpPr>
                <p:cNvPr id="7564" name="Google Shape;7564;p73"/>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3"/>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73"/>
              <p:cNvGrpSpPr/>
              <p:nvPr/>
            </p:nvGrpSpPr>
            <p:grpSpPr>
              <a:xfrm>
                <a:off x="4118873" y="3856637"/>
                <a:ext cx="31405" cy="26906"/>
                <a:chOff x="4118873" y="3856637"/>
                <a:chExt cx="31405" cy="26906"/>
              </a:xfrm>
            </p:grpSpPr>
            <p:sp>
              <p:nvSpPr>
                <p:cNvPr id="7567" name="Google Shape;7567;p73"/>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3"/>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9" name="Google Shape;7569;p73"/>
              <p:cNvGrpSpPr/>
              <p:nvPr/>
            </p:nvGrpSpPr>
            <p:grpSpPr>
              <a:xfrm>
                <a:off x="4168541" y="3639523"/>
                <a:ext cx="31499" cy="26906"/>
                <a:chOff x="4168541" y="3639523"/>
                <a:chExt cx="31499" cy="26906"/>
              </a:xfrm>
            </p:grpSpPr>
            <p:sp>
              <p:nvSpPr>
                <p:cNvPr id="7570" name="Google Shape;7570;p73"/>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3"/>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73"/>
              <p:cNvGrpSpPr/>
              <p:nvPr/>
            </p:nvGrpSpPr>
            <p:grpSpPr>
              <a:xfrm>
                <a:off x="3965789" y="3393545"/>
                <a:ext cx="31405" cy="26945"/>
                <a:chOff x="3965789" y="3393545"/>
                <a:chExt cx="31405" cy="26945"/>
              </a:xfrm>
            </p:grpSpPr>
            <p:sp>
              <p:nvSpPr>
                <p:cNvPr id="7573" name="Google Shape;7573;p73"/>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3"/>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5" name="Google Shape;7575;p73"/>
              <p:cNvGrpSpPr/>
              <p:nvPr/>
            </p:nvGrpSpPr>
            <p:grpSpPr>
              <a:xfrm>
                <a:off x="3925166" y="3491008"/>
                <a:ext cx="31405" cy="27001"/>
                <a:chOff x="3925166" y="3491008"/>
                <a:chExt cx="31405" cy="27001"/>
              </a:xfrm>
            </p:grpSpPr>
            <p:sp>
              <p:nvSpPr>
                <p:cNvPr id="7576" name="Google Shape;7576;p73"/>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3"/>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8" name="Google Shape;7578;p73"/>
              <p:cNvGrpSpPr/>
              <p:nvPr/>
            </p:nvGrpSpPr>
            <p:grpSpPr>
              <a:xfrm>
                <a:off x="3682845" y="3340976"/>
                <a:ext cx="31397" cy="26898"/>
                <a:chOff x="3682845" y="3340976"/>
                <a:chExt cx="31397" cy="26898"/>
              </a:xfrm>
            </p:grpSpPr>
            <p:sp>
              <p:nvSpPr>
                <p:cNvPr id="7579" name="Google Shape;7579;p73"/>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3"/>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73"/>
              <p:cNvGrpSpPr/>
              <p:nvPr/>
            </p:nvGrpSpPr>
            <p:grpSpPr>
              <a:xfrm>
                <a:off x="3795393" y="3353725"/>
                <a:ext cx="31499" cy="26993"/>
                <a:chOff x="3795393" y="3353725"/>
                <a:chExt cx="31499" cy="26993"/>
              </a:xfrm>
            </p:grpSpPr>
            <p:sp>
              <p:nvSpPr>
                <p:cNvPr id="7582" name="Google Shape;7582;p73"/>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3"/>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4" name="Google Shape;7584;p73"/>
              <p:cNvGrpSpPr/>
              <p:nvPr/>
            </p:nvGrpSpPr>
            <p:grpSpPr>
              <a:xfrm>
                <a:off x="4176909" y="4363221"/>
                <a:ext cx="38924" cy="33316"/>
                <a:chOff x="4176909" y="4363221"/>
                <a:chExt cx="38924" cy="33316"/>
              </a:xfrm>
            </p:grpSpPr>
            <p:sp>
              <p:nvSpPr>
                <p:cNvPr id="7585" name="Google Shape;7585;p73"/>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3"/>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7" name="Google Shape;7587;p73"/>
              <p:cNvGrpSpPr/>
              <p:nvPr/>
            </p:nvGrpSpPr>
            <p:grpSpPr>
              <a:xfrm>
                <a:off x="4226191" y="4007660"/>
                <a:ext cx="33560" cy="28770"/>
                <a:chOff x="4226191" y="4007660"/>
                <a:chExt cx="33560" cy="28770"/>
              </a:xfrm>
            </p:grpSpPr>
            <p:sp>
              <p:nvSpPr>
                <p:cNvPr id="7588" name="Google Shape;7588;p73"/>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3"/>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73"/>
              <p:cNvGrpSpPr/>
              <p:nvPr/>
            </p:nvGrpSpPr>
            <p:grpSpPr>
              <a:xfrm>
                <a:off x="3597785" y="3377045"/>
                <a:ext cx="33591" cy="28699"/>
                <a:chOff x="3597785" y="3377045"/>
                <a:chExt cx="33591" cy="28699"/>
              </a:xfrm>
            </p:grpSpPr>
            <p:sp>
              <p:nvSpPr>
                <p:cNvPr id="7591" name="Google Shape;7591;p73"/>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3"/>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73"/>
              <p:cNvGrpSpPr/>
              <p:nvPr/>
            </p:nvGrpSpPr>
            <p:grpSpPr>
              <a:xfrm>
                <a:off x="3887870" y="3669796"/>
                <a:ext cx="33591" cy="28692"/>
                <a:chOff x="3887870" y="3669796"/>
                <a:chExt cx="33591" cy="28692"/>
              </a:xfrm>
            </p:grpSpPr>
            <p:sp>
              <p:nvSpPr>
                <p:cNvPr id="7594" name="Google Shape;7594;p73"/>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3"/>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73"/>
              <p:cNvGrpSpPr/>
              <p:nvPr/>
            </p:nvGrpSpPr>
            <p:grpSpPr>
              <a:xfrm>
                <a:off x="3818320" y="3481625"/>
                <a:ext cx="33497" cy="28770"/>
                <a:chOff x="3818320" y="3481625"/>
                <a:chExt cx="33497" cy="28770"/>
              </a:xfrm>
            </p:grpSpPr>
            <p:sp>
              <p:nvSpPr>
                <p:cNvPr id="7597" name="Google Shape;7597;p73"/>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3"/>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73"/>
              <p:cNvGrpSpPr/>
              <p:nvPr/>
            </p:nvGrpSpPr>
            <p:grpSpPr>
              <a:xfrm>
                <a:off x="4278139" y="4120948"/>
                <a:ext cx="37492" cy="32129"/>
                <a:chOff x="4278139" y="4120948"/>
                <a:chExt cx="37492" cy="32129"/>
              </a:xfrm>
            </p:grpSpPr>
            <p:sp>
              <p:nvSpPr>
                <p:cNvPr id="7600" name="Google Shape;7600;p73"/>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3"/>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73"/>
              <p:cNvGrpSpPr/>
              <p:nvPr/>
            </p:nvGrpSpPr>
            <p:grpSpPr>
              <a:xfrm>
                <a:off x="4419898" y="3977388"/>
                <a:ext cx="33497" cy="28692"/>
                <a:chOff x="4419898" y="3977388"/>
                <a:chExt cx="33497" cy="28692"/>
              </a:xfrm>
            </p:grpSpPr>
            <p:sp>
              <p:nvSpPr>
                <p:cNvPr id="7603" name="Google Shape;7603;p73"/>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3"/>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5" name="Google Shape;7605;p73"/>
              <p:cNvGrpSpPr/>
              <p:nvPr/>
            </p:nvGrpSpPr>
            <p:grpSpPr>
              <a:xfrm>
                <a:off x="4158930" y="4034684"/>
                <a:ext cx="33497" cy="28762"/>
                <a:chOff x="4158930" y="4034684"/>
                <a:chExt cx="33497" cy="28762"/>
              </a:xfrm>
            </p:grpSpPr>
            <p:sp>
              <p:nvSpPr>
                <p:cNvPr id="7606" name="Google Shape;7606;p73"/>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3"/>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73"/>
              <p:cNvGrpSpPr/>
              <p:nvPr/>
            </p:nvGrpSpPr>
            <p:grpSpPr>
              <a:xfrm>
                <a:off x="4134949" y="3957049"/>
                <a:ext cx="33497" cy="28770"/>
                <a:chOff x="4134949" y="3957049"/>
                <a:chExt cx="33497" cy="28770"/>
              </a:xfrm>
            </p:grpSpPr>
            <p:sp>
              <p:nvSpPr>
                <p:cNvPr id="7609" name="Google Shape;7609;p73"/>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3"/>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73"/>
              <p:cNvGrpSpPr/>
              <p:nvPr/>
            </p:nvGrpSpPr>
            <p:grpSpPr>
              <a:xfrm>
                <a:off x="4193653" y="4184403"/>
                <a:ext cx="43580" cy="37264"/>
                <a:chOff x="4193653" y="4184403"/>
                <a:chExt cx="43580" cy="37264"/>
              </a:xfrm>
            </p:grpSpPr>
            <p:sp>
              <p:nvSpPr>
                <p:cNvPr id="7612" name="Google Shape;7612;p73"/>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3"/>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73"/>
              <p:cNvGrpSpPr/>
              <p:nvPr/>
            </p:nvGrpSpPr>
            <p:grpSpPr>
              <a:xfrm>
                <a:off x="4343600" y="3943844"/>
                <a:ext cx="43580" cy="37312"/>
                <a:chOff x="4343600" y="3943844"/>
                <a:chExt cx="43580" cy="37312"/>
              </a:xfrm>
            </p:grpSpPr>
            <p:sp>
              <p:nvSpPr>
                <p:cNvPr id="7615" name="Google Shape;7615;p73"/>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3"/>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7" name="Google Shape;7617;p73"/>
              <p:cNvGrpSpPr/>
              <p:nvPr/>
            </p:nvGrpSpPr>
            <p:grpSpPr>
              <a:xfrm>
                <a:off x="4172339" y="3381693"/>
                <a:ext cx="31499" cy="27001"/>
                <a:chOff x="4172339" y="3381693"/>
                <a:chExt cx="31499" cy="27001"/>
              </a:xfrm>
            </p:grpSpPr>
            <p:sp>
              <p:nvSpPr>
                <p:cNvPr id="7618" name="Google Shape;7618;p73"/>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3"/>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623"/>
        <p:cNvGrpSpPr/>
        <p:nvPr/>
      </p:nvGrpSpPr>
      <p:grpSpPr>
        <a:xfrm>
          <a:off x="0" y="0"/>
          <a:ext cx="0" cy="0"/>
          <a:chOff x="0" y="0"/>
          <a:chExt cx="0" cy="0"/>
        </a:xfrm>
      </p:grpSpPr>
      <p:grpSp>
        <p:nvGrpSpPr>
          <p:cNvPr id="7624" name="Google Shape;7624;p74"/>
          <p:cNvGrpSpPr/>
          <p:nvPr/>
        </p:nvGrpSpPr>
        <p:grpSpPr>
          <a:xfrm>
            <a:off x="2126623" y="3607908"/>
            <a:ext cx="1102891" cy="760337"/>
            <a:chOff x="4967783" y="2151471"/>
            <a:chExt cx="3920692" cy="2702940"/>
          </a:xfrm>
        </p:grpSpPr>
        <p:grpSp>
          <p:nvGrpSpPr>
            <p:cNvPr id="7625" name="Google Shape;7625;p74"/>
            <p:cNvGrpSpPr/>
            <p:nvPr/>
          </p:nvGrpSpPr>
          <p:grpSpPr>
            <a:xfrm>
              <a:off x="5045709" y="2252109"/>
              <a:ext cx="3761071" cy="2501708"/>
              <a:chOff x="2691784" y="1805334"/>
              <a:chExt cx="3761071" cy="2501708"/>
            </a:xfrm>
          </p:grpSpPr>
          <p:sp>
            <p:nvSpPr>
              <p:cNvPr id="7626" name="Google Shape;7626;p7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74"/>
            <p:cNvGrpSpPr/>
            <p:nvPr/>
          </p:nvGrpSpPr>
          <p:grpSpPr>
            <a:xfrm>
              <a:off x="4967783" y="2151471"/>
              <a:ext cx="3920692" cy="2702940"/>
              <a:chOff x="2613858" y="1704696"/>
              <a:chExt cx="3920692" cy="2702940"/>
            </a:xfrm>
          </p:grpSpPr>
          <p:sp>
            <p:nvSpPr>
              <p:cNvPr id="7634" name="Google Shape;7634;p7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39" name="Google Shape;7639;p74"/>
          <p:cNvGrpSpPr/>
          <p:nvPr/>
        </p:nvGrpSpPr>
        <p:grpSpPr>
          <a:xfrm>
            <a:off x="3530532" y="1496185"/>
            <a:ext cx="1561911" cy="708580"/>
            <a:chOff x="3530532" y="1496185"/>
            <a:chExt cx="1561911" cy="708580"/>
          </a:xfrm>
        </p:grpSpPr>
        <p:grpSp>
          <p:nvGrpSpPr>
            <p:cNvPr id="7640" name="Google Shape;7640;p74"/>
            <p:cNvGrpSpPr/>
            <p:nvPr/>
          </p:nvGrpSpPr>
          <p:grpSpPr>
            <a:xfrm>
              <a:off x="3720318" y="1857562"/>
              <a:ext cx="1372125" cy="54"/>
              <a:chOff x="3720318" y="1857562"/>
              <a:chExt cx="1372125" cy="54"/>
            </a:xfrm>
          </p:grpSpPr>
          <p:cxnSp>
            <p:nvCxnSpPr>
              <p:cNvPr id="7641" name="Google Shape;7641;p74"/>
              <p:cNvCxnSpPr>
                <a:endCxn id="7642"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643" name="Google Shape;7643;p7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644" name="Google Shape;7644;p7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645" name="Google Shape;7645;p74"/>
              <p:cNvCxnSpPr>
                <a:stCxn id="7642"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646" name="Google Shape;7646;p74"/>
            <p:cNvGrpSpPr/>
            <p:nvPr/>
          </p:nvGrpSpPr>
          <p:grpSpPr>
            <a:xfrm>
              <a:off x="3567462" y="1496185"/>
              <a:ext cx="286500" cy="272914"/>
              <a:chOff x="3567462" y="1496185"/>
              <a:chExt cx="286500" cy="272914"/>
            </a:xfrm>
          </p:grpSpPr>
          <p:cxnSp>
            <p:nvCxnSpPr>
              <p:cNvPr id="7647" name="Google Shape;7647;p7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648" name="Google Shape;7648;p7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9" name="Google Shape;7649;p7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1" name="Google Shape;7651;p74"/>
            <p:cNvGrpSpPr/>
            <p:nvPr/>
          </p:nvGrpSpPr>
          <p:grpSpPr>
            <a:xfrm>
              <a:off x="3929014" y="1960574"/>
              <a:ext cx="286500" cy="242342"/>
              <a:chOff x="3929014" y="1960574"/>
              <a:chExt cx="286500" cy="242342"/>
            </a:xfrm>
          </p:grpSpPr>
          <p:cxnSp>
            <p:nvCxnSpPr>
              <p:cNvPr id="7652" name="Google Shape;7652;p7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653" name="Google Shape;7653;p7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74"/>
            <p:cNvGrpSpPr/>
            <p:nvPr/>
          </p:nvGrpSpPr>
          <p:grpSpPr>
            <a:xfrm>
              <a:off x="4290828" y="1496185"/>
              <a:ext cx="286500" cy="272914"/>
              <a:chOff x="4290828" y="1496185"/>
              <a:chExt cx="286500" cy="272914"/>
            </a:xfrm>
          </p:grpSpPr>
          <p:cxnSp>
            <p:nvCxnSpPr>
              <p:cNvPr id="7655" name="Google Shape;7655;p7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656" name="Google Shape;7656;p7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7" name="Google Shape;7657;p7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8" name="Google Shape;7658;p74"/>
            <p:cNvGrpSpPr/>
            <p:nvPr/>
          </p:nvGrpSpPr>
          <p:grpSpPr>
            <a:xfrm>
              <a:off x="4657726" y="1959674"/>
              <a:ext cx="286500" cy="245092"/>
              <a:chOff x="4657726" y="1959674"/>
              <a:chExt cx="286500" cy="245092"/>
            </a:xfrm>
          </p:grpSpPr>
          <p:cxnSp>
            <p:nvCxnSpPr>
              <p:cNvPr id="7659" name="Google Shape;7659;p7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660" name="Google Shape;7660;p7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1" name="Google Shape;7661;p74"/>
          <p:cNvGrpSpPr/>
          <p:nvPr/>
        </p:nvGrpSpPr>
        <p:grpSpPr>
          <a:xfrm>
            <a:off x="3512551" y="2358282"/>
            <a:ext cx="1597032" cy="378649"/>
            <a:chOff x="3512551" y="2358282"/>
            <a:chExt cx="1597032" cy="378649"/>
          </a:xfrm>
        </p:grpSpPr>
        <p:grpSp>
          <p:nvGrpSpPr>
            <p:cNvPr id="7662" name="Google Shape;7662;p74"/>
            <p:cNvGrpSpPr/>
            <p:nvPr/>
          </p:nvGrpSpPr>
          <p:grpSpPr>
            <a:xfrm>
              <a:off x="3738198" y="2553002"/>
              <a:ext cx="1145834" cy="117"/>
              <a:chOff x="3738198" y="2553002"/>
              <a:chExt cx="1145834" cy="117"/>
            </a:xfrm>
          </p:grpSpPr>
          <p:cxnSp>
            <p:nvCxnSpPr>
              <p:cNvPr id="7663" name="Google Shape;7663;p7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664" name="Google Shape;7664;p7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665" name="Google Shape;7665;p74"/>
              <p:cNvCxnSpPr>
                <a:stCxn id="7666" idx="6"/>
                <a:endCxn id="7667"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668" name="Google Shape;7668;p74"/>
            <p:cNvGrpSpPr/>
            <p:nvPr/>
          </p:nvGrpSpPr>
          <p:grpSpPr>
            <a:xfrm>
              <a:off x="3969644" y="2440153"/>
              <a:ext cx="225900" cy="296779"/>
              <a:chOff x="3969644" y="2440153"/>
              <a:chExt cx="225900" cy="296779"/>
            </a:xfrm>
          </p:grpSpPr>
          <p:cxnSp>
            <p:nvCxnSpPr>
              <p:cNvPr id="7669" name="Google Shape;7669;p7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667" name="Google Shape;7667;p7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74"/>
            <p:cNvGrpSpPr/>
            <p:nvPr/>
          </p:nvGrpSpPr>
          <p:grpSpPr>
            <a:xfrm>
              <a:off x="4426818" y="2358282"/>
              <a:ext cx="225600" cy="307471"/>
              <a:chOff x="4426818" y="2358282"/>
              <a:chExt cx="225600" cy="307471"/>
            </a:xfrm>
          </p:grpSpPr>
          <p:cxnSp>
            <p:nvCxnSpPr>
              <p:cNvPr id="7672" name="Google Shape;7672;p74"/>
              <p:cNvCxnSpPr>
                <a:stCxn id="7673"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674" name="Google Shape;7674;p7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74"/>
            <p:cNvGrpSpPr/>
            <p:nvPr/>
          </p:nvGrpSpPr>
          <p:grpSpPr>
            <a:xfrm>
              <a:off x="4883984" y="2440153"/>
              <a:ext cx="225600" cy="296479"/>
              <a:chOff x="4883984" y="2440153"/>
              <a:chExt cx="225600" cy="296479"/>
            </a:xfrm>
          </p:grpSpPr>
          <p:cxnSp>
            <p:nvCxnSpPr>
              <p:cNvPr id="7676" name="Google Shape;7676;p7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677" name="Google Shape;7677;p7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74"/>
            <p:cNvGrpSpPr/>
            <p:nvPr/>
          </p:nvGrpSpPr>
          <p:grpSpPr>
            <a:xfrm>
              <a:off x="3512551" y="2358356"/>
              <a:ext cx="225647" cy="307629"/>
              <a:chOff x="2182679" y="2005014"/>
              <a:chExt cx="792300" cy="1080158"/>
            </a:xfrm>
          </p:grpSpPr>
          <p:cxnSp>
            <p:nvCxnSpPr>
              <p:cNvPr id="7680" name="Google Shape;7680;p74"/>
              <p:cNvCxnSpPr>
                <a:stCxn id="7681"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666" name="Google Shape;7666;p7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82" name="Google Shape;7682;p74"/>
          <p:cNvGrpSpPr/>
          <p:nvPr/>
        </p:nvGrpSpPr>
        <p:grpSpPr>
          <a:xfrm>
            <a:off x="6872633" y="1182079"/>
            <a:ext cx="1559809" cy="722610"/>
            <a:chOff x="634175" y="2986275"/>
            <a:chExt cx="3147949" cy="1458344"/>
          </a:xfrm>
        </p:grpSpPr>
        <p:cxnSp>
          <p:nvCxnSpPr>
            <p:cNvPr id="7683" name="Google Shape;7683;p74"/>
            <p:cNvCxnSpPr>
              <a:stCxn id="7684" idx="4"/>
              <a:endCxn id="7685"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686" name="Google Shape;7686;p74"/>
            <p:cNvCxnSpPr>
              <a:stCxn id="7685" idx="0"/>
              <a:endCxn id="7687"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688" name="Google Shape;7688;p74"/>
            <p:cNvCxnSpPr>
              <a:stCxn id="7687" idx="4"/>
              <a:endCxn id="7689"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690" name="Google Shape;7690;p74"/>
            <p:cNvCxnSpPr>
              <a:stCxn id="7689" idx="0"/>
              <a:endCxn id="7691"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691" name="Google Shape;7691;p7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87" name="Google Shape;7687;p7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84" name="Google Shape;7684;p7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89" name="Google Shape;7689;p7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85" name="Google Shape;7685;p7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692" name="Google Shape;7692;p74"/>
          <p:cNvGrpSpPr/>
          <p:nvPr/>
        </p:nvGrpSpPr>
        <p:grpSpPr>
          <a:xfrm>
            <a:off x="3526424" y="2891987"/>
            <a:ext cx="1570719" cy="294123"/>
            <a:chOff x="998425" y="1182125"/>
            <a:chExt cx="1065400" cy="199500"/>
          </a:xfrm>
        </p:grpSpPr>
        <p:sp>
          <p:nvSpPr>
            <p:cNvPr id="7693" name="Google Shape;7693;p7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8" name="Google Shape;7698;p74"/>
          <p:cNvGrpSpPr/>
          <p:nvPr/>
        </p:nvGrpSpPr>
        <p:grpSpPr>
          <a:xfrm>
            <a:off x="6869680" y="2009474"/>
            <a:ext cx="1565716" cy="366729"/>
            <a:chOff x="1247650" y="2075423"/>
            <a:chExt cx="6648477" cy="1557238"/>
          </a:xfrm>
        </p:grpSpPr>
        <p:sp>
          <p:nvSpPr>
            <p:cNvPr id="7699" name="Google Shape;7699;p7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74"/>
          <p:cNvGrpSpPr/>
          <p:nvPr/>
        </p:nvGrpSpPr>
        <p:grpSpPr>
          <a:xfrm>
            <a:off x="6853992" y="3158289"/>
            <a:ext cx="1597061" cy="663440"/>
            <a:chOff x="6796238" y="3158297"/>
            <a:chExt cx="1630319" cy="677257"/>
          </a:xfrm>
        </p:grpSpPr>
        <p:cxnSp>
          <p:nvCxnSpPr>
            <p:cNvPr id="7706" name="Google Shape;7706;p7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707" name="Google Shape;7707;p7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708" name="Google Shape;7708;p7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709" name="Google Shape;7709;p7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710" name="Google Shape;7710;p74"/>
            <p:cNvGrpSpPr/>
            <p:nvPr/>
          </p:nvGrpSpPr>
          <p:grpSpPr>
            <a:xfrm>
              <a:off x="6796238" y="3311904"/>
              <a:ext cx="1630319" cy="377697"/>
              <a:chOff x="6796238" y="3311904"/>
              <a:chExt cx="1630319" cy="377697"/>
            </a:xfrm>
          </p:grpSpPr>
          <p:sp>
            <p:nvSpPr>
              <p:cNvPr id="7711" name="Google Shape;7711;p7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14" name="Google Shape;7714;p74"/>
          <p:cNvGrpSpPr/>
          <p:nvPr/>
        </p:nvGrpSpPr>
        <p:grpSpPr>
          <a:xfrm>
            <a:off x="5375130" y="1179681"/>
            <a:ext cx="1368606" cy="1593805"/>
            <a:chOff x="1839112" y="2209163"/>
            <a:chExt cx="1918159" cy="2233784"/>
          </a:xfrm>
        </p:grpSpPr>
        <p:sp>
          <p:nvSpPr>
            <p:cNvPr id="7715" name="Google Shape;7715;p7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18" name="Google Shape;7718;p74"/>
            <p:cNvCxnSpPr>
              <a:stCxn id="7715" idx="6"/>
              <a:endCxn id="7716"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719" name="Google Shape;7719;p74"/>
            <p:cNvCxnSpPr>
              <a:stCxn id="7716" idx="4"/>
              <a:endCxn id="7720"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721" name="Google Shape;7721;p74"/>
            <p:cNvCxnSpPr>
              <a:stCxn id="7720" idx="6"/>
              <a:endCxn id="7717"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722" name="Google Shape;7722;p74"/>
            <p:cNvCxnSpPr>
              <a:stCxn id="7717" idx="4"/>
              <a:endCxn id="7723"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720" name="Google Shape;7720;p7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25" name="Google Shape;7725;p74"/>
            <p:cNvCxnSpPr>
              <a:endCxn id="7724"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726" name="Google Shape;7726;p74"/>
          <p:cNvGrpSpPr/>
          <p:nvPr/>
        </p:nvGrpSpPr>
        <p:grpSpPr>
          <a:xfrm>
            <a:off x="3507503" y="1185917"/>
            <a:ext cx="1637968" cy="154942"/>
            <a:chOff x="238125" y="2506075"/>
            <a:chExt cx="7115411" cy="673075"/>
          </a:xfrm>
        </p:grpSpPr>
        <p:sp>
          <p:nvSpPr>
            <p:cNvPr id="7727" name="Google Shape;7727;p7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74"/>
          <p:cNvGrpSpPr/>
          <p:nvPr/>
        </p:nvGrpSpPr>
        <p:grpSpPr>
          <a:xfrm>
            <a:off x="746187" y="1507514"/>
            <a:ext cx="2476762" cy="91743"/>
            <a:chOff x="1464850" y="436376"/>
            <a:chExt cx="6001362" cy="222300"/>
          </a:xfrm>
        </p:grpSpPr>
        <p:sp>
          <p:nvSpPr>
            <p:cNvPr id="7733" name="Google Shape;7733;p7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38" name="Google Shape;7738;p7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739" name="Google Shape;7739;p7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740" name="Google Shape;7740;p7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741" name="Google Shape;7741;p7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742" name="Google Shape;7742;p74"/>
          <p:cNvGrpSpPr/>
          <p:nvPr/>
        </p:nvGrpSpPr>
        <p:grpSpPr>
          <a:xfrm>
            <a:off x="732455" y="2742980"/>
            <a:ext cx="1452710" cy="651923"/>
            <a:chOff x="803162" y="2667727"/>
            <a:chExt cx="1411906" cy="633611"/>
          </a:xfrm>
        </p:grpSpPr>
        <p:cxnSp>
          <p:nvCxnSpPr>
            <p:cNvPr id="7743" name="Google Shape;7743;p74"/>
            <p:cNvCxnSpPr>
              <a:stCxn id="7744" idx="2"/>
              <a:endCxn id="7745"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46" name="Google Shape;7746;p74"/>
            <p:cNvCxnSpPr>
              <a:stCxn id="7747" idx="0"/>
              <a:endCxn id="7744"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48" name="Google Shape;7748;p74"/>
            <p:cNvCxnSpPr>
              <a:stCxn id="7747" idx="2"/>
              <a:endCxn id="7749"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50" name="Google Shape;7750;p74"/>
            <p:cNvCxnSpPr>
              <a:stCxn id="7751" idx="0"/>
              <a:endCxn id="7747"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52" name="Google Shape;7752;p74"/>
            <p:cNvCxnSpPr>
              <a:stCxn id="7745" idx="2"/>
              <a:endCxn id="7753"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54" name="Google Shape;7754;p74"/>
            <p:cNvCxnSpPr>
              <a:stCxn id="7755" idx="0"/>
              <a:endCxn id="7745"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751" name="Google Shape;7751;p7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49" name="Google Shape;7749;p7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55" name="Google Shape;7755;p7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53" name="Google Shape;7753;p7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45" name="Google Shape;7745;p7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47" name="Google Shape;7747;p7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44" name="Google Shape;7744;p7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756" name="Google Shape;7756;p74"/>
          <p:cNvGrpSpPr/>
          <p:nvPr/>
        </p:nvGrpSpPr>
        <p:grpSpPr>
          <a:xfrm>
            <a:off x="732456" y="1178518"/>
            <a:ext cx="2518541" cy="209309"/>
            <a:chOff x="803163" y="1111966"/>
            <a:chExt cx="2447800" cy="203430"/>
          </a:xfrm>
        </p:grpSpPr>
        <p:grpSp>
          <p:nvGrpSpPr>
            <p:cNvPr id="7757" name="Google Shape;7757;p74"/>
            <p:cNvGrpSpPr/>
            <p:nvPr/>
          </p:nvGrpSpPr>
          <p:grpSpPr>
            <a:xfrm>
              <a:off x="1958180" y="1111966"/>
              <a:ext cx="588019" cy="121396"/>
              <a:chOff x="4808316" y="2800065"/>
              <a:chExt cx="1999386" cy="412910"/>
            </a:xfrm>
          </p:grpSpPr>
          <p:sp>
            <p:nvSpPr>
              <p:cNvPr id="7758" name="Google Shape;7758;p7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9" name="Google Shape;7759;p74"/>
              <p:cNvGrpSpPr/>
              <p:nvPr/>
            </p:nvGrpSpPr>
            <p:grpSpPr>
              <a:xfrm>
                <a:off x="4808316" y="2800065"/>
                <a:ext cx="92400" cy="411825"/>
                <a:chOff x="845575" y="2563700"/>
                <a:chExt cx="92400" cy="411825"/>
              </a:xfrm>
            </p:grpSpPr>
            <p:cxnSp>
              <p:nvCxnSpPr>
                <p:cNvPr id="7760" name="Google Shape;7760;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61" name="Google Shape;7761;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762" name="Google Shape;7762;p7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763" name="Google Shape;7763;p7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4" name="Google Shape;7764;p74"/>
            <p:cNvGrpSpPr/>
            <p:nvPr/>
          </p:nvGrpSpPr>
          <p:grpSpPr>
            <a:xfrm>
              <a:off x="803163" y="1111974"/>
              <a:ext cx="591158" cy="121545"/>
              <a:chOff x="803163" y="1111974"/>
              <a:chExt cx="591158" cy="121545"/>
            </a:xfrm>
          </p:grpSpPr>
          <p:grpSp>
            <p:nvGrpSpPr>
              <p:cNvPr id="7765" name="Google Shape;7765;p74"/>
              <p:cNvGrpSpPr/>
              <p:nvPr/>
            </p:nvGrpSpPr>
            <p:grpSpPr>
              <a:xfrm>
                <a:off x="803163" y="1111974"/>
                <a:ext cx="27175" cy="121077"/>
                <a:chOff x="845575" y="2563700"/>
                <a:chExt cx="92400" cy="411825"/>
              </a:xfrm>
            </p:grpSpPr>
            <p:cxnSp>
              <p:nvCxnSpPr>
                <p:cNvPr id="7766" name="Google Shape;7766;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67" name="Google Shape;7767;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8" name="Google Shape;7768;p7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74"/>
            <p:cNvGrpSpPr/>
            <p:nvPr/>
          </p:nvGrpSpPr>
          <p:grpSpPr>
            <a:xfrm>
              <a:off x="1381910" y="1194219"/>
              <a:ext cx="588341" cy="121177"/>
              <a:chOff x="1381910" y="1194219"/>
              <a:chExt cx="588341" cy="121177"/>
            </a:xfrm>
          </p:grpSpPr>
          <p:grpSp>
            <p:nvGrpSpPr>
              <p:cNvPr id="7770" name="Google Shape;7770;p74"/>
              <p:cNvGrpSpPr/>
              <p:nvPr/>
            </p:nvGrpSpPr>
            <p:grpSpPr>
              <a:xfrm rot="10800000">
                <a:off x="1381910" y="1194319"/>
                <a:ext cx="27175" cy="121077"/>
                <a:chOff x="2070100" y="2563700"/>
                <a:chExt cx="92400" cy="411825"/>
              </a:xfrm>
            </p:grpSpPr>
            <p:cxnSp>
              <p:nvCxnSpPr>
                <p:cNvPr id="7771" name="Google Shape;7771;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72" name="Google Shape;7772;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73" name="Google Shape;7773;p7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74"/>
            <p:cNvGrpSpPr/>
            <p:nvPr/>
          </p:nvGrpSpPr>
          <p:grpSpPr>
            <a:xfrm>
              <a:off x="2532079" y="1194219"/>
              <a:ext cx="704927" cy="121177"/>
              <a:chOff x="2532079" y="1194219"/>
              <a:chExt cx="704927" cy="121177"/>
            </a:xfrm>
          </p:grpSpPr>
          <p:grpSp>
            <p:nvGrpSpPr>
              <p:cNvPr id="7775" name="Google Shape;7775;p74"/>
              <p:cNvGrpSpPr/>
              <p:nvPr/>
            </p:nvGrpSpPr>
            <p:grpSpPr>
              <a:xfrm rot="10800000">
                <a:off x="2532079" y="1194319"/>
                <a:ext cx="27175" cy="121077"/>
                <a:chOff x="2070100" y="2563700"/>
                <a:chExt cx="92400" cy="411825"/>
              </a:xfrm>
            </p:grpSpPr>
            <p:cxnSp>
              <p:nvCxnSpPr>
                <p:cNvPr id="7776" name="Google Shape;7776;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77" name="Google Shape;7777;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78" name="Google Shape;7778;p7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9" name="Google Shape;7779;p74"/>
          <p:cNvGrpSpPr/>
          <p:nvPr/>
        </p:nvGrpSpPr>
        <p:grpSpPr>
          <a:xfrm>
            <a:off x="3525467" y="3875150"/>
            <a:ext cx="1567778" cy="491677"/>
            <a:chOff x="5194708" y="3484366"/>
            <a:chExt cx="3148148" cy="987304"/>
          </a:xfrm>
        </p:grpSpPr>
        <p:grpSp>
          <p:nvGrpSpPr>
            <p:cNvPr id="7780" name="Google Shape;7780;p74"/>
            <p:cNvGrpSpPr/>
            <p:nvPr/>
          </p:nvGrpSpPr>
          <p:grpSpPr>
            <a:xfrm>
              <a:off x="7531521" y="3484366"/>
              <a:ext cx="811335" cy="987304"/>
              <a:chOff x="3379425" y="1617275"/>
              <a:chExt cx="1090650" cy="1327200"/>
            </a:xfrm>
          </p:grpSpPr>
          <p:sp>
            <p:nvSpPr>
              <p:cNvPr id="7781" name="Google Shape;7781;p7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74"/>
            <p:cNvGrpSpPr/>
            <p:nvPr/>
          </p:nvGrpSpPr>
          <p:grpSpPr>
            <a:xfrm>
              <a:off x="6752546" y="3484366"/>
              <a:ext cx="811428" cy="987304"/>
              <a:chOff x="2332275" y="1617275"/>
              <a:chExt cx="1090775" cy="1327200"/>
            </a:xfrm>
          </p:grpSpPr>
          <p:sp>
            <p:nvSpPr>
              <p:cNvPr id="7785" name="Google Shape;7785;p7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74"/>
            <p:cNvGrpSpPr/>
            <p:nvPr/>
          </p:nvGrpSpPr>
          <p:grpSpPr>
            <a:xfrm>
              <a:off x="5973664" y="3484366"/>
              <a:ext cx="811335" cy="987304"/>
              <a:chOff x="1285250" y="1617275"/>
              <a:chExt cx="1090650" cy="1327200"/>
            </a:xfrm>
          </p:grpSpPr>
          <p:sp>
            <p:nvSpPr>
              <p:cNvPr id="7789" name="Google Shape;7789;p7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74"/>
            <p:cNvGrpSpPr/>
            <p:nvPr/>
          </p:nvGrpSpPr>
          <p:grpSpPr>
            <a:xfrm>
              <a:off x="5194708" y="3484366"/>
              <a:ext cx="811409" cy="987304"/>
              <a:chOff x="238125" y="1617275"/>
              <a:chExt cx="1090750" cy="1327200"/>
            </a:xfrm>
          </p:grpSpPr>
          <p:sp>
            <p:nvSpPr>
              <p:cNvPr id="7793" name="Google Shape;7793;p7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96" name="Google Shape;7796;p74"/>
          <p:cNvGrpSpPr/>
          <p:nvPr/>
        </p:nvGrpSpPr>
        <p:grpSpPr>
          <a:xfrm>
            <a:off x="3486076" y="3355561"/>
            <a:ext cx="1616964" cy="346256"/>
            <a:chOff x="1808063" y="4294338"/>
            <a:chExt cx="3370782" cy="721817"/>
          </a:xfrm>
        </p:grpSpPr>
        <p:sp>
          <p:nvSpPr>
            <p:cNvPr id="7797" name="Google Shape;7797;p7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74"/>
          <p:cNvGrpSpPr/>
          <p:nvPr/>
        </p:nvGrpSpPr>
        <p:grpSpPr>
          <a:xfrm>
            <a:off x="764288" y="3641590"/>
            <a:ext cx="1295882" cy="646587"/>
            <a:chOff x="834100" y="3642869"/>
            <a:chExt cx="1259483" cy="628426"/>
          </a:xfrm>
        </p:grpSpPr>
        <p:sp>
          <p:nvSpPr>
            <p:cNvPr id="7808" name="Google Shape;7808;p7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3" name="Google Shape;7833;p74"/>
            <p:cNvGrpSpPr/>
            <p:nvPr/>
          </p:nvGrpSpPr>
          <p:grpSpPr>
            <a:xfrm>
              <a:off x="1360364" y="3847835"/>
              <a:ext cx="208119" cy="224359"/>
              <a:chOff x="1360769" y="3847100"/>
              <a:chExt cx="208119" cy="224359"/>
            </a:xfrm>
          </p:grpSpPr>
          <p:sp>
            <p:nvSpPr>
              <p:cNvPr id="7834" name="Google Shape;7834;p7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4" name="Google Shape;7854;p7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8" name="Google Shape;7868;p74"/>
          <p:cNvGrpSpPr/>
          <p:nvPr/>
        </p:nvGrpSpPr>
        <p:grpSpPr>
          <a:xfrm rot="5400000">
            <a:off x="5977401" y="3438087"/>
            <a:ext cx="164064" cy="1414916"/>
            <a:chOff x="4428249" y="1369375"/>
            <a:chExt cx="36905" cy="429569"/>
          </a:xfrm>
        </p:grpSpPr>
        <p:sp>
          <p:nvSpPr>
            <p:cNvPr id="7869" name="Google Shape;7869;p7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74"/>
          <p:cNvGrpSpPr/>
          <p:nvPr/>
        </p:nvGrpSpPr>
        <p:grpSpPr>
          <a:xfrm rot="10800000" flipH="1">
            <a:off x="5349830" y="3026630"/>
            <a:ext cx="1419207" cy="24808"/>
            <a:chOff x="219558" y="4738465"/>
            <a:chExt cx="5852400" cy="102300"/>
          </a:xfrm>
        </p:grpSpPr>
        <p:cxnSp>
          <p:nvCxnSpPr>
            <p:cNvPr id="7902" name="Google Shape;7902;p7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903" name="Google Shape;7903;p7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8" name="Google Shape;7908;p74"/>
          <p:cNvGrpSpPr/>
          <p:nvPr/>
        </p:nvGrpSpPr>
        <p:grpSpPr>
          <a:xfrm>
            <a:off x="5361148" y="3399694"/>
            <a:ext cx="1396570" cy="385016"/>
            <a:chOff x="5286284" y="2966544"/>
            <a:chExt cx="1396570" cy="385016"/>
          </a:xfrm>
        </p:grpSpPr>
        <p:cxnSp>
          <p:nvCxnSpPr>
            <p:cNvPr id="7909" name="Google Shape;7909;p7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910" name="Google Shape;7910;p7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911" name="Google Shape;7911;p74"/>
            <p:cNvGrpSpPr/>
            <p:nvPr/>
          </p:nvGrpSpPr>
          <p:grpSpPr>
            <a:xfrm>
              <a:off x="5287688" y="3173364"/>
              <a:ext cx="1395166" cy="74100"/>
              <a:chOff x="5287688" y="3173364"/>
              <a:chExt cx="1395166" cy="74100"/>
            </a:xfrm>
          </p:grpSpPr>
          <p:cxnSp>
            <p:nvCxnSpPr>
              <p:cNvPr id="7912" name="Google Shape;7912;p7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913" name="Google Shape;7913;p7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914" name="Google Shape;7914;p7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15" name="Google Shape;7915;p7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16" name="Google Shape;7916;p7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17" name="Google Shape;7917;p7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18" name="Google Shape;7918;p7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19" name="Google Shape;7919;p7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920" name="Google Shape;7920;p7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921" name="Google Shape;7921;p74"/>
          <p:cNvGrpSpPr/>
          <p:nvPr/>
        </p:nvGrpSpPr>
        <p:grpSpPr>
          <a:xfrm>
            <a:off x="2047214" y="1818470"/>
            <a:ext cx="1182276" cy="662027"/>
            <a:chOff x="2029517" y="1732295"/>
            <a:chExt cx="1149068" cy="643432"/>
          </a:xfrm>
        </p:grpSpPr>
        <p:grpSp>
          <p:nvGrpSpPr>
            <p:cNvPr id="7922" name="Google Shape;7922;p74"/>
            <p:cNvGrpSpPr/>
            <p:nvPr/>
          </p:nvGrpSpPr>
          <p:grpSpPr>
            <a:xfrm>
              <a:off x="2708660" y="1746937"/>
              <a:ext cx="455427" cy="244429"/>
              <a:chOff x="2700693" y="1746937"/>
              <a:chExt cx="455427" cy="244429"/>
            </a:xfrm>
          </p:grpSpPr>
          <p:grpSp>
            <p:nvGrpSpPr>
              <p:cNvPr id="7923" name="Google Shape;7923;p74"/>
              <p:cNvGrpSpPr/>
              <p:nvPr/>
            </p:nvGrpSpPr>
            <p:grpSpPr>
              <a:xfrm>
                <a:off x="2905682" y="1782817"/>
                <a:ext cx="250438" cy="208549"/>
                <a:chOff x="2905682" y="1782817"/>
                <a:chExt cx="250438" cy="208549"/>
              </a:xfrm>
            </p:grpSpPr>
            <p:cxnSp>
              <p:nvCxnSpPr>
                <p:cNvPr id="7924" name="Google Shape;7924;p7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925" name="Google Shape;7925;p7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6" name="Google Shape;7926;p74"/>
              <p:cNvGrpSpPr/>
              <p:nvPr/>
            </p:nvGrpSpPr>
            <p:grpSpPr>
              <a:xfrm>
                <a:off x="2700693" y="1746937"/>
                <a:ext cx="449967" cy="72374"/>
                <a:chOff x="2700693" y="1746937"/>
                <a:chExt cx="449967" cy="72374"/>
              </a:xfrm>
            </p:grpSpPr>
            <p:cxnSp>
              <p:nvCxnSpPr>
                <p:cNvPr id="7927" name="Google Shape;7927;p7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928" name="Google Shape;7928;p7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29" name="Google Shape;7929;p74"/>
            <p:cNvGrpSpPr/>
            <p:nvPr/>
          </p:nvGrpSpPr>
          <p:grpSpPr>
            <a:xfrm>
              <a:off x="2029517" y="1732295"/>
              <a:ext cx="1149068" cy="643432"/>
              <a:chOff x="2029517" y="1732295"/>
              <a:chExt cx="1149068" cy="643432"/>
            </a:xfrm>
          </p:grpSpPr>
          <p:grpSp>
            <p:nvGrpSpPr>
              <p:cNvPr id="7930" name="Google Shape;7930;p74"/>
              <p:cNvGrpSpPr/>
              <p:nvPr/>
            </p:nvGrpSpPr>
            <p:grpSpPr>
              <a:xfrm>
                <a:off x="2703618" y="2103152"/>
                <a:ext cx="474966" cy="260017"/>
                <a:chOff x="2703618" y="2103152"/>
                <a:chExt cx="474966" cy="260017"/>
              </a:xfrm>
            </p:grpSpPr>
            <p:grpSp>
              <p:nvGrpSpPr>
                <p:cNvPr id="7931" name="Google Shape;7931;p74"/>
                <p:cNvGrpSpPr/>
                <p:nvPr/>
              </p:nvGrpSpPr>
              <p:grpSpPr>
                <a:xfrm>
                  <a:off x="2703618" y="2290640"/>
                  <a:ext cx="450291" cy="72529"/>
                  <a:chOff x="2703618" y="2290640"/>
                  <a:chExt cx="450291" cy="72529"/>
                </a:xfrm>
              </p:grpSpPr>
              <p:cxnSp>
                <p:nvCxnSpPr>
                  <p:cNvPr id="7932" name="Google Shape;7932;p7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933" name="Google Shape;7933;p7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74"/>
                <p:cNvGrpSpPr/>
                <p:nvPr/>
              </p:nvGrpSpPr>
              <p:grpSpPr>
                <a:xfrm>
                  <a:off x="2908607" y="2103152"/>
                  <a:ext cx="269977" cy="223538"/>
                  <a:chOff x="2908607" y="2103152"/>
                  <a:chExt cx="269977" cy="223538"/>
                </a:xfrm>
              </p:grpSpPr>
              <p:cxnSp>
                <p:nvCxnSpPr>
                  <p:cNvPr id="7935" name="Google Shape;7935;p7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936" name="Google Shape;7936;p7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7" name="Google Shape;7937;p74"/>
              <p:cNvGrpSpPr/>
              <p:nvPr/>
            </p:nvGrpSpPr>
            <p:grpSpPr>
              <a:xfrm>
                <a:off x="2029517" y="1732295"/>
                <a:ext cx="685827" cy="643432"/>
                <a:chOff x="2029517" y="1732295"/>
                <a:chExt cx="685827" cy="643432"/>
              </a:xfrm>
            </p:grpSpPr>
            <p:sp>
              <p:nvSpPr>
                <p:cNvPr id="7938" name="Google Shape;7938;p7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9" name="Google Shape;7939;p74"/>
                <p:cNvGrpSpPr/>
                <p:nvPr/>
              </p:nvGrpSpPr>
              <p:grpSpPr>
                <a:xfrm>
                  <a:off x="2158948" y="1732295"/>
                  <a:ext cx="556396" cy="333108"/>
                  <a:chOff x="2158948" y="1732295"/>
                  <a:chExt cx="556396" cy="333108"/>
                </a:xfrm>
              </p:grpSpPr>
              <p:cxnSp>
                <p:nvCxnSpPr>
                  <p:cNvPr id="7940" name="Google Shape;7940;p7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941" name="Google Shape;7941;p7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2" name="Google Shape;7942;p74"/>
                <p:cNvGrpSpPr/>
                <p:nvPr/>
              </p:nvGrpSpPr>
              <p:grpSpPr>
                <a:xfrm>
                  <a:off x="2159908" y="2065057"/>
                  <a:ext cx="550884" cy="310670"/>
                  <a:chOff x="2159908" y="2065057"/>
                  <a:chExt cx="550884" cy="310670"/>
                </a:xfrm>
              </p:grpSpPr>
              <p:cxnSp>
                <p:nvCxnSpPr>
                  <p:cNvPr id="7943" name="Google Shape;7943;p7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944" name="Google Shape;7944;p7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945" name="Google Shape;7945;p74"/>
          <p:cNvGrpSpPr/>
          <p:nvPr/>
        </p:nvGrpSpPr>
        <p:grpSpPr>
          <a:xfrm>
            <a:off x="732462" y="1766083"/>
            <a:ext cx="962651" cy="810058"/>
            <a:chOff x="732462" y="1766083"/>
            <a:chExt cx="962651" cy="810058"/>
          </a:xfrm>
        </p:grpSpPr>
        <p:grpSp>
          <p:nvGrpSpPr>
            <p:cNvPr id="7946" name="Google Shape;7946;p74"/>
            <p:cNvGrpSpPr/>
            <p:nvPr/>
          </p:nvGrpSpPr>
          <p:grpSpPr>
            <a:xfrm>
              <a:off x="732462" y="1908333"/>
              <a:ext cx="339369" cy="524756"/>
              <a:chOff x="844912" y="1819635"/>
              <a:chExt cx="329836" cy="510016"/>
            </a:xfrm>
          </p:grpSpPr>
          <p:sp>
            <p:nvSpPr>
              <p:cNvPr id="7947" name="Google Shape;7947;p7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74"/>
            <p:cNvGrpSpPr/>
            <p:nvPr/>
          </p:nvGrpSpPr>
          <p:grpSpPr>
            <a:xfrm>
              <a:off x="1184858" y="2256650"/>
              <a:ext cx="510255" cy="319491"/>
              <a:chOff x="1284601" y="2158168"/>
              <a:chExt cx="495923" cy="310517"/>
            </a:xfrm>
          </p:grpSpPr>
          <p:sp>
            <p:nvSpPr>
              <p:cNvPr id="7954" name="Google Shape;7954;p7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5" name="Google Shape;7955;p74"/>
              <p:cNvGrpSpPr/>
              <p:nvPr/>
            </p:nvGrpSpPr>
            <p:grpSpPr>
              <a:xfrm>
                <a:off x="1507666" y="2158168"/>
                <a:ext cx="272858" cy="310517"/>
                <a:chOff x="1507666" y="2158168"/>
                <a:chExt cx="272858" cy="310517"/>
              </a:xfrm>
            </p:grpSpPr>
            <p:grpSp>
              <p:nvGrpSpPr>
                <p:cNvPr id="7956" name="Google Shape;7956;p74"/>
                <p:cNvGrpSpPr/>
                <p:nvPr/>
              </p:nvGrpSpPr>
              <p:grpSpPr>
                <a:xfrm>
                  <a:off x="1507666" y="2176104"/>
                  <a:ext cx="166395" cy="273149"/>
                  <a:chOff x="1507666" y="2176104"/>
                  <a:chExt cx="166395" cy="273149"/>
                </a:xfrm>
              </p:grpSpPr>
              <p:sp>
                <p:nvSpPr>
                  <p:cNvPr id="7957" name="Google Shape;7957;p7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4" name="Google Shape;7964;p7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6" name="Google Shape;7966;p74"/>
            <p:cNvGrpSpPr/>
            <p:nvPr/>
          </p:nvGrpSpPr>
          <p:grpSpPr>
            <a:xfrm>
              <a:off x="1184858" y="1766083"/>
              <a:ext cx="510255" cy="319491"/>
              <a:chOff x="1284601" y="1681380"/>
              <a:chExt cx="495923" cy="310517"/>
            </a:xfrm>
          </p:grpSpPr>
          <p:sp>
            <p:nvSpPr>
              <p:cNvPr id="7967" name="Google Shape;7967;p7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8" name="Google Shape;7968;p74"/>
              <p:cNvGrpSpPr/>
              <p:nvPr/>
            </p:nvGrpSpPr>
            <p:grpSpPr>
              <a:xfrm>
                <a:off x="1507666" y="1681380"/>
                <a:ext cx="272858" cy="310517"/>
                <a:chOff x="1507666" y="1681380"/>
                <a:chExt cx="272858" cy="310517"/>
              </a:xfrm>
            </p:grpSpPr>
            <p:grpSp>
              <p:nvGrpSpPr>
                <p:cNvPr id="7969" name="Google Shape;7969;p74"/>
                <p:cNvGrpSpPr/>
                <p:nvPr/>
              </p:nvGrpSpPr>
              <p:grpSpPr>
                <a:xfrm>
                  <a:off x="1507666" y="1700120"/>
                  <a:ext cx="166395" cy="272984"/>
                  <a:chOff x="1507666" y="1700120"/>
                  <a:chExt cx="166395" cy="272984"/>
                </a:xfrm>
              </p:grpSpPr>
              <p:sp>
                <p:nvSpPr>
                  <p:cNvPr id="7970" name="Google Shape;7970;p7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77" name="Google Shape;7977;p7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79" name="Google Shape;7979;p74"/>
          <p:cNvGrpSpPr/>
          <p:nvPr/>
        </p:nvGrpSpPr>
        <p:grpSpPr>
          <a:xfrm>
            <a:off x="6841403" y="2533512"/>
            <a:ext cx="1622269" cy="552443"/>
            <a:chOff x="6894650" y="2574740"/>
            <a:chExt cx="1445100" cy="492111"/>
          </a:xfrm>
        </p:grpSpPr>
        <p:sp>
          <p:nvSpPr>
            <p:cNvPr id="7980" name="Google Shape;7980;p7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85" name="Google Shape;7985;p7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986" name="Google Shape;7986;p74"/>
          <p:cNvGrpSpPr/>
          <p:nvPr/>
        </p:nvGrpSpPr>
        <p:grpSpPr>
          <a:xfrm>
            <a:off x="6860946" y="3907768"/>
            <a:ext cx="1583206" cy="475705"/>
            <a:chOff x="6953919" y="3907920"/>
            <a:chExt cx="1377300" cy="475705"/>
          </a:xfrm>
        </p:grpSpPr>
        <p:cxnSp>
          <p:nvCxnSpPr>
            <p:cNvPr id="7987" name="Google Shape;7987;p7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988" name="Google Shape;7988;p7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989" name="Google Shape;7989;p7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990" name="Google Shape;7990;p7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991" name="Google Shape;7991;p7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992" name="Google Shape;7992;p74"/>
          <p:cNvGrpSpPr/>
          <p:nvPr/>
        </p:nvGrpSpPr>
        <p:grpSpPr>
          <a:xfrm>
            <a:off x="2364534" y="2668913"/>
            <a:ext cx="836286" cy="824529"/>
            <a:chOff x="2389399" y="2595741"/>
            <a:chExt cx="812796" cy="801369"/>
          </a:xfrm>
        </p:grpSpPr>
        <p:grpSp>
          <p:nvGrpSpPr>
            <p:cNvPr id="7993" name="Google Shape;7993;p74"/>
            <p:cNvGrpSpPr/>
            <p:nvPr/>
          </p:nvGrpSpPr>
          <p:grpSpPr>
            <a:xfrm>
              <a:off x="2492145" y="2881565"/>
              <a:ext cx="607300" cy="229751"/>
              <a:chOff x="2492145" y="2881565"/>
              <a:chExt cx="607300" cy="229751"/>
            </a:xfrm>
          </p:grpSpPr>
          <p:sp>
            <p:nvSpPr>
              <p:cNvPr id="7994" name="Google Shape;7994;p7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74"/>
            <p:cNvGrpSpPr/>
            <p:nvPr/>
          </p:nvGrpSpPr>
          <p:grpSpPr>
            <a:xfrm>
              <a:off x="2389399" y="2595741"/>
              <a:ext cx="812796" cy="296825"/>
              <a:chOff x="2389399" y="2595741"/>
              <a:chExt cx="812796" cy="296825"/>
            </a:xfrm>
          </p:grpSpPr>
          <p:grpSp>
            <p:nvGrpSpPr>
              <p:cNvPr id="7998" name="Google Shape;7998;p74"/>
              <p:cNvGrpSpPr/>
              <p:nvPr/>
            </p:nvGrpSpPr>
            <p:grpSpPr>
              <a:xfrm>
                <a:off x="2389399" y="2595741"/>
                <a:ext cx="363638" cy="296825"/>
                <a:chOff x="2389399" y="2595741"/>
                <a:chExt cx="363638" cy="296825"/>
              </a:xfrm>
            </p:grpSpPr>
            <p:grpSp>
              <p:nvGrpSpPr>
                <p:cNvPr id="7999" name="Google Shape;7999;p74"/>
                <p:cNvGrpSpPr/>
                <p:nvPr/>
              </p:nvGrpSpPr>
              <p:grpSpPr>
                <a:xfrm>
                  <a:off x="2493852" y="2794333"/>
                  <a:ext cx="259185" cy="98232"/>
                  <a:chOff x="2493852" y="2794333"/>
                  <a:chExt cx="259185" cy="98232"/>
                </a:xfrm>
              </p:grpSpPr>
              <p:sp>
                <p:nvSpPr>
                  <p:cNvPr id="8000" name="Google Shape;8000;p7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74"/>
                <p:cNvGrpSpPr/>
                <p:nvPr/>
              </p:nvGrpSpPr>
              <p:grpSpPr>
                <a:xfrm>
                  <a:off x="2389399" y="2595741"/>
                  <a:ext cx="224343" cy="182054"/>
                  <a:chOff x="2389399" y="2595741"/>
                  <a:chExt cx="224343" cy="182054"/>
                </a:xfrm>
              </p:grpSpPr>
              <p:sp>
                <p:nvSpPr>
                  <p:cNvPr id="8004" name="Google Shape;8004;p7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06" name="Google Shape;8006;p74"/>
              <p:cNvGrpSpPr/>
              <p:nvPr/>
            </p:nvGrpSpPr>
            <p:grpSpPr>
              <a:xfrm>
                <a:off x="2683630" y="2595741"/>
                <a:ext cx="224334" cy="296825"/>
                <a:chOff x="2683630" y="2595741"/>
                <a:chExt cx="224334" cy="296825"/>
              </a:xfrm>
            </p:grpSpPr>
            <p:grpSp>
              <p:nvGrpSpPr>
                <p:cNvPr id="8007" name="Google Shape;8007;p74"/>
                <p:cNvGrpSpPr/>
                <p:nvPr/>
              </p:nvGrpSpPr>
              <p:grpSpPr>
                <a:xfrm>
                  <a:off x="2788083" y="2794333"/>
                  <a:ext cx="15356" cy="98232"/>
                  <a:chOff x="2788083" y="2794333"/>
                  <a:chExt cx="15356" cy="98232"/>
                </a:xfrm>
              </p:grpSpPr>
              <p:sp>
                <p:nvSpPr>
                  <p:cNvPr id="8008" name="Google Shape;8008;p7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74"/>
                <p:cNvGrpSpPr/>
                <p:nvPr/>
              </p:nvGrpSpPr>
              <p:grpSpPr>
                <a:xfrm>
                  <a:off x="2683630" y="2595741"/>
                  <a:ext cx="224334" cy="182054"/>
                  <a:chOff x="2683630" y="2595741"/>
                  <a:chExt cx="224334" cy="182054"/>
                </a:xfrm>
              </p:grpSpPr>
              <p:sp>
                <p:nvSpPr>
                  <p:cNvPr id="8012" name="Google Shape;8012;p7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4" name="Google Shape;8014;p74"/>
              <p:cNvGrpSpPr/>
              <p:nvPr/>
            </p:nvGrpSpPr>
            <p:grpSpPr>
              <a:xfrm>
                <a:off x="2838475" y="2595741"/>
                <a:ext cx="363719" cy="296825"/>
                <a:chOff x="2838475" y="2595741"/>
                <a:chExt cx="363719" cy="296825"/>
              </a:xfrm>
            </p:grpSpPr>
            <p:grpSp>
              <p:nvGrpSpPr>
                <p:cNvPr id="8015" name="Google Shape;8015;p74"/>
                <p:cNvGrpSpPr/>
                <p:nvPr/>
              </p:nvGrpSpPr>
              <p:grpSpPr>
                <a:xfrm>
                  <a:off x="2838475" y="2794333"/>
                  <a:ext cx="259185" cy="98232"/>
                  <a:chOff x="2838475" y="2794333"/>
                  <a:chExt cx="259185" cy="98232"/>
                </a:xfrm>
              </p:grpSpPr>
              <p:sp>
                <p:nvSpPr>
                  <p:cNvPr id="8016" name="Google Shape;8016;p7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74"/>
                <p:cNvGrpSpPr/>
                <p:nvPr/>
              </p:nvGrpSpPr>
              <p:grpSpPr>
                <a:xfrm>
                  <a:off x="2977852" y="2595741"/>
                  <a:ext cx="224343" cy="182054"/>
                  <a:chOff x="2977852" y="2595741"/>
                  <a:chExt cx="224343" cy="182054"/>
                </a:xfrm>
              </p:grpSpPr>
              <p:sp>
                <p:nvSpPr>
                  <p:cNvPr id="8020" name="Google Shape;8020;p7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22" name="Google Shape;8022;p74"/>
            <p:cNvGrpSpPr/>
            <p:nvPr/>
          </p:nvGrpSpPr>
          <p:grpSpPr>
            <a:xfrm>
              <a:off x="2389399" y="3100241"/>
              <a:ext cx="812796" cy="296869"/>
              <a:chOff x="2389399" y="3100241"/>
              <a:chExt cx="812796" cy="296869"/>
            </a:xfrm>
          </p:grpSpPr>
          <p:grpSp>
            <p:nvGrpSpPr>
              <p:cNvPr id="8023" name="Google Shape;8023;p74"/>
              <p:cNvGrpSpPr/>
              <p:nvPr/>
            </p:nvGrpSpPr>
            <p:grpSpPr>
              <a:xfrm>
                <a:off x="2683630" y="3100241"/>
                <a:ext cx="224334" cy="296869"/>
                <a:chOff x="2683630" y="3100241"/>
                <a:chExt cx="224334" cy="296869"/>
              </a:xfrm>
            </p:grpSpPr>
            <p:grpSp>
              <p:nvGrpSpPr>
                <p:cNvPr id="8024" name="Google Shape;8024;p74"/>
                <p:cNvGrpSpPr/>
                <p:nvPr/>
              </p:nvGrpSpPr>
              <p:grpSpPr>
                <a:xfrm>
                  <a:off x="2788083" y="3100241"/>
                  <a:ext cx="15356" cy="98237"/>
                  <a:chOff x="2788083" y="3100241"/>
                  <a:chExt cx="15356" cy="98237"/>
                </a:xfrm>
              </p:grpSpPr>
              <p:sp>
                <p:nvSpPr>
                  <p:cNvPr id="8025" name="Google Shape;8025;p7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74"/>
                <p:cNvGrpSpPr/>
                <p:nvPr/>
              </p:nvGrpSpPr>
              <p:grpSpPr>
                <a:xfrm>
                  <a:off x="2683630" y="3215065"/>
                  <a:ext cx="224334" cy="182045"/>
                  <a:chOff x="2683630" y="3215065"/>
                  <a:chExt cx="224334" cy="182045"/>
                </a:xfrm>
              </p:grpSpPr>
              <p:sp>
                <p:nvSpPr>
                  <p:cNvPr id="8029" name="Google Shape;8029;p7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31" name="Google Shape;8031;p74"/>
              <p:cNvGrpSpPr/>
              <p:nvPr/>
            </p:nvGrpSpPr>
            <p:grpSpPr>
              <a:xfrm>
                <a:off x="2389399" y="3100241"/>
                <a:ext cx="363638" cy="296869"/>
                <a:chOff x="2389399" y="3100241"/>
                <a:chExt cx="363638" cy="296869"/>
              </a:xfrm>
            </p:grpSpPr>
            <p:grpSp>
              <p:nvGrpSpPr>
                <p:cNvPr id="8032" name="Google Shape;8032;p74"/>
                <p:cNvGrpSpPr/>
                <p:nvPr/>
              </p:nvGrpSpPr>
              <p:grpSpPr>
                <a:xfrm>
                  <a:off x="2493852" y="3100241"/>
                  <a:ext cx="259185" cy="98237"/>
                  <a:chOff x="2493852" y="3100241"/>
                  <a:chExt cx="259185" cy="98237"/>
                </a:xfrm>
              </p:grpSpPr>
              <p:sp>
                <p:nvSpPr>
                  <p:cNvPr id="8033" name="Google Shape;8033;p7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74"/>
                <p:cNvGrpSpPr/>
                <p:nvPr/>
              </p:nvGrpSpPr>
              <p:grpSpPr>
                <a:xfrm>
                  <a:off x="2389399" y="3215065"/>
                  <a:ext cx="224343" cy="182045"/>
                  <a:chOff x="2389399" y="3215065"/>
                  <a:chExt cx="224343" cy="182045"/>
                </a:xfrm>
              </p:grpSpPr>
              <p:sp>
                <p:nvSpPr>
                  <p:cNvPr id="8037" name="Google Shape;8037;p7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39" name="Google Shape;8039;p74"/>
              <p:cNvGrpSpPr/>
              <p:nvPr/>
            </p:nvGrpSpPr>
            <p:grpSpPr>
              <a:xfrm>
                <a:off x="2838475" y="3100241"/>
                <a:ext cx="363719" cy="296869"/>
                <a:chOff x="2838475" y="3100241"/>
                <a:chExt cx="363719" cy="296869"/>
              </a:xfrm>
            </p:grpSpPr>
            <p:grpSp>
              <p:nvGrpSpPr>
                <p:cNvPr id="8040" name="Google Shape;8040;p74"/>
                <p:cNvGrpSpPr/>
                <p:nvPr/>
              </p:nvGrpSpPr>
              <p:grpSpPr>
                <a:xfrm>
                  <a:off x="2838475" y="3100241"/>
                  <a:ext cx="259185" cy="98237"/>
                  <a:chOff x="2838475" y="3100241"/>
                  <a:chExt cx="259185" cy="98237"/>
                </a:xfrm>
              </p:grpSpPr>
              <p:sp>
                <p:nvSpPr>
                  <p:cNvPr id="8041" name="Google Shape;8041;p7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4" name="Google Shape;8044;p74"/>
                <p:cNvGrpSpPr/>
                <p:nvPr/>
              </p:nvGrpSpPr>
              <p:grpSpPr>
                <a:xfrm>
                  <a:off x="2977852" y="3215065"/>
                  <a:ext cx="224343" cy="182045"/>
                  <a:chOff x="2977852" y="3215065"/>
                  <a:chExt cx="224343" cy="182045"/>
                </a:xfrm>
              </p:grpSpPr>
              <p:sp>
                <p:nvSpPr>
                  <p:cNvPr id="8045" name="Google Shape;8045;p7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050"/>
        <p:cNvGrpSpPr/>
        <p:nvPr/>
      </p:nvGrpSpPr>
      <p:grpSpPr>
        <a:xfrm>
          <a:off x="0" y="0"/>
          <a:ext cx="0" cy="0"/>
          <a:chOff x="0" y="0"/>
          <a:chExt cx="0" cy="0"/>
        </a:xfrm>
      </p:grpSpPr>
      <p:grpSp>
        <p:nvGrpSpPr>
          <p:cNvPr id="8051" name="Google Shape;8051;p75"/>
          <p:cNvGrpSpPr/>
          <p:nvPr/>
        </p:nvGrpSpPr>
        <p:grpSpPr>
          <a:xfrm>
            <a:off x="718875" y="3363288"/>
            <a:ext cx="2390414" cy="1024800"/>
            <a:chOff x="728925" y="3296613"/>
            <a:chExt cx="2390414" cy="1024800"/>
          </a:xfrm>
        </p:grpSpPr>
        <p:grpSp>
          <p:nvGrpSpPr>
            <p:cNvPr id="8052" name="Google Shape;8052;p75"/>
            <p:cNvGrpSpPr/>
            <p:nvPr/>
          </p:nvGrpSpPr>
          <p:grpSpPr>
            <a:xfrm>
              <a:off x="728925" y="3619800"/>
              <a:ext cx="2390414" cy="500893"/>
              <a:chOff x="728925" y="3619800"/>
              <a:chExt cx="2390414" cy="500893"/>
            </a:xfrm>
          </p:grpSpPr>
          <p:sp>
            <p:nvSpPr>
              <p:cNvPr id="8053" name="Google Shape;8053;p7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54" name="Google Shape;8054;p7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055" name="Google Shape;8055;p75"/>
            <p:cNvGrpSpPr/>
            <p:nvPr/>
          </p:nvGrpSpPr>
          <p:grpSpPr>
            <a:xfrm>
              <a:off x="1348050" y="3296613"/>
              <a:ext cx="1706152" cy="1024800"/>
              <a:chOff x="1348050" y="3296613"/>
              <a:chExt cx="1706152" cy="1024800"/>
            </a:xfrm>
          </p:grpSpPr>
          <p:sp>
            <p:nvSpPr>
              <p:cNvPr id="8056" name="Google Shape;8056;p7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57" name="Google Shape;8057;p7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58" name="Google Shape;8058;p7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59" name="Google Shape;8059;p7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60" name="Google Shape;8060;p7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061" name="Google Shape;8061;p75"/>
            <p:cNvGrpSpPr/>
            <p:nvPr/>
          </p:nvGrpSpPr>
          <p:grpSpPr>
            <a:xfrm>
              <a:off x="1455707" y="3654858"/>
              <a:ext cx="1491150" cy="417657"/>
              <a:chOff x="1455707" y="3654858"/>
              <a:chExt cx="1491150" cy="417657"/>
            </a:xfrm>
          </p:grpSpPr>
          <p:sp>
            <p:nvSpPr>
              <p:cNvPr id="8062" name="Google Shape;8062;p7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082" name="Google Shape;8082;p75"/>
          <p:cNvGraphicFramePr/>
          <p:nvPr/>
        </p:nvGraphicFramePr>
        <p:xfrm>
          <a:off x="5954575" y="2361200"/>
          <a:ext cx="2504100" cy="868600"/>
        </p:xfrm>
        <a:graphic>
          <a:graphicData uri="http://schemas.openxmlformats.org/drawingml/2006/table">
            <a:tbl>
              <a:tblPr>
                <a:noFill/>
                <a:tableStyleId>{7E1AC07F-1A07-4155-86B7-CCD1B8A6FA55}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083" name="Google Shape;8083;p75"/>
          <p:cNvGrpSpPr/>
          <p:nvPr/>
        </p:nvGrpSpPr>
        <p:grpSpPr>
          <a:xfrm>
            <a:off x="727251" y="1188964"/>
            <a:ext cx="2396505" cy="976502"/>
            <a:chOff x="749309" y="1112739"/>
            <a:chExt cx="2371603" cy="976502"/>
          </a:xfrm>
        </p:grpSpPr>
        <p:grpSp>
          <p:nvGrpSpPr>
            <p:cNvPr id="8084" name="Google Shape;8084;p75"/>
            <p:cNvGrpSpPr/>
            <p:nvPr/>
          </p:nvGrpSpPr>
          <p:grpSpPr>
            <a:xfrm>
              <a:off x="1092126" y="1112739"/>
              <a:ext cx="2028786" cy="975464"/>
              <a:chOff x="1092126" y="1112739"/>
              <a:chExt cx="2028786" cy="975464"/>
            </a:xfrm>
          </p:grpSpPr>
          <p:sp>
            <p:nvSpPr>
              <p:cNvPr id="8085" name="Google Shape;8085;p7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75"/>
            <p:cNvGrpSpPr/>
            <p:nvPr/>
          </p:nvGrpSpPr>
          <p:grpSpPr>
            <a:xfrm>
              <a:off x="749309" y="1112739"/>
              <a:ext cx="314700" cy="975464"/>
              <a:chOff x="749309" y="1112739"/>
              <a:chExt cx="314700" cy="975464"/>
            </a:xfrm>
          </p:grpSpPr>
          <p:sp>
            <p:nvSpPr>
              <p:cNvPr id="8110" name="Google Shape;8110;p7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4" name="Google Shape;8114;p7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118" name="Google Shape;8118;p75"/>
          <p:cNvGraphicFramePr/>
          <p:nvPr/>
        </p:nvGraphicFramePr>
        <p:xfrm>
          <a:off x="5954600" y="1188950"/>
          <a:ext cx="2504100" cy="976500"/>
        </p:xfrm>
        <a:graphic>
          <a:graphicData uri="http://schemas.openxmlformats.org/drawingml/2006/table">
            <a:tbl>
              <a:tblPr>
                <a:noFill/>
                <a:tableStyleId>{7E1AC07F-1A07-4155-86B7-CCD1B8A6FA55}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119" name="Google Shape;8119;p75"/>
          <p:cNvGraphicFramePr/>
          <p:nvPr/>
        </p:nvGraphicFramePr>
        <p:xfrm>
          <a:off x="3375463" y="2361200"/>
          <a:ext cx="2363400" cy="868575"/>
        </p:xfrm>
        <a:graphic>
          <a:graphicData uri="http://schemas.openxmlformats.org/drawingml/2006/table">
            <a:tbl>
              <a:tblPr>
                <a:noFill/>
                <a:tableStyleId>{7E1AC07F-1A07-4155-86B7-CCD1B8A6FA55}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120" name="Google Shape;8120;p75"/>
          <p:cNvGrpSpPr/>
          <p:nvPr/>
        </p:nvGrpSpPr>
        <p:grpSpPr>
          <a:xfrm>
            <a:off x="3377449" y="3352160"/>
            <a:ext cx="2363377" cy="1047062"/>
            <a:chOff x="3358399" y="3285485"/>
            <a:chExt cx="2363377" cy="1047062"/>
          </a:xfrm>
        </p:grpSpPr>
        <p:grpSp>
          <p:nvGrpSpPr>
            <p:cNvPr id="8121" name="Google Shape;8121;p75"/>
            <p:cNvGrpSpPr/>
            <p:nvPr/>
          </p:nvGrpSpPr>
          <p:grpSpPr>
            <a:xfrm>
              <a:off x="3358412" y="3285485"/>
              <a:ext cx="2363244" cy="139500"/>
              <a:chOff x="3358412" y="3285485"/>
              <a:chExt cx="2363244" cy="139500"/>
            </a:xfrm>
          </p:grpSpPr>
          <p:sp>
            <p:nvSpPr>
              <p:cNvPr id="8122" name="Google Shape;8122;p7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75"/>
            <p:cNvGrpSpPr/>
            <p:nvPr/>
          </p:nvGrpSpPr>
          <p:grpSpPr>
            <a:xfrm>
              <a:off x="3358412" y="3466996"/>
              <a:ext cx="2363244" cy="139500"/>
              <a:chOff x="3358412" y="3466996"/>
              <a:chExt cx="2363244" cy="139500"/>
            </a:xfrm>
          </p:grpSpPr>
          <p:sp>
            <p:nvSpPr>
              <p:cNvPr id="8128" name="Google Shape;8128;p7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75"/>
            <p:cNvGrpSpPr/>
            <p:nvPr/>
          </p:nvGrpSpPr>
          <p:grpSpPr>
            <a:xfrm>
              <a:off x="3358412" y="3648507"/>
              <a:ext cx="2363244" cy="139500"/>
              <a:chOff x="3358412" y="3648507"/>
              <a:chExt cx="2363244" cy="139500"/>
            </a:xfrm>
          </p:grpSpPr>
          <p:sp>
            <p:nvSpPr>
              <p:cNvPr id="8134" name="Google Shape;8134;p7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75"/>
            <p:cNvGrpSpPr/>
            <p:nvPr/>
          </p:nvGrpSpPr>
          <p:grpSpPr>
            <a:xfrm>
              <a:off x="3358412" y="3830018"/>
              <a:ext cx="2363244" cy="139500"/>
              <a:chOff x="3358412" y="3830018"/>
              <a:chExt cx="2363244" cy="139500"/>
            </a:xfrm>
          </p:grpSpPr>
          <p:sp>
            <p:nvSpPr>
              <p:cNvPr id="8140" name="Google Shape;8140;p7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75"/>
            <p:cNvGrpSpPr/>
            <p:nvPr/>
          </p:nvGrpSpPr>
          <p:grpSpPr>
            <a:xfrm>
              <a:off x="3358399" y="4011514"/>
              <a:ext cx="2363377" cy="139537"/>
              <a:chOff x="3294800" y="4134603"/>
              <a:chExt cx="2638876" cy="152400"/>
            </a:xfrm>
          </p:grpSpPr>
          <p:sp>
            <p:nvSpPr>
              <p:cNvPr id="8146" name="Google Shape;8146;p7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75"/>
            <p:cNvGrpSpPr/>
            <p:nvPr/>
          </p:nvGrpSpPr>
          <p:grpSpPr>
            <a:xfrm>
              <a:off x="3358399" y="4193010"/>
              <a:ext cx="2363377" cy="139537"/>
              <a:chOff x="3294800" y="4134603"/>
              <a:chExt cx="2638876" cy="152400"/>
            </a:xfrm>
          </p:grpSpPr>
          <p:sp>
            <p:nvSpPr>
              <p:cNvPr id="8152" name="Google Shape;8152;p7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157" name="Google Shape;8157;p75"/>
          <p:cNvGraphicFramePr/>
          <p:nvPr/>
        </p:nvGraphicFramePr>
        <p:xfrm>
          <a:off x="728250" y="2361200"/>
          <a:ext cx="2369800" cy="889350"/>
        </p:xfrm>
        <a:graphic>
          <a:graphicData uri="http://schemas.openxmlformats.org/drawingml/2006/table">
            <a:tbl>
              <a:tblPr>
                <a:noFill/>
                <a:tableStyleId>{7E1AC07F-1A07-4155-86B7-CCD1B8A6FA55}</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158" name="Google Shape;8158;p75"/>
          <p:cNvGrpSpPr/>
          <p:nvPr/>
        </p:nvGrpSpPr>
        <p:grpSpPr>
          <a:xfrm>
            <a:off x="4177919" y="2765014"/>
            <a:ext cx="1302095" cy="60959"/>
            <a:chOff x="3558802" y="4011427"/>
            <a:chExt cx="1866000" cy="111300"/>
          </a:xfrm>
        </p:grpSpPr>
        <p:sp>
          <p:nvSpPr>
            <p:cNvPr id="8159" name="Google Shape;8159;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75"/>
          <p:cNvGrpSpPr/>
          <p:nvPr/>
        </p:nvGrpSpPr>
        <p:grpSpPr>
          <a:xfrm>
            <a:off x="4723407" y="3047174"/>
            <a:ext cx="914340" cy="60959"/>
            <a:chOff x="3558802" y="4011427"/>
            <a:chExt cx="1866000" cy="111300"/>
          </a:xfrm>
        </p:grpSpPr>
        <p:sp>
          <p:nvSpPr>
            <p:cNvPr id="8162" name="Google Shape;8162;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75"/>
          <p:cNvGrpSpPr/>
          <p:nvPr/>
        </p:nvGrpSpPr>
        <p:grpSpPr>
          <a:xfrm>
            <a:off x="5926924" y="3381697"/>
            <a:ext cx="2519825" cy="1001454"/>
            <a:chOff x="1906114" y="789980"/>
            <a:chExt cx="1487676" cy="606868"/>
          </a:xfrm>
        </p:grpSpPr>
        <p:cxnSp>
          <p:nvCxnSpPr>
            <p:cNvPr id="8165" name="Google Shape;8165;p7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166" name="Google Shape;8166;p7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167" name="Google Shape;8167;p7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168" name="Google Shape;8168;p7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169" name="Google Shape;8169;p7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170" name="Google Shape;8170;p7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171" name="Google Shape;8171;p7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172" name="Google Shape;8172;p7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179" name="Google Shape;8179;p7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180" name="Google Shape;8180;p7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181" name="Google Shape;8181;p7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75"/>
          <p:cNvGrpSpPr/>
          <p:nvPr/>
        </p:nvGrpSpPr>
        <p:grpSpPr>
          <a:xfrm>
            <a:off x="3372612" y="1159008"/>
            <a:ext cx="2363393" cy="1005865"/>
            <a:chOff x="3292400" y="1193188"/>
            <a:chExt cx="2615240" cy="1131075"/>
          </a:xfrm>
        </p:grpSpPr>
        <p:sp>
          <p:nvSpPr>
            <p:cNvPr id="8183" name="Google Shape;8183;p7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84" name="Google Shape;8184;p7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85" name="Google Shape;8185;p7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186" name="Google Shape;8186;p7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187" name="Google Shape;8187;p7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188" name="Google Shape;8188;p7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189" name="Google Shape;8189;p7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190" name="Google Shape;8190;p7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191" name="Google Shape;8191;p7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192" name="Google Shape;8192;p7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193" name="Google Shape;8193;p7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194" name="Google Shape;8194;p7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195" name="Google Shape;8195;p7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196" name="Google Shape;8196;p7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197" name="Google Shape;8197;p75"/>
            <p:cNvGrpSpPr/>
            <p:nvPr/>
          </p:nvGrpSpPr>
          <p:grpSpPr>
            <a:xfrm>
              <a:off x="3748438" y="1378608"/>
              <a:ext cx="2159202" cy="903971"/>
              <a:chOff x="1683525" y="2179850"/>
              <a:chExt cx="4519050" cy="2134525"/>
            </a:xfrm>
          </p:grpSpPr>
          <p:sp>
            <p:nvSpPr>
              <p:cNvPr id="8198" name="Google Shape;8198;p7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99" name="Google Shape;8199;p7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0" name="Google Shape;8200;p7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1" name="Google Shape;8201;p7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2" name="Google Shape;8202;p7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3" name="Google Shape;8203;p7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4" name="Google Shape;8204;p7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5" name="Google Shape;8205;p7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6" name="Google Shape;8206;p7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7" name="Google Shape;8207;p7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8" name="Google Shape;8208;p7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9" name="Google Shape;8209;p7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213"/>
        <p:cNvGrpSpPr/>
        <p:nvPr/>
      </p:nvGrpSpPr>
      <p:grpSpPr>
        <a:xfrm>
          <a:off x="0" y="0"/>
          <a:ext cx="0" cy="0"/>
          <a:chOff x="0" y="0"/>
          <a:chExt cx="0" cy="0"/>
        </a:xfrm>
      </p:grpSpPr>
      <p:grpSp>
        <p:nvGrpSpPr>
          <p:cNvPr id="8214" name="Google Shape;8214;p76"/>
          <p:cNvGrpSpPr/>
          <p:nvPr/>
        </p:nvGrpSpPr>
        <p:grpSpPr>
          <a:xfrm>
            <a:off x="4814684" y="1191441"/>
            <a:ext cx="745431" cy="718863"/>
            <a:chOff x="4249973" y="1201875"/>
            <a:chExt cx="1958568" cy="1888762"/>
          </a:xfrm>
        </p:grpSpPr>
        <p:sp>
          <p:nvSpPr>
            <p:cNvPr id="8215" name="Google Shape;8215;p7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6" name="Google Shape;8216;p76"/>
            <p:cNvGrpSpPr/>
            <p:nvPr/>
          </p:nvGrpSpPr>
          <p:grpSpPr>
            <a:xfrm>
              <a:off x="5853086" y="1789142"/>
              <a:ext cx="355454" cy="1048099"/>
              <a:chOff x="5576108" y="2016725"/>
              <a:chExt cx="565200" cy="1666560"/>
            </a:xfrm>
          </p:grpSpPr>
          <p:sp>
            <p:nvSpPr>
              <p:cNvPr id="8217" name="Google Shape;8217;p7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18" name="Google Shape;8218;p7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76"/>
            <p:cNvGrpSpPr/>
            <p:nvPr/>
          </p:nvGrpSpPr>
          <p:grpSpPr>
            <a:xfrm>
              <a:off x="4869455" y="2691676"/>
              <a:ext cx="1013897" cy="398961"/>
              <a:chOff x="4012057" y="3451825"/>
              <a:chExt cx="1612175" cy="634379"/>
            </a:xfrm>
          </p:grpSpPr>
          <p:sp>
            <p:nvSpPr>
              <p:cNvPr id="8220" name="Google Shape;8220;p7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21" name="Google Shape;8221;p7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76"/>
            <p:cNvGrpSpPr/>
            <p:nvPr/>
          </p:nvGrpSpPr>
          <p:grpSpPr>
            <a:xfrm>
              <a:off x="4276937" y="2155961"/>
              <a:ext cx="651965" cy="891358"/>
              <a:chOff x="3069908" y="2599997"/>
              <a:chExt cx="1036675" cy="1417328"/>
            </a:xfrm>
          </p:grpSpPr>
          <p:sp>
            <p:nvSpPr>
              <p:cNvPr id="8223" name="Google Shape;8223;p7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24" name="Google Shape;8224;p7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76"/>
            <p:cNvGrpSpPr/>
            <p:nvPr/>
          </p:nvGrpSpPr>
          <p:grpSpPr>
            <a:xfrm>
              <a:off x="5054918" y="1201875"/>
              <a:ext cx="999548" cy="602711"/>
              <a:chOff x="4306958" y="1082925"/>
              <a:chExt cx="1589359" cy="958358"/>
            </a:xfrm>
          </p:grpSpPr>
          <p:sp>
            <p:nvSpPr>
              <p:cNvPr id="8226" name="Google Shape;8226;p7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27" name="Google Shape;8227;p7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76"/>
            <p:cNvGrpSpPr/>
            <p:nvPr/>
          </p:nvGrpSpPr>
          <p:grpSpPr>
            <a:xfrm>
              <a:off x="4249973" y="1303451"/>
              <a:ext cx="799317" cy="841334"/>
              <a:chOff x="3027033" y="1244439"/>
              <a:chExt cx="1270977" cy="1337786"/>
            </a:xfrm>
          </p:grpSpPr>
          <p:sp>
            <p:nvSpPr>
              <p:cNvPr id="8229" name="Google Shape;8229;p7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30" name="Google Shape;8230;p7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1" name="Google Shape;8231;p76"/>
          <p:cNvGrpSpPr/>
          <p:nvPr/>
        </p:nvGrpSpPr>
        <p:grpSpPr>
          <a:xfrm>
            <a:off x="731057" y="2069890"/>
            <a:ext cx="761767" cy="729896"/>
            <a:chOff x="2657744" y="2337745"/>
            <a:chExt cx="832987" cy="798137"/>
          </a:xfrm>
        </p:grpSpPr>
        <p:sp>
          <p:nvSpPr>
            <p:cNvPr id="8232" name="Google Shape;8232;p7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76"/>
          <p:cNvGrpSpPr/>
          <p:nvPr/>
        </p:nvGrpSpPr>
        <p:grpSpPr>
          <a:xfrm>
            <a:off x="3242022" y="2073097"/>
            <a:ext cx="685569" cy="723586"/>
            <a:chOff x="3398134" y="2057755"/>
            <a:chExt cx="704087" cy="743130"/>
          </a:xfrm>
        </p:grpSpPr>
        <p:grpSp>
          <p:nvGrpSpPr>
            <p:cNvPr id="8239" name="Google Shape;8239;p76"/>
            <p:cNvGrpSpPr/>
            <p:nvPr/>
          </p:nvGrpSpPr>
          <p:grpSpPr>
            <a:xfrm>
              <a:off x="3398134" y="2290183"/>
              <a:ext cx="315300" cy="219900"/>
              <a:chOff x="3398134" y="2290183"/>
              <a:chExt cx="315300" cy="219900"/>
            </a:xfrm>
          </p:grpSpPr>
          <p:sp>
            <p:nvSpPr>
              <p:cNvPr id="8240" name="Google Shape;8240;p7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41" name="Google Shape;8241;p76"/>
              <p:cNvCxnSpPr>
                <a:stCxn id="8240"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242" name="Google Shape;8242;p76"/>
            <p:cNvGrpSpPr/>
            <p:nvPr/>
          </p:nvGrpSpPr>
          <p:grpSpPr>
            <a:xfrm>
              <a:off x="3547823" y="2467358"/>
              <a:ext cx="219900" cy="333527"/>
              <a:chOff x="3547823" y="2467358"/>
              <a:chExt cx="219900" cy="333527"/>
            </a:xfrm>
          </p:grpSpPr>
          <p:sp>
            <p:nvSpPr>
              <p:cNvPr id="8243" name="Google Shape;8243;p7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44" name="Google Shape;8244;p7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245" name="Google Shape;8245;p76"/>
            <p:cNvGrpSpPr/>
            <p:nvPr/>
          </p:nvGrpSpPr>
          <p:grpSpPr>
            <a:xfrm>
              <a:off x="3734138" y="2467358"/>
              <a:ext cx="219900" cy="333527"/>
              <a:chOff x="3734138" y="2467358"/>
              <a:chExt cx="219900" cy="333527"/>
            </a:xfrm>
          </p:grpSpPr>
          <p:sp>
            <p:nvSpPr>
              <p:cNvPr id="8246" name="Google Shape;8246;p7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47" name="Google Shape;8247;p7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248" name="Google Shape;8248;p76"/>
            <p:cNvGrpSpPr/>
            <p:nvPr/>
          </p:nvGrpSpPr>
          <p:grpSpPr>
            <a:xfrm>
              <a:off x="3787560" y="2288011"/>
              <a:ext cx="314661" cy="219900"/>
              <a:chOff x="3787560" y="2288011"/>
              <a:chExt cx="314661" cy="219900"/>
            </a:xfrm>
          </p:grpSpPr>
          <p:sp>
            <p:nvSpPr>
              <p:cNvPr id="8249" name="Google Shape;8249;p7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50" name="Google Shape;8250;p7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251" name="Google Shape;8251;p76"/>
            <p:cNvGrpSpPr/>
            <p:nvPr/>
          </p:nvGrpSpPr>
          <p:grpSpPr>
            <a:xfrm>
              <a:off x="3637290" y="2057755"/>
              <a:ext cx="219900" cy="335499"/>
              <a:chOff x="3637290" y="2057755"/>
              <a:chExt cx="219900" cy="335499"/>
            </a:xfrm>
          </p:grpSpPr>
          <p:sp>
            <p:nvSpPr>
              <p:cNvPr id="8252" name="Google Shape;8252;p7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253" name="Google Shape;8253;p7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254" name="Google Shape;8254;p76"/>
          <p:cNvGrpSpPr/>
          <p:nvPr/>
        </p:nvGrpSpPr>
        <p:grpSpPr>
          <a:xfrm>
            <a:off x="4917244" y="2079792"/>
            <a:ext cx="710153" cy="710153"/>
            <a:chOff x="5007123" y="2079403"/>
            <a:chExt cx="687600" cy="687600"/>
          </a:xfrm>
        </p:grpSpPr>
        <p:sp>
          <p:nvSpPr>
            <p:cNvPr id="8255" name="Google Shape;8255;p7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9" name="Google Shape;8259;p76"/>
          <p:cNvGrpSpPr/>
          <p:nvPr/>
        </p:nvGrpSpPr>
        <p:grpSpPr>
          <a:xfrm>
            <a:off x="5726681" y="2074299"/>
            <a:ext cx="720998" cy="721183"/>
            <a:chOff x="5797446" y="2063053"/>
            <a:chExt cx="698100" cy="698280"/>
          </a:xfrm>
        </p:grpSpPr>
        <p:sp>
          <p:nvSpPr>
            <p:cNvPr id="8260" name="Google Shape;8260;p7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76"/>
          <p:cNvGrpSpPr/>
          <p:nvPr/>
        </p:nvGrpSpPr>
        <p:grpSpPr>
          <a:xfrm>
            <a:off x="8171828" y="3719904"/>
            <a:ext cx="280585" cy="673164"/>
            <a:chOff x="8075075" y="3754290"/>
            <a:chExt cx="255612" cy="613194"/>
          </a:xfrm>
        </p:grpSpPr>
        <p:grpSp>
          <p:nvGrpSpPr>
            <p:cNvPr id="8265" name="Google Shape;8265;p76"/>
            <p:cNvGrpSpPr/>
            <p:nvPr/>
          </p:nvGrpSpPr>
          <p:grpSpPr>
            <a:xfrm>
              <a:off x="8075075" y="3754290"/>
              <a:ext cx="255612" cy="613194"/>
              <a:chOff x="8075075" y="3754290"/>
              <a:chExt cx="255612" cy="613194"/>
            </a:xfrm>
          </p:grpSpPr>
          <p:sp>
            <p:nvSpPr>
              <p:cNvPr id="8266" name="Google Shape;8266;p7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8" name="Google Shape;8268;p7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76"/>
          <p:cNvGrpSpPr/>
          <p:nvPr/>
        </p:nvGrpSpPr>
        <p:grpSpPr>
          <a:xfrm>
            <a:off x="5288887" y="3708700"/>
            <a:ext cx="470352" cy="683745"/>
            <a:chOff x="1697726" y="3244179"/>
            <a:chExt cx="788124" cy="1146069"/>
          </a:xfrm>
        </p:grpSpPr>
        <p:sp>
          <p:nvSpPr>
            <p:cNvPr id="8270" name="Google Shape;8270;p7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2" name="Google Shape;8272;p76"/>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3" name="Google Shape;8273;p76"/>
          <p:cNvGrpSpPr/>
          <p:nvPr/>
        </p:nvGrpSpPr>
        <p:grpSpPr>
          <a:xfrm>
            <a:off x="5910037" y="3719902"/>
            <a:ext cx="293891" cy="293845"/>
            <a:chOff x="6134814" y="3754290"/>
            <a:chExt cx="293891" cy="293845"/>
          </a:xfrm>
        </p:grpSpPr>
        <p:sp>
          <p:nvSpPr>
            <p:cNvPr id="8274" name="Google Shape;8274;p7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76"/>
          <p:cNvGrpSpPr/>
          <p:nvPr/>
        </p:nvGrpSpPr>
        <p:grpSpPr>
          <a:xfrm>
            <a:off x="5910037" y="4098574"/>
            <a:ext cx="293891" cy="293891"/>
            <a:chOff x="6134814" y="4086186"/>
            <a:chExt cx="293891" cy="293891"/>
          </a:xfrm>
        </p:grpSpPr>
        <p:sp>
          <p:nvSpPr>
            <p:cNvPr id="8277" name="Google Shape;8277;p7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9" name="Google Shape;8279;p76"/>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6"/>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1" name="Google Shape;8281;p76"/>
          <p:cNvGrpSpPr/>
          <p:nvPr/>
        </p:nvGrpSpPr>
        <p:grpSpPr>
          <a:xfrm>
            <a:off x="7835013" y="2927266"/>
            <a:ext cx="622883" cy="621944"/>
            <a:chOff x="1187048" y="238125"/>
            <a:chExt cx="5256397" cy="5248476"/>
          </a:xfrm>
        </p:grpSpPr>
        <p:sp>
          <p:nvSpPr>
            <p:cNvPr id="8282" name="Google Shape;8282;p7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76"/>
          <p:cNvGrpSpPr/>
          <p:nvPr/>
        </p:nvGrpSpPr>
        <p:grpSpPr>
          <a:xfrm>
            <a:off x="2292118" y="2936875"/>
            <a:ext cx="1310987" cy="612407"/>
            <a:chOff x="238125" y="1188750"/>
            <a:chExt cx="7140450" cy="3335550"/>
          </a:xfrm>
        </p:grpSpPr>
        <p:sp>
          <p:nvSpPr>
            <p:cNvPr id="8287" name="Google Shape;8287;p7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2" name="Google Shape;8292;p76"/>
          <p:cNvGrpSpPr/>
          <p:nvPr/>
        </p:nvGrpSpPr>
        <p:grpSpPr>
          <a:xfrm>
            <a:off x="6617990" y="2927430"/>
            <a:ext cx="1110299" cy="621702"/>
            <a:chOff x="238125" y="1335475"/>
            <a:chExt cx="5418735" cy="3034175"/>
          </a:xfrm>
        </p:grpSpPr>
        <p:sp>
          <p:nvSpPr>
            <p:cNvPr id="8293" name="Google Shape;8293;p7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76"/>
          <p:cNvGrpSpPr/>
          <p:nvPr/>
        </p:nvGrpSpPr>
        <p:grpSpPr>
          <a:xfrm>
            <a:off x="5435649" y="2924327"/>
            <a:ext cx="1074451" cy="627181"/>
            <a:chOff x="5359127" y="2910889"/>
            <a:chExt cx="1097723" cy="640831"/>
          </a:xfrm>
        </p:grpSpPr>
        <p:grpSp>
          <p:nvGrpSpPr>
            <p:cNvPr id="8297" name="Google Shape;8297;p76"/>
            <p:cNvGrpSpPr/>
            <p:nvPr/>
          </p:nvGrpSpPr>
          <p:grpSpPr>
            <a:xfrm>
              <a:off x="5929791" y="3263088"/>
              <a:ext cx="527060" cy="287097"/>
              <a:chOff x="5929791" y="3263088"/>
              <a:chExt cx="527060" cy="287097"/>
            </a:xfrm>
          </p:grpSpPr>
          <p:sp>
            <p:nvSpPr>
              <p:cNvPr id="8298" name="Google Shape;8298;p7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99" name="Google Shape;8299;p7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00" name="Google Shape;8300;p76"/>
            <p:cNvGrpSpPr/>
            <p:nvPr/>
          </p:nvGrpSpPr>
          <p:grpSpPr>
            <a:xfrm>
              <a:off x="5359127" y="3263089"/>
              <a:ext cx="526428" cy="288631"/>
              <a:chOff x="5359127" y="3263089"/>
              <a:chExt cx="526428" cy="288631"/>
            </a:xfrm>
          </p:grpSpPr>
          <p:sp>
            <p:nvSpPr>
              <p:cNvPr id="8301" name="Google Shape;8301;p7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02" name="Google Shape;8302;p7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03" name="Google Shape;8303;p76"/>
            <p:cNvGrpSpPr/>
            <p:nvPr/>
          </p:nvGrpSpPr>
          <p:grpSpPr>
            <a:xfrm>
              <a:off x="5551525" y="2910889"/>
              <a:ext cx="520901" cy="610283"/>
              <a:chOff x="5551525" y="2910889"/>
              <a:chExt cx="520901" cy="610283"/>
            </a:xfrm>
          </p:grpSpPr>
          <p:sp>
            <p:nvSpPr>
              <p:cNvPr id="8304" name="Google Shape;8304;p7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05" name="Google Shape;8305;p7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06" name="Google Shape;8306;p76"/>
            <p:cNvGrpSpPr/>
            <p:nvPr/>
          </p:nvGrpSpPr>
          <p:grpSpPr>
            <a:xfrm>
              <a:off x="5743962" y="2919100"/>
              <a:ext cx="623674" cy="284502"/>
              <a:chOff x="5743962" y="2919100"/>
              <a:chExt cx="623674" cy="284502"/>
            </a:xfrm>
          </p:grpSpPr>
          <p:sp>
            <p:nvSpPr>
              <p:cNvPr id="8307" name="Google Shape;8307;p7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08" name="Google Shape;8308;p7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309" name="Google Shape;8309;p76"/>
          <p:cNvGrpSpPr/>
          <p:nvPr/>
        </p:nvGrpSpPr>
        <p:grpSpPr>
          <a:xfrm>
            <a:off x="7586863" y="2075038"/>
            <a:ext cx="874976" cy="719600"/>
            <a:chOff x="7608988" y="2093194"/>
            <a:chExt cx="817276" cy="672147"/>
          </a:xfrm>
        </p:grpSpPr>
        <p:cxnSp>
          <p:nvCxnSpPr>
            <p:cNvPr id="8310" name="Google Shape;8310;p7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11" name="Google Shape;8311;p7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12" name="Google Shape;8312;p7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13" name="Google Shape;8313;p7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14" name="Google Shape;8314;p7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315" name="Google Shape;8315;p7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316" name="Google Shape;8316;p76"/>
            <p:cNvGrpSpPr/>
            <p:nvPr/>
          </p:nvGrpSpPr>
          <p:grpSpPr>
            <a:xfrm>
              <a:off x="7721175" y="2093194"/>
              <a:ext cx="599587" cy="623846"/>
              <a:chOff x="7721175" y="2093194"/>
              <a:chExt cx="599587" cy="623846"/>
            </a:xfrm>
          </p:grpSpPr>
          <p:grpSp>
            <p:nvGrpSpPr>
              <p:cNvPr id="8317" name="Google Shape;8317;p76"/>
              <p:cNvGrpSpPr/>
              <p:nvPr/>
            </p:nvGrpSpPr>
            <p:grpSpPr>
              <a:xfrm>
                <a:off x="7721175" y="2093194"/>
                <a:ext cx="291605" cy="623846"/>
                <a:chOff x="9405575" y="2061418"/>
                <a:chExt cx="291605" cy="623846"/>
              </a:xfrm>
            </p:grpSpPr>
            <p:sp>
              <p:nvSpPr>
                <p:cNvPr id="8318" name="Google Shape;8318;p7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76"/>
              <p:cNvGrpSpPr/>
              <p:nvPr/>
            </p:nvGrpSpPr>
            <p:grpSpPr>
              <a:xfrm flipH="1">
                <a:off x="8029157" y="2093194"/>
                <a:ext cx="291605" cy="623846"/>
                <a:chOff x="9405575" y="2061418"/>
                <a:chExt cx="291605" cy="623846"/>
              </a:xfrm>
            </p:grpSpPr>
            <p:sp>
              <p:nvSpPr>
                <p:cNvPr id="8326" name="Google Shape;8326;p7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33" name="Google Shape;8333;p76"/>
          <p:cNvGrpSpPr/>
          <p:nvPr/>
        </p:nvGrpSpPr>
        <p:grpSpPr>
          <a:xfrm>
            <a:off x="4031299" y="1191441"/>
            <a:ext cx="712557" cy="785901"/>
            <a:chOff x="4206459" y="1191441"/>
            <a:chExt cx="712557" cy="785901"/>
          </a:xfrm>
        </p:grpSpPr>
        <p:sp>
          <p:nvSpPr>
            <p:cNvPr id="8334" name="Google Shape;8334;p7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8" name="Google Shape;8338;p76"/>
            <p:cNvGrpSpPr/>
            <p:nvPr/>
          </p:nvGrpSpPr>
          <p:grpSpPr>
            <a:xfrm>
              <a:off x="4644280" y="1290523"/>
              <a:ext cx="143716" cy="29463"/>
              <a:chOff x="4644280" y="1290523"/>
              <a:chExt cx="143716" cy="29463"/>
            </a:xfrm>
          </p:grpSpPr>
          <p:sp>
            <p:nvSpPr>
              <p:cNvPr id="8339" name="Google Shape;8339;p7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76"/>
            <p:cNvGrpSpPr/>
            <p:nvPr/>
          </p:nvGrpSpPr>
          <p:grpSpPr>
            <a:xfrm>
              <a:off x="4356567" y="1191441"/>
              <a:ext cx="143690" cy="29488"/>
              <a:chOff x="4356567" y="1191441"/>
              <a:chExt cx="143690" cy="29488"/>
            </a:xfrm>
          </p:grpSpPr>
          <p:sp>
            <p:nvSpPr>
              <p:cNvPr id="8344" name="Google Shape;8344;p7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76"/>
            <p:cNvGrpSpPr/>
            <p:nvPr/>
          </p:nvGrpSpPr>
          <p:grpSpPr>
            <a:xfrm>
              <a:off x="4339009" y="1863727"/>
              <a:ext cx="143703" cy="29476"/>
              <a:chOff x="4339009" y="1863727"/>
              <a:chExt cx="143703" cy="29476"/>
            </a:xfrm>
          </p:grpSpPr>
          <p:sp>
            <p:nvSpPr>
              <p:cNvPr id="8349" name="Google Shape;8349;p7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76"/>
            <p:cNvGrpSpPr/>
            <p:nvPr/>
          </p:nvGrpSpPr>
          <p:grpSpPr>
            <a:xfrm>
              <a:off x="4206459" y="1607315"/>
              <a:ext cx="29539" cy="142899"/>
              <a:chOff x="4206459" y="1607315"/>
              <a:chExt cx="29539" cy="142899"/>
            </a:xfrm>
          </p:grpSpPr>
          <p:sp>
            <p:nvSpPr>
              <p:cNvPr id="8354" name="Google Shape;8354;p7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8" name="Google Shape;8358;p7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2" name="Google Shape;8362;p76"/>
            <p:cNvGrpSpPr/>
            <p:nvPr/>
          </p:nvGrpSpPr>
          <p:grpSpPr>
            <a:xfrm>
              <a:off x="4889463" y="1423737"/>
              <a:ext cx="29552" cy="142899"/>
              <a:chOff x="4889463" y="1423737"/>
              <a:chExt cx="29552" cy="142899"/>
            </a:xfrm>
          </p:grpSpPr>
          <p:sp>
            <p:nvSpPr>
              <p:cNvPr id="8363" name="Google Shape;8363;p7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76"/>
            <p:cNvGrpSpPr/>
            <p:nvPr/>
          </p:nvGrpSpPr>
          <p:grpSpPr>
            <a:xfrm>
              <a:off x="4771663" y="1876896"/>
              <a:ext cx="108651" cy="100447"/>
              <a:chOff x="4771663" y="1876896"/>
              <a:chExt cx="108651" cy="100447"/>
            </a:xfrm>
          </p:grpSpPr>
          <p:sp>
            <p:nvSpPr>
              <p:cNvPr id="8368" name="Google Shape;8368;p7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2" name="Google Shape;8372;p76"/>
          <p:cNvGrpSpPr/>
          <p:nvPr/>
        </p:nvGrpSpPr>
        <p:grpSpPr>
          <a:xfrm>
            <a:off x="4026774" y="2074664"/>
            <a:ext cx="791287" cy="720350"/>
            <a:chOff x="267375" y="1071875"/>
            <a:chExt cx="470500" cy="428550"/>
          </a:xfrm>
        </p:grpSpPr>
        <p:sp>
          <p:nvSpPr>
            <p:cNvPr id="8373" name="Google Shape;8373;p7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76"/>
          <p:cNvGrpSpPr/>
          <p:nvPr/>
        </p:nvGrpSpPr>
        <p:grpSpPr>
          <a:xfrm>
            <a:off x="727269" y="3719294"/>
            <a:ext cx="1408444" cy="673166"/>
            <a:chOff x="712664" y="3693287"/>
            <a:chExt cx="1460738" cy="698160"/>
          </a:xfrm>
        </p:grpSpPr>
        <p:grpSp>
          <p:nvGrpSpPr>
            <p:cNvPr id="8382" name="Google Shape;8382;p76"/>
            <p:cNvGrpSpPr/>
            <p:nvPr/>
          </p:nvGrpSpPr>
          <p:grpSpPr>
            <a:xfrm>
              <a:off x="1380079" y="4133090"/>
              <a:ext cx="234048" cy="258099"/>
              <a:chOff x="1380079" y="4133090"/>
              <a:chExt cx="234048" cy="258099"/>
            </a:xfrm>
          </p:grpSpPr>
          <p:sp>
            <p:nvSpPr>
              <p:cNvPr id="8383" name="Google Shape;8383;p7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76"/>
            <p:cNvGrpSpPr/>
            <p:nvPr/>
          </p:nvGrpSpPr>
          <p:grpSpPr>
            <a:xfrm>
              <a:off x="884610" y="3864082"/>
              <a:ext cx="1118566" cy="527275"/>
              <a:chOff x="890961" y="3865463"/>
              <a:chExt cx="1115221" cy="525698"/>
            </a:xfrm>
          </p:grpSpPr>
          <p:sp>
            <p:nvSpPr>
              <p:cNvPr id="8387" name="Google Shape;8387;p7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76"/>
            <p:cNvGrpSpPr/>
            <p:nvPr/>
          </p:nvGrpSpPr>
          <p:grpSpPr>
            <a:xfrm>
              <a:off x="712664" y="3693287"/>
              <a:ext cx="1460738" cy="698160"/>
              <a:chOff x="712664" y="3693025"/>
              <a:chExt cx="1460738" cy="698160"/>
            </a:xfrm>
          </p:grpSpPr>
          <p:sp>
            <p:nvSpPr>
              <p:cNvPr id="8391" name="Google Shape;8391;p7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7" name="Google Shape;8397;p76"/>
          <p:cNvGrpSpPr/>
          <p:nvPr/>
        </p:nvGrpSpPr>
        <p:grpSpPr>
          <a:xfrm>
            <a:off x="3164985" y="1191441"/>
            <a:ext cx="795485" cy="738831"/>
            <a:chOff x="3348603" y="1236445"/>
            <a:chExt cx="749256" cy="695894"/>
          </a:xfrm>
        </p:grpSpPr>
        <p:grpSp>
          <p:nvGrpSpPr>
            <p:cNvPr id="8398" name="Google Shape;8398;p76"/>
            <p:cNvGrpSpPr/>
            <p:nvPr/>
          </p:nvGrpSpPr>
          <p:grpSpPr>
            <a:xfrm>
              <a:off x="3583779" y="1236445"/>
              <a:ext cx="293795" cy="285811"/>
              <a:chOff x="3750225" y="1774000"/>
              <a:chExt cx="149575" cy="145525"/>
            </a:xfrm>
          </p:grpSpPr>
          <p:sp>
            <p:nvSpPr>
              <p:cNvPr id="8399" name="Google Shape;8399;p7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76"/>
            <p:cNvGrpSpPr/>
            <p:nvPr/>
          </p:nvGrpSpPr>
          <p:grpSpPr>
            <a:xfrm>
              <a:off x="3775534" y="1462599"/>
              <a:ext cx="322325" cy="285958"/>
              <a:chOff x="3847850" y="1889150"/>
              <a:chExt cx="164100" cy="145600"/>
            </a:xfrm>
          </p:grpSpPr>
          <p:sp>
            <p:nvSpPr>
              <p:cNvPr id="8402" name="Google Shape;8402;p7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76"/>
            <p:cNvGrpSpPr/>
            <p:nvPr/>
          </p:nvGrpSpPr>
          <p:grpSpPr>
            <a:xfrm>
              <a:off x="3545329" y="1646528"/>
              <a:ext cx="293746" cy="285811"/>
              <a:chOff x="3730650" y="1982800"/>
              <a:chExt cx="149550" cy="145525"/>
            </a:xfrm>
          </p:grpSpPr>
          <p:sp>
            <p:nvSpPr>
              <p:cNvPr id="8405" name="Google Shape;8405;p7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76"/>
            <p:cNvGrpSpPr/>
            <p:nvPr/>
          </p:nvGrpSpPr>
          <p:grpSpPr>
            <a:xfrm>
              <a:off x="3348603" y="1415046"/>
              <a:ext cx="294384" cy="284387"/>
              <a:chOff x="3630494" y="1864938"/>
              <a:chExt cx="149875" cy="144800"/>
            </a:xfrm>
          </p:grpSpPr>
          <p:sp>
            <p:nvSpPr>
              <p:cNvPr id="8408" name="Google Shape;8408;p7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10" name="Google Shape;8410;p76"/>
          <p:cNvGrpSpPr/>
          <p:nvPr/>
        </p:nvGrpSpPr>
        <p:grpSpPr>
          <a:xfrm>
            <a:off x="2286512" y="3714337"/>
            <a:ext cx="1324924" cy="678083"/>
            <a:chOff x="2413923" y="3711366"/>
            <a:chExt cx="1374117" cy="703260"/>
          </a:xfrm>
        </p:grpSpPr>
        <p:grpSp>
          <p:nvGrpSpPr>
            <p:cNvPr id="8411" name="Google Shape;8411;p76"/>
            <p:cNvGrpSpPr/>
            <p:nvPr/>
          </p:nvGrpSpPr>
          <p:grpSpPr>
            <a:xfrm>
              <a:off x="2413923" y="3711366"/>
              <a:ext cx="1374117" cy="703260"/>
              <a:chOff x="2413923" y="3711366"/>
              <a:chExt cx="1374117" cy="703260"/>
            </a:xfrm>
          </p:grpSpPr>
          <p:sp>
            <p:nvSpPr>
              <p:cNvPr id="8412" name="Google Shape;8412;p7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3" name="Google Shape;8413;p76"/>
              <p:cNvGrpSpPr/>
              <p:nvPr/>
            </p:nvGrpSpPr>
            <p:grpSpPr>
              <a:xfrm>
                <a:off x="2600284" y="3808654"/>
                <a:ext cx="234506" cy="138009"/>
                <a:chOff x="2600284" y="3808654"/>
                <a:chExt cx="234506" cy="138009"/>
              </a:xfrm>
            </p:grpSpPr>
            <p:sp>
              <p:nvSpPr>
                <p:cNvPr id="8414" name="Google Shape;8414;p7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15" name="Google Shape;8415;p7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16" name="Google Shape;8416;p76"/>
              <p:cNvGrpSpPr/>
              <p:nvPr/>
            </p:nvGrpSpPr>
            <p:grpSpPr>
              <a:xfrm>
                <a:off x="3359659" y="3805664"/>
                <a:ext cx="232294" cy="141000"/>
                <a:chOff x="3359659" y="3805664"/>
                <a:chExt cx="232294" cy="141000"/>
              </a:xfrm>
            </p:grpSpPr>
            <p:sp>
              <p:nvSpPr>
                <p:cNvPr id="8417" name="Google Shape;8417;p7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18" name="Google Shape;8418;p7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19" name="Google Shape;8419;p76"/>
              <p:cNvGrpSpPr/>
              <p:nvPr/>
            </p:nvGrpSpPr>
            <p:grpSpPr>
              <a:xfrm>
                <a:off x="3067316" y="3711366"/>
                <a:ext cx="66900" cy="166809"/>
                <a:chOff x="3067316" y="3711366"/>
                <a:chExt cx="66900" cy="166809"/>
              </a:xfrm>
            </p:grpSpPr>
            <p:sp>
              <p:nvSpPr>
                <p:cNvPr id="8420" name="Google Shape;8420;p7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1" name="Google Shape;8421;p7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22" name="Google Shape;8422;p76"/>
              <p:cNvGrpSpPr/>
              <p:nvPr/>
            </p:nvGrpSpPr>
            <p:grpSpPr>
              <a:xfrm>
                <a:off x="2413923" y="4058666"/>
                <a:ext cx="224119" cy="66900"/>
                <a:chOff x="2413923" y="4058666"/>
                <a:chExt cx="224119" cy="66900"/>
              </a:xfrm>
            </p:grpSpPr>
            <p:sp>
              <p:nvSpPr>
                <p:cNvPr id="8423" name="Google Shape;8423;p7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4" name="Google Shape;8424;p7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25" name="Google Shape;8425;p76"/>
              <p:cNvGrpSpPr/>
              <p:nvPr/>
            </p:nvGrpSpPr>
            <p:grpSpPr>
              <a:xfrm>
                <a:off x="3564643" y="4058666"/>
                <a:ext cx="223397" cy="66900"/>
                <a:chOff x="3564643" y="4058666"/>
                <a:chExt cx="223397" cy="66900"/>
              </a:xfrm>
            </p:grpSpPr>
            <p:sp>
              <p:nvSpPr>
                <p:cNvPr id="8426" name="Google Shape;8426;p7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7" name="Google Shape;8427;p7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428" name="Google Shape;8428;p76"/>
            <p:cNvGrpSpPr/>
            <p:nvPr/>
          </p:nvGrpSpPr>
          <p:grpSpPr>
            <a:xfrm>
              <a:off x="2633353" y="3965763"/>
              <a:ext cx="933975" cy="445687"/>
              <a:chOff x="2633353" y="3965763"/>
              <a:chExt cx="933975" cy="445687"/>
            </a:xfrm>
          </p:grpSpPr>
          <p:sp>
            <p:nvSpPr>
              <p:cNvPr id="8429" name="Google Shape;8429;p7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31" name="Google Shape;8431;p76"/>
          <p:cNvGrpSpPr/>
          <p:nvPr/>
        </p:nvGrpSpPr>
        <p:grpSpPr>
          <a:xfrm>
            <a:off x="6410784" y="1264884"/>
            <a:ext cx="1131087" cy="587383"/>
            <a:chOff x="238125" y="999450"/>
            <a:chExt cx="7140700" cy="3708225"/>
          </a:xfrm>
        </p:grpSpPr>
        <p:sp>
          <p:nvSpPr>
            <p:cNvPr id="8432" name="Google Shape;8432;p7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76"/>
          <p:cNvGrpSpPr/>
          <p:nvPr/>
        </p:nvGrpSpPr>
        <p:grpSpPr>
          <a:xfrm>
            <a:off x="3762234" y="3714379"/>
            <a:ext cx="1375854" cy="678131"/>
            <a:chOff x="3913765" y="3641905"/>
            <a:chExt cx="1522805" cy="750560"/>
          </a:xfrm>
        </p:grpSpPr>
        <p:grpSp>
          <p:nvGrpSpPr>
            <p:cNvPr id="8442" name="Google Shape;8442;p76"/>
            <p:cNvGrpSpPr/>
            <p:nvPr/>
          </p:nvGrpSpPr>
          <p:grpSpPr>
            <a:xfrm>
              <a:off x="3913765" y="3997002"/>
              <a:ext cx="1522805" cy="395463"/>
              <a:chOff x="3913765" y="3997002"/>
              <a:chExt cx="1522805" cy="395463"/>
            </a:xfrm>
          </p:grpSpPr>
          <p:grpSp>
            <p:nvGrpSpPr>
              <p:cNvPr id="8443" name="Google Shape;8443;p76"/>
              <p:cNvGrpSpPr/>
              <p:nvPr/>
            </p:nvGrpSpPr>
            <p:grpSpPr>
              <a:xfrm>
                <a:off x="3913765" y="4138659"/>
                <a:ext cx="507602" cy="253806"/>
                <a:chOff x="3913765" y="4138659"/>
                <a:chExt cx="507602" cy="253806"/>
              </a:xfrm>
            </p:grpSpPr>
            <p:sp>
              <p:nvSpPr>
                <p:cNvPr id="8444" name="Google Shape;8444;p7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446" name="Google Shape;8446;p76"/>
              <p:cNvGrpSpPr/>
              <p:nvPr/>
            </p:nvGrpSpPr>
            <p:grpSpPr>
              <a:xfrm>
                <a:off x="4421361" y="3997002"/>
                <a:ext cx="507618" cy="395463"/>
                <a:chOff x="4421361" y="3997002"/>
                <a:chExt cx="507618" cy="395463"/>
              </a:xfrm>
            </p:grpSpPr>
            <p:sp>
              <p:nvSpPr>
                <p:cNvPr id="8447" name="Google Shape;8447;p7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76"/>
              <p:cNvGrpSpPr/>
              <p:nvPr/>
            </p:nvGrpSpPr>
            <p:grpSpPr>
              <a:xfrm>
                <a:off x="4928973" y="4189418"/>
                <a:ext cx="507596" cy="203047"/>
                <a:chOff x="4928973" y="4189418"/>
                <a:chExt cx="507596" cy="203047"/>
              </a:xfrm>
            </p:grpSpPr>
            <p:sp>
              <p:nvSpPr>
                <p:cNvPr id="8450" name="Google Shape;8450;p7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2" name="Google Shape;8452;p76"/>
            <p:cNvGrpSpPr/>
            <p:nvPr/>
          </p:nvGrpSpPr>
          <p:grpSpPr>
            <a:xfrm>
              <a:off x="4482186" y="3641905"/>
              <a:ext cx="397605" cy="349784"/>
              <a:chOff x="2906375" y="1159725"/>
              <a:chExt cx="1860575" cy="1636800"/>
            </a:xfrm>
          </p:grpSpPr>
          <p:sp>
            <p:nvSpPr>
              <p:cNvPr id="8453" name="Google Shape;8453;p7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7" name="Google Shape;8457;p76"/>
          <p:cNvGrpSpPr/>
          <p:nvPr/>
        </p:nvGrpSpPr>
        <p:grpSpPr>
          <a:xfrm>
            <a:off x="6546943" y="2074305"/>
            <a:ext cx="940737" cy="721067"/>
            <a:chOff x="6599718" y="2068734"/>
            <a:chExt cx="940737" cy="721067"/>
          </a:xfrm>
        </p:grpSpPr>
        <p:sp>
          <p:nvSpPr>
            <p:cNvPr id="8458" name="Google Shape;8458;p7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4" name="Google Shape;8464;p76"/>
            <p:cNvGrpSpPr/>
            <p:nvPr/>
          </p:nvGrpSpPr>
          <p:grpSpPr>
            <a:xfrm>
              <a:off x="6836957" y="2068734"/>
              <a:ext cx="461892" cy="721067"/>
              <a:chOff x="6836957" y="2068734"/>
              <a:chExt cx="461892" cy="721067"/>
            </a:xfrm>
          </p:grpSpPr>
          <p:sp>
            <p:nvSpPr>
              <p:cNvPr id="8465" name="Google Shape;8465;p7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1" name="Google Shape;8471;p76"/>
              <p:cNvGrpSpPr/>
              <p:nvPr/>
            </p:nvGrpSpPr>
            <p:grpSpPr>
              <a:xfrm>
                <a:off x="6836957" y="2068734"/>
                <a:ext cx="461892" cy="721067"/>
                <a:chOff x="6836957" y="2068734"/>
                <a:chExt cx="461892" cy="721067"/>
              </a:xfrm>
            </p:grpSpPr>
            <p:sp>
              <p:nvSpPr>
                <p:cNvPr id="8472" name="Google Shape;8472;p7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79" name="Google Shape;8479;p76"/>
          <p:cNvGrpSpPr/>
          <p:nvPr/>
        </p:nvGrpSpPr>
        <p:grpSpPr>
          <a:xfrm>
            <a:off x="2430262" y="2078652"/>
            <a:ext cx="712577" cy="712374"/>
            <a:chOff x="2559249" y="2069323"/>
            <a:chExt cx="685566" cy="685634"/>
          </a:xfrm>
        </p:grpSpPr>
        <p:sp>
          <p:nvSpPr>
            <p:cNvPr id="8480" name="Google Shape;8480;p7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76"/>
          <p:cNvGrpSpPr/>
          <p:nvPr/>
        </p:nvGrpSpPr>
        <p:grpSpPr>
          <a:xfrm>
            <a:off x="7612699" y="1191441"/>
            <a:ext cx="845645" cy="711911"/>
            <a:chOff x="951975" y="315800"/>
            <a:chExt cx="5860325" cy="4933550"/>
          </a:xfrm>
        </p:grpSpPr>
        <p:sp>
          <p:nvSpPr>
            <p:cNvPr id="8494" name="Google Shape;8494;p7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76"/>
          <p:cNvGrpSpPr/>
          <p:nvPr/>
        </p:nvGrpSpPr>
        <p:grpSpPr>
          <a:xfrm>
            <a:off x="3709828" y="2927550"/>
            <a:ext cx="1617932" cy="621724"/>
            <a:chOff x="3862800" y="3038525"/>
            <a:chExt cx="1329006" cy="510698"/>
          </a:xfrm>
        </p:grpSpPr>
        <p:sp>
          <p:nvSpPr>
            <p:cNvPr id="8503" name="Google Shape;8503;p7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5" name="Google Shape;8505;p76"/>
            <p:cNvGrpSpPr/>
            <p:nvPr/>
          </p:nvGrpSpPr>
          <p:grpSpPr>
            <a:xfrm>
              <a:off x="3967075" y="3040337"/>
              <a:ext cx="1019927" cy="402126"/>
              <a:chOff x="3967075" y="3040337"/>
              <a:chExt cx="1019927" cy="402126"/>
            </a:xfrm>
          </p:grpSpPr>
          <p:sp>
            <p:nvSpPr>
              <p:cNvPr id="8506" name="Google Shape;8506;p7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76"/>
            <p:cNvGrpSpPr/>
            <p:nvPr/>
          </p:nvGrpSpPr>
          <p:grpSpPr>
            <a:xfrm>
              <a:off x="4186700" y="3040337"/>
              <a:ext cx="390475" cy="183289"/>
              <a:chOff x="4186700" y="3040337"/>
              <a:chExt cx="390475" cy="183289"/>
            </a:xfrm>
          </p:grpSpPr>
          <p:sp>
            <p:nvSpPr>
              <p:cNvPr id="8509" name="Google Shape;8509;p7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76"/>
            <p:cNvGrpSpPr/>
            <p:nvPr/>
          </p:nvGrpSpPr>
          <p:grpSpPr>
            <a:xfrm>
              <a:off x="4073727" y="3040337"/>
              <a:ext cx="697794" cy="296263"/>
              <a:chOff x="4073727" y="3040337"/>
              <a:chExt cx="697794" cy="296263"/>
            </a:xfrm>
          </p:grpSpPr>
          <p:sp>
            <p:nvSpPr>
              <p:cNvPr id="8512" name="Google Shape;8512;p7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76"/>
            <p:cNvGrpSpPr/>
            <p:nvPr/>
          </p:nvGrpSpPr>
          <p:grpSpPr>
            <a:xfrm>
              <a:off x="3862800" y="3038525"/>
              <a:ext cx="1329006" cy="510698"/>
              <a:chOff x="3862800" y="3038525"/>
              <a:chExt cx="1329006" cy="510698"/>
            </a:xfrm>
          </p:grpSpPr>
          <p:sp>
            <p:nvSpPr>
              <p:cNvPr id="8515" name="Google Shape;8515;p7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7" name="Google Shape;8517;p76"/>
          <p:cNvGrpSpPr/>
          <p:nvPr/>
        </p:nvGrpSpPr>
        <p:grpSpPr>
          <a:xfrm>
            <a:off x="718150" y="1191441"/>
            <a:ext cx="883205" cy="775176"/>
            <a:chOff x="649648" y="271400"/>
            <a:chExt cx="6215377" cy="5455143"/>
          </a:xfrm>
        </p:grpSpPr>
        <p:sp>
          <p:nvSpPr>
            <p:cNvPr id="8518" name="Google Shape;8518;p7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76"/>
          <p:cNvGrpSpPr/>
          <p:nvPr/>
        </p:nvGrpSpPr>
        <p:grpSpPr>
          <a:xfrm>
            <a:off x="2326452" y="1191441"/>
            <a:ext cx="767704" cy="815489"/>
            <a:chOff x="2499700" y="1135950"/>
            <a:chExt cx="732402" cy="777990"/>
          </a:xfrm>
        </p:grpSpPr>
        <p:grpSp>
          <p:nvGrpSpPr>
            <p:cNvPr id="8531" name="Google Shape;8531;p76"/>
            <p:cNvGrpSpPr/>
            <p:nvPr/>
          </p:nvGrpSpPr>
          <p:grpSpPr>
            <a:xfrm>
              <a:off x="2499700" y="1135950"/>
              <a:ext cx="732402" cy="694705"/>
              <a:chOff x="2499700" y="1135950"/>
              <a:chExt cx="732402" cy="694705"/>
            </a:xfrm>
          </p:grpSpPr>
          <p:sp>
            <p:nvSpPr>
              <p:cNvPr id="8532" name="Google Shape;8532;p7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9" name="Google Shape;8559;p76"/>
            <p:cNvGrpSpPr/>
            <p:nvPr/>
          </p:nvGrpSpPr>
          <p:grpSpPr>
            <a:xfrm>
              <a:off x="2517909" y="1188726"/>
              <a:ext cx="702702" cy="725214"/>
              <a:chOff x="2517909" y="1188726"/>
              <a:chExt cx="702702" cy="725214"/>
            </a:xfrm>
          </p:grpSpPr>
          <p:sp>
            <p:nvSpPr>
              <p:cNvPr id="8560" name="Google Shape;8560;p7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65" name="Google Shape;8565;p76"/>
          <p:cNvGrpSpPr/>
          <p:nvPr/>
        </p:nvGrpSpPr>
        <p:grpSpPr>
          <a:xfrm>
            <a:off x="1672184" y="1191441"/>
            <a:ext cx="583439" cy="870229"/>
            <a:chOff x="1716825" y="1121550"/>
            <a:chExt cx="622800" cy="928938"/>
          </a:xfrm>
        </p:grpSpPr>
        <p:grpSp>
          <p:nvGrpSpPr>
            <p:cNvPr id="8566" name="Google Shape;8566;p76"/>
            <p:cNvGrpSpPr/>
            <p:nvPr/>
          </p:nvGrpSpPr>
          <p:grpSpPr>
            <a:xfrm>
              <a:off x="1716825" y="1121550"/>
              <a:ext cx="622800" cy="928938"/>
              <a:chOff x="1716825" y="1121550"/>
              <a:chExt cx="622800" cy="928938"/>
            </a:xfrm>
          </p:grpSpPr>
          <p:cxnSp>
            <p:nvCxnSpPr>
              <p:cNvPr id="8567" name="Google Shape;8567;p7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568" name="Google Shape;8568;p7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9" name="Google Shape;8569;p76"/>
            <p:cNvGrpSpPr/>
            <p:nvPr/>
          </p:nvGrpSpPr>
          <p:grpSpPr>
            <a:xfrm>
              <a:off x="1768050" y="1172775"/>
              <a:ext cx="520200" cy="832000"/>
              <a:chOff x="1768050" y="1172775"/>
              <a:chExt cx="520200" cy="832000"/>
            </a:xfrm>
          </p:grpSpPr>
          <p:cxnSp>
            <p:nvCxnSpPr>
              <p:cNvPr id="8570" name="Google Shape;8570;p7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571" name="Google Shape;8571;p7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76"/>
            <p:cNvGrpSpPr/>
            <p:nvPr/>
          </p:nvGrpSpPr>
          <p:grpSpPr>
            <a:xfrm>
              <a:off x="1820100" y="1225475"/>
              <a:ext cx="416400" cy="729575"/>
              <a:chOff x="1820100" y="1225475"/>
              <a:chExt cx="416400" cy="729575"/>
            </a:xfrm>
          </p:grpSpPr>
          <p:cxnSp>
            <p:nvCxnSpPr>
              <p:cNvPr id="8573" name="Google Shape;8573;p7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574" name="Google Shape;8574;p7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76"/>
            <p:cNvGrpSpPr/>
            <p:nvPr/>
          </p:nvGrpSpPr>
          <p:grpSpPr>
            <a:xfrm>
              <a:off x="1874250" y="1278825"/>
              <a:ext cx="308100" cy="605275"/>
              <a:chOff x="1874250" y="1278825"/>
              <a:chExt cx="308100" cy="605275"/>
            </a:xfrm>
          </p:grpSpPr>
          <p:cxnSp>
            <p:nvCxnSpPr>
              <p:cNvPr id="8576" name="Google Shape;8576;p7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577" name="Google Shape;8577;p7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78" name="Google Shape;8578;p7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76"/>
          <p:cNvGrpSpPr/>
          <p:nvPr/>
        </p:nvGrpSpPr>
        <p:grpSpPr>
          <a:xfrm>
            <a:off x="1592007" y="2077763"/>
            <a:ext cx="739072" cy="714152"/>
            <a:chOff x="4334725" y="1355875"/>
            <a:chExt cx="3106650" cy="3001900"/>
          </a:xfrm>
        </p:grpSpPr>
        <p:grpSp>
          <p:nvGrpSpPr>
            <p:cNvPr id="8580" name="Google Shape;8580;p76"/>
            <p:cNvGrpSpPr/>
            <p:nvPr/>
          </p:nvGrpSpPr>
          <p:grpSpPr>
            <a:xfrm>
              <a:off x="4516050" y="1724875"/>
              <a:ext cx="2693725" cy="2632900"/>
              <a:chOff x="4516050" y="1724875"/>
              <a:chExt cx="2693725" cy="2632900"/>
            </a:xfrm>
          </p:grpSpPr>
          <p:sp>
            <p:nvSpPr>
              <p:cNvPr id="8581" name="Google Shape;8581;p7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76"/>
            <p:cNvGrpSpPr/>
            <p:nvPr/>
          </p:nvGrpSpPr>
          <p:grpSpPr>
            <a:xfrm>
              <a:off x="4334725" y="1355875"/>
              <a:ext cx="3106650" cy="2709650"/>
              <a:chOff x="4334725" y="1355875"/>
              <a:chExt cx="3106650" cy="2709650"/>
            </a:xfrm>
          </p:grpSpPr>
          <p:sp>
            <p:nvSpPr>
              <p:cNvPr id="8585" name="Google Shape;8585;p7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88" name="Google Shape;8588;p76"/>
          <p:cNvGrpSpPr/>
          <p:nvPr/>
        </p:nvGrpSpPr>
        <p:grpSpPr>
          <a:xfrm>
            <a:off x="7708956" y="3708534"/>
            <a:ext cx="312074" cy="684173"/>
            <a:chOff x="7645573" y="3754300"/>
            <a:chExt cx="293855" cy="644170"/>
          </a:xfrm>
        </p:grpSpPr>
        <p:sp>
          <p:nvSpPr>
            <p:cNvPr id="8589" name="Google Shape;8589;p7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76"/>
          <p:cNvGrpSpPr/>
          <p:nvPr/>
        </p:nvGrpSpPr>
        <p:grpSpPr>
          <a:xfrm>
            <a:off x="5630944" y="1191441"/>
            <a:ext cx="709011" cy="739359"/>
            <a:chOff x="5830645" y="1256617"/>
            <a:chExt cx="530340" cy="553040"/>
          </a:xfrm>
        </p:grpSpPr>
        <p:grpSp>
          <p:nvGrpSpPr>
            <p:cNvPr id="8592" name="Google Shape;8592;p76"/>
            <p:cNvGrpSpPr/>
            <p:nvPr/>
          </p:nvGrpSpPr>
          <p:grpSpPr>
            <a:xfrm>
              <a:off x="5830645" y="1256617"/>
              <a:ext cx="259743" cy="269909"/>
              <a:chOff x="5830645" y="1256617"/>
              <a:chExt cx="259743" cy="269909"/>
            </a:xfrm>
          </p:grpSpPr>
          <p:sp>
            <p:nvSpPr>
              <p:cNvPr id="8593" name="Google Shape;8593;p7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76"/>
            <p:cNvGrpSpPr/>
            <p:nvPr/>
          </p:nvGrpSpPr>
          <p:grpSpPr>
            <a:xfrm>
              <a:off x="6101293" y="1256617"/>
              <a:ext cx="259692" cy="269909"/>
              <a:chOff x="6101293" y="1256617"/>
              <a:chExt cx="259692" cy="269909"/>
            </a:xfrm>
          </p:grpSpPr>
          <p:sp>
            <p:nvSpPr>
              <p:cNvPr id="8596" name="Google Shape;8596;p7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76"/>
            <p:cNvGrpSpPr/>
            <p:nvPr/>
          </p:nvGrpSpPr>
          <p:grpSpPr>
            <a:xfrm>
              <a:off x="5830645" y="1539749"/>
              <a:ext cx="259692" cy="269909"/>
              <a:chOff x="5830645" y="1539749"/>
              <a:chExt cx="259692" cy="269909"/>
            </a:xfrm>
          </p:grpSpPr>
          <p:sp>
            <p:nvSpPr>
              <p:cNvPr id="8599" name="Google Shape;8599;p7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76"/>
            <p:cNvGrpSpPr/>
            <p:nvPr/>
          </p:nvGrpSpPr>
          <p:grpSpPr>
            <a:xfrm>
              <a:off x="6101293" y="1539749"/>
              <a:ext cx="259692" cy="269909"/>
              <a:chOff x="6101293" y="1539749"/>
              <a:chExt cx="259692" cy="269909"/>
            </a:xfrm>
          </p:grpSpPr>
          <p:sp>
            <p:nvSpPr>
              <p:cNvPr id="8602" name="Google Shape;8602;p7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4" name="Google Shape;8604;p7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76"/>
          <p:cNvGrpSpPr/>
          <p:nvPr/>
        </p:nvGrpSpPr>
        <p:grpSpPr>
          <a:xfrm>
            <a:off x="732438" y="2927557"/>
            <a:ext cx="1452955" cy="621360"/>
            <a:chOff x="732422" y="2990152"/>
            <a:chExt cx="1337773" cy="572102"/>
          </a:xfrm>
        </p:grpSpPr>
        <p:sp>
          <p:nvSpPr>
            <p:cNvPr id="8606" name="Google Shape;8606;p7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615"/>
        <p:cNvGrpSpPr/>
        <p:nvPr/>
      </p:nvGrpSpPr>
      <p:grpSpPr>
        <a:xfrm>
          <a:off x="0" y="0"/>
          <a:ext cx="0" cy="0"/>
          <a:chOff x="0" y="0"/>
          <a:chExt cx="0" cy="0"/>
        </a:xfrm>
      </p:grpSpPr>
      <p:grpSp>
        <p:nvGrpSpPr>
          <p:cNvPr id="8616" name="Google Shape;8616;p77"/>
          <p:cNvGrpSpPr/>
          <p:nvPr/>
        </p:nvGrpSpPr>
        <p:grpSpPr>
          <a:xfrm>
            <a:off x="729238" y="1179665"/>
            <a:ext cx="1636117" cy="1526144"/>
            <a:chOff x="729238" y="1179665"/>
            <a:chExt cx="1636117" cy="1526144"/>
          </a:xfrm>
        </p:grpSpPr>
        <p:grpSp>
          <p:nvGrpSpPr>
            <p:cNvPr id="8617" name="Google Shape;8617;p77"/>
            <p:cNvGrpSpPr/>
            <p:nvPr/>
          </p:nvGrpSpPr>
          <p:grpSpPr>
            <a:xfrm>
              <a:off x="729238" y="1179665"/>
              <a:ext cx="80700" cy="1526144"/>
              <a:chOff x="729238" y="1179665"/>
              <a:chExt cx="80700" cy="1526144"/>
            </a:xfrm>
          </p:grpSpPr>
          <p:sp>
            <p:nvSpPr>
              <p:cNvPr id="8618" name="Google Shape;8618;p7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77"/>
            <p:cNvGrpSpPr/>
            <p:nvPr/>
          </p:nvGrpSpPr>
          <p:grpSpPr>
            <a:xfrm>
              <a:off x="903098" y="1179665"/>
              <a:ext cx="80700" cy="1526144"/>
              <a:chOff x="903098" y="1179665"/>
              <a:chExt cx="80700" cy="1526144"/>
            </a:xfrm>
          </p:grpSpPr>
          <p:sp>
            <p:nvSpPr>
              <p:cNvPr id="8629" name="Google Shape;8629;p7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9" name="Google Shape;8639;p77"/>
            <p:cNvGrpSpPr/>
            <p:nvPr/>
          </p:nvGrpSpPr>
          <p:grpSpPr>
            <a:xfrm>
              <a:off x="1076958" y="1179665"/>
              <a:ext cx="80700" cy="1526144"/>
              <a:chOff x="1076958" y="1179665"/>
              <a:chExt cx="80700" cy="1526144"/>
            </a:xfrm>
          </p:grpSpPr>
          <p:sp>
            <p:nvSpPr>
              <p:cNvPr id="8640" name="Google Shape;8640;p7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77"/>
            <p:cNvGrpSpPr/>
            <p:nvPr/>
          </p:nvGrpSpPr>
          <p:grpSpPr>
            <a:xfrm>
              <a:off x="1247707" y="1179665"/>
              <a:ext cx="80700" cy="1526144"/>
              <a:chOff x="1247707" y="1179665"/>
              <a:chExt cx="80700" cy="1526144"/>
            </a:xfrm>
          </p:grpSpPr>
          <p:sp>
            <p:nvSpPr>
              <p:cNvPr id="8651" name="Google Shape;8651;p7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77"/>
            <p:cNvGrpSpPr/>
            <p:nvPr/>
          </p:nvGrpSpPr>
          <p:grpSpPr>
            <a:xfrm>
              <a:off x="1421567" y="1179665"/>
              <a:ext cx="80700" cy="1526144"/>
              <a:chOff x="1421567" y="1179665"/>
              <a:chExt cx="80700" cy="1526144"/>
            </a:xfrm>
          </p:grpSpPr>
          <p:sp>
            <p:nvSpPr>
              <p:cNvPr id="8662" name="Google Shape;8662;p7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77"/>
            <p:cNvGrpSpPr/>
            <p:nvPr/>
          </p:nvGrpSpPr>
          <p:grpSpPr>
            <a:xfrm>
              <a:off x="1592327" y="1179665"/>
              <a:ext cx="80700" cy="1526144"/>
              <a:chOff x="1592327" y="1179665"/>
              <a:chExt cx="80700" cy="1526144"/>
            </a:xfrm>
          </p:grpSpPr>
          <p:sp>
            <p:nvSpPr>
              <p:cNvPr id="8673" name="Google Shape;8673;p7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3" name="Google Shape;8683;p77"/>
            <p:cNvGrpSpPr/>
            <p:nvPr/>
          </p:nvGrpSpPr>
          <p:grpSpPr>
            <a:xfrm>
              <a:off x="1766187" y="1179665"/>
              <a:ext cx="80700" cy="1526144"/>
              <a:chOff x="1766187" y="1179665"/>
              <a:chExt cx="80700" cy="1526144"/>
            </a:xfrm>
          </p:grpSpPr>
          <p:sp>
            <p:nvSpPr>
              <p:cNvPr id="8684" name="Google Shape;8684;p7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77"/>
            <p:cNvGrpSpPr/>
            <p:nvPr/>
          </p:nvGrpSpPr>
          <p:grpSpPr>
            <a:xfrm>
              <a:off x="1936935" y="1179665"/>
              <a:ext cx="80700" cy="1526144"/>
              <a:chOff x="1936935" y="1179665"/>
              <a:chExt cx="80700" cy="1526144"/>
            </a:xfrm>
          </p:grpSpPr>
          <p:sp>
            <p:nvSpPr>
              <p:cNvPr id="8695" name="Google Shape;8695;p7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77"/>
            <p:cNvGrpSpPr/>
            <p:nvPr/>
          </p:nvGrpSpPr>
          <p:grpSpPr>
            <a:xfrm>
              <a:off x="2110795" y="1179665"/>
              <a:ext cx="80700" cy="1526144"/>
              <a:chOff x="2110795" y="1179665"/>
              <a:chExt cx="80700" cy="1526144"/>
            </a:xfrm>
          </p:grpSpPr>
          <p:sp>
            <p:nvSpPr>
              <p:cNvPr id="8706" name="Google Shape;8706;p7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77"/>
            <p:cNvGrpSpPr/>
            <p:nvPr/>
          </p:nvGrpSpPr>
          <p:grpSpPr>
            <a:xfrm>
              <a:off x="2284655" y="1179665"/>
              <a:ext cx="80700" cy="1526144"/>
              <a:chOff x="2284655" y="1179665"/>
              <a:chExt cx="80700" cy="1526144"/>
            </a:xfrm>
          </p:grpSpPr>
          <p:sp>
            <p:nvSpPr>
              <p:cNvPr id="8717" name="Google Shape;8717;p7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27" name="Google Shape;8727;p77"/>
          <p:cNvGrpSpPr/>
          <p:nvPr/>
        </p:nvGrpSpPr>
        <p:grpSpPr>
          <a:xfrm>
            <a:off x="2623904" y="1198803"/>
            <a:ext cx="1364248" cy="1102133"/>
            <a:chOff x="2623904" y="1198803"/>
            <a:chExt cx="1364248" cy="1102133"/>
          </a:xfrm>
        </p:grpSpPr>
        <p:grpSp>
          <p:nvGrpSpPr>
            <p:cNvPr id="8728" name="Google Shape;8728;p77"/>
            <p:cNvGrpSpPr/>
            <p:nvPr/>
          </p:nvGrpSpPr>
          <p:grpSpPr>
            <a:xfrm>
              <a:off x="2623907" y="1198803"/>
              <a:ext cx="1364245" cy="273000"/>
              <a:chOff x="2623907" y="1198803"/>
              <a:chExt cx="1364245" cy="273000"/>
            </a:xfrm>
          </p:grpSpPr>
          <p:sp>
            <p:nvSpPr>
              <p:cNvPr id="8729" name="Google Shape;8729;p7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77"/>
            <p:cNvGrpSpPr/>
            <p:nvPr/>
          </p:nvGrpSpPr>
          <p:grpSpPr>
            <a:xfrm>
              <a:off x="2623904" y="1476964"/>
              <a:ext cx="1364245" cy="273000"/>
              <a:chOff x="2623904" y="1476964"/>
              <a:chExt cx="1364245" cy="273000"/>
            </a:xfrm>
          </p:grpSpPr>
          <p:sp>
            <p:nvSpPr>
              <p:cNvPr id="8735" name="Google Shape;8735;p7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77"/>
            <p:cNvGrpSpPr/>
            <p:nvPr/>
          </p:nvGrpSpPr>
          <p:grpSpPr>
            <a:xfrm>
              <a:off x="2623907" y="1749775"/>
              <a:ext cx="1364245" cy="273000"/>
              <a:chOff x="2623907" y="1749775"/>
              <a:chExt cx="1364245" cy="273000"/>
            </a:xfrm>
          </p:grpSpPr>
          <p:sp>
            <p:nvSpPr>
              <p:cNvPr id="8741" name="Google Shape;8741;p7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77"/>
            <p:cNvGrpSpPr/>
            <p:nvPr/>
          </p:nvGrpSpPr>
          <p:grpSpPr>
            <a:xfrm>
              <a:off x="2623904" y="2027936"/>
              <a:ext cx="1364245" cy="273000"/>
              <a:chOff x="2623904" y="2027936"/>
              <a:chExt cx="1364245" cy="273000"/>
            </a:xfrm>
          </p:grpSpPr>
          <p:sp>
            <p:nvSpPr>
              <p:cNvPr id="8747" name="Google Shape;8747;p7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2" name="Google Shape;8752;p77"/>
          <p:cNvGrpSpPr/>
          <p:nvPr/>
        </p:nvGrpSpPr>
        <p:grpSpPr>
          <a:xfrm>
            <a:off x="2613365" y="2657986"/>
            <a:ext cx="1387541" cy="159124"/>
            <a:chOff x="3200660" y="2180272"/>
            <a:chExt cx="2563824" cy="378237"/>
          </a:xfrm>
        </p:grpSpPr>
        <p:sp>
          <p:nvSpPr>
            <p:cNvPr id="8753" name="Google Shape;8753;p7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77"/>
          <p:cNvGrpSpPr/>
          <p:nvPr/>
        </p:nvGrpSpPr>
        <p:grpSpPr>
          <a:xfrm>
            <a:off x="2609890" y="2935811"/>
            <a:ext cx="1390502" cy="159625"/>
            <a:chOff x="3530150" y="2790075"/>
            <a:chExt cx="1962600" cy="225300"/>
          </a:xfrm>
        </p:grpSpPr>
        <p:sp>
          <p:nvSpPr>
            <p:cNvPr id="8772" name="Google Shape;8772;p7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4" name="Google Shape;8774;p77"/>
          <p:cNvGrpSpPr/>
          <p:nvPr/>
        </p:nvGrpSpPr>
        <p:grpSpPr>
          <a:xfrm>
            <a:off x="2610543" y="3214137"/>
            <a:ext cx="1411629" cy="153761"/>
            <a:chOff x="3558802" y="4011427"/>
            <a:chExt cx="1866000" cy="111300"/>
          </a:xfrm>
        </p:grpSpPr>
        <p:sp>
          <p:nvSpPr>
            <p:cNvPr id="8775" name="Google Shape;8775;p7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77"/>
          <p:cNvGrpSpPr/>
          <p:nvPr/>
        </p:nvGrpSpPr>
        <p:grpSpPr>
          <a:xfrm>
            <a:off x="2610235" y="2419536"/>
            <a:ext cx="1383503" cy="119749"/>
            <a:chOff x="3465975" y="2270276"/>
            <a:chExt cx="1986364" cy="171929"/>
          </a:xfrm>
        </p:grpSpPr>
        <p:sp>
          <p:nvSpPr>
            <p:cNvPr id="8778" name="Google Shape;8778;p7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77"/>
          <p:cNvGrpSpPr/>
          <p:nvPr/>
        </p:nvGrpSpPr>
        <p:grpSpPr>
          <a:xfrm>
            <a:off x="2621243" y="3783187"/>
            <a:ext cx="1369531" cy="195460"/>
            <a:chOff x="723300" y="4253549"/>
            <a:chExt cx="2276482" cy="324900"/>
          </a:xfrm>
        </p:grpSpPr>
        <p:sp>
          <p:nvSpPr>
            <p:cNvPr id="8787" name="Google Shape;8787;p7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2" name="Google Shape;8792;p77"/>
          <p:cNvGrpSpPr/>
          <p:nvPr/>
        </p:nvGrpSpPr>
        <p:grpSpPr>
          <a:xfrm>
            <a:off x="2610803" y="3484367"/>
            <a:ext cx="1389066" cy="180119"/>
            <a:chOff x="705948" y="3788465"/>
            <a:chExt cx="2308953" cy="299400"/>
          </a:xfrm>
        </p:grpSpPr>
        <p:sp>
          <p:nvSpPr>
            <p:cNvPr id="8793" name="Google Shape;8793;p7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77"/>
          <p:cNvGrpSpPr/>
          <p:nvPr/>
        </p:nvGrpSpPr>
        <p:grpSpPr>
          <a:xfrm>
            <a:off x="2658741" y="4097347"/>
            <a:ext cx="1304609" cy="294074"/>
            <a:chOff x="2658741" y="4097347"/>
            <a:chExt cx="1304609" cy="294074"/>
          </a:xfrm>
        </p:grpSpPr>
        <p:grpSp>
          <p:nvGrpSpPr>
            <p:cNvPr id="8799" name="Google Shape;8799;p77"/>
            <p:cNvGrpSpPr/>
            <p:nvPr/>
          </p:nvGrpSpPr>
          <p:grpSpPr>
            <a:xfrm>
              <a:off x="2658741" y="4097347"/>
              <a:ext cx="118572" cy="294074"/>
              <a:chOff x="3343310" y="4475555"/>
              <a:chExt cx="127717" cy="316753"/>
            </a:xfrm>
          </p:grpSpPr>
          <p:sp>
            <p:nvSpPr>
              <p:cNvPr id="8800" name="Google Shape;8800;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77"/>
            <p:cNvGrpSpPr/>
            <p:nvPr/>
          </p:nvGrpSpPr>
          <p:grpSpPr>
            <a:xfrm>
              <a:off x="3815519" y="4098388"/>
              <a:ext cx="147831" cy="291991"/>
              <a:chOff x="3527539" y="4476677"/>
              <a:chExt cx="159232" cy="314510"/>
            </a:xfrm>
          </p:grpSpPr>
          <p:sp>
            <p:nvSpPr>
              <p:cNvPr id="8803" name="Google Shape;8803;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77"/>
            <p:cNvGrpSpPr/>
            <p:nvPr/>
          </p:nvGrpSpPr>
          <p:grpSpPr>
            <a:xfrm>
              <a:off x="3511696" y="4098388"/>
              <a:ext cx="147831" cy="291991"/>
              <a:chOff x="3527539" y="4476677"/>
              <a:chExt cx="159232" cy="314510"/>
            </a:xfrm>
          </p:grpSpPr>
          <p:sp>
            <p:nvSpPr>
              <p:cNvPr id="8806" name="Google Shape;8806;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77"/>
            <p:cNvGrpSpPr/>
            <p:nvPr/>
          </p:nvGrpSpPr>
          <p:grpSpPr>
            <a:xfrm>
              <a:off x="3207874" y="4098388"/>
              <a:ext cx="147831" cy="291991"/>
              <a:chOff x="3527539" y="4476677"/>
              <a:chExt cx="159232" cy="314510"/>
            </a:xfrm>
          </p:grpSpPr>
          <p:sp>
            <p:nvSpPr>
              <p:cNvPr id="8809" name="Google Shape;8809;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1" name="Google Shape;8811;p77"/>
            <p:cNvGrpSpPr/>
            <p:nvPr/>
          </p:nvGrpSpPr>
          <p:grpSpPr>
            <a:xfrm>
              <a:off x="2933305" y="4097347"/>
              <a:ext cx="118572" cy="294074"/>
              <a:chOff x="3343310" y="4475555"/>
              <a:chExt cx="127717" cy="316753"/>
            </a:xfrm>
          </p:grpSpPr>
          <p:sp>
            <p:nvSpPr>
              <p:cNvPr id="8812" name="Google Shape;8812;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14" name="Google Shape;8814;p77"/>
          <p:cNvGrpSpPr/>
          <p:nvPr/>
        </p:nvGrpSpPr>
        <p:grpSpPr>
          <a:xfrm>
            <a:off x="4277571" y="2080469"/>
            <a:ext cx="1433821" cy="191501"/>
            <a:chOff x="4273350" y="2080469"/>
            <a:chExt cx="1433821" cy="191501"/>
          </a:xfrm>
        </p:grpSpPr>
        <p:grpSp>
          <p:nvGrpSpPr>
            <p:cNvPr id="8815" name="Google Shape;8815;p77"/>
            <p:cNvGrpSpPr/>
            <p:nvPr/>
          </p:nvGrpSpPr>
          <p:grpSpPr>
            <a:xfrm>
              <a:off x="4273350" y="2080469"/>
              <a:ext cx="1433821" cy="0"/>
              <a:chOff x="5224975" y="2962250"/>
              <a:chExt cx="1544400" cy="0"/>
            </a:xfrm>
          </p:grpSpPr>
          <p:cxnSp>
            <p:nvCxnSpPr>
              <p:cNvPr id="8816" name="Google Shape;8816;p7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817" name="Google Shape;8817;p7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818" name="Google Shape;8818;p77"/>
            <p:cNvGrpSpPr/>
            <p:nvPr/>
          </p:nvGrpSpPr>
          <p:grpSpPr>
            <a:xfrm>
              <a:off x="4273350" y="2271969"/>
              <a:ext cx="1433821" cy="0"/>
              <a:chOff x="5224975" y="2962250"/>
              <a:chExt cx="1544400" cy="0"/>
            </a:xfrm>
          </p:grpSpPr>
          <p:cxnSp>
            <p:nvCxnSpPr>
              <p:cNvPr id="8819" name="Google Shape;8819;p7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820" name="Google Shape;8820;p7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821" name="Google Shape;8821;p77"/>
          <p:cNvGrpSpPr/>
          <p:nvPr/>
        </p:nvGrpSpPr>
        <p:grpSpPr>
          <a:xfrm>
            <a:off x="4279126" y="1183036"/>
            <a:ext cx="1430711" cy="743389"/>
            <a:chOff x="5159450" y="1919950"/>
            <a:chExt cx="1541050" cy="862500"/>
          </a:xfrm>
        </p:grpSpPr>
        <p:sp>
          <p:nvSpPr>
            <p:cNvPr id="8822" name="Google Shape;8822;p7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823" name="Google Shape;8823;p77"/>
            <p:cNvGrpSpPr/>
            <p:nvPr/>
          </p:nvGrpSpPr>
          <p:grpSpPr>
            <a:xfrm>
              <a:off x="5159450" y="1919950"/>
              <a:ext cx="1541050" cy="862500"/>
              <a:chOff x="5159450" y="1919950"/>
              <a:chExt cx="1541050" cy="862500"/>
            </a:xfrm>
          </p:grpSpPr>
          <p:cxnSp>
            <p:nvCxnSpPr>
              <p:cNvPr id="8824" name="Google Shape;8824;p7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825" name="Google Shape;8825;p7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826" name="Google Shape;8826;p77"/>
          <p:cNvGrpSpPr/>
          <p:nvPr/>
        </p:nvGrpSpPr>
        <p:grpSpPr>
          <a:xfrm>
            <a:off x="4269239" y="2406364"/>
            <a:ext cx="1450484" cy="1052087"/>
            <a:chOff x="5230575" y="1554475"/>
            <a:chExt cx="2137150" cy="1550150"/>
          </a:xfrm>
        </p:grpSpPr>
        <p:sp>
          <p:nvSpPr>
            <p:cNvPr id="8827" name="Google Shape;8827;p7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77"/>
          <p:cNvGrpSpPr/>
          <p:nvPr/>
        </p:nvGrpSpPr>
        <p:grpSpPr>
          <a:xfrm rot="10800000">
            <a:off x="4285790" y="3498553"/>
            <a:ext cx="1417383" cy="887946"/>
            <a:chOff x="5645403" y="2920021"/>
            <a:chExt cx="2650800" cy="2180614"/>
          </a:xfrm>
        </p:grpSpPr>
        <p:sp>
          <p:nvSpPr>
            <p:cNvPr id="8841" name="Google Shape;8841;p7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2" name="Google Shape;8842;p77"/>
            <p:cNvCxnSpPr>
              <a:stCxn id="8841"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843" name="Google Shape;8843;p7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4" name="Google Shape;8844;p77"/>
            <p:cNvCxnSpPr>
              <a:endCxn id="8843"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845" name="Google Shape;8845;p7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6" name="Google Shape;8846;p77"/>
            <p:cNvCxnSpPr>
              <a:stCxn id="8845"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847" name="Google Shape;8847;p7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8" name="Google Shape;8848;p77"/>
            <p:cNvCxnSpPr>
              <a:endCxn id="8847"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849" name="Google Shape;8849;p77"/>
          <p:cNvGrpSpPr/>
          <p:nvPr/>
        </p:nvGrpSpPr>
        <p:grpSpPr>
          <a:xfrm>
            <a:off x="7386150" y="2401908"/>
            <a:ext cx="1071743" cy="1021579"/>
            <a:chOff x="7189833" y="2022667"/>
            <a:chExt cx="1251159" cy="1192597"/>
          </a:xfrm>
        </p:grpSpPr>
        <p:sp>
          <p:nvSpPr>
            <p:cNvPr id="8850" name="Google Shape;8850;p7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77"/>
          <p:cNvGrpSpPr/>
          <p:nvPr/>
        </p:nvGrpSpPr>
        <p:grpSpPr>
          <a:xfrm>
            <a:off x="727421" y="2828315"/>
            <a:ext cx="1695374" cy="1560837"/>
            <a:chOff x="727421" y="2828315"/>
            <a:chExt cx="1695374" cy="1560837"/>
          </a:xfrm>
        </p:grpSpPr>
        <p:grpSp>
          <p:nvGrpSpPr>
            <p:cNvPr id="8855" name="Google Shape;8855;p77"/>
            <p:cNvGrpSpPr/>
            <p:nvPr/>
          </p:nvGrpSpPr>
          <p:grpSpPr>
            <a:xfrm>
              <a:off x="819108" y="2882501"/>
              <a:ext cx="103104" cy="1426186"/>
              <a:chOff x="4674013" y="3100904"/>
              <a:chExt cx="122758" cy="1698043"/>
            </a:xfrm>
          </p:grpSpPr>
          <p:sp>
            <p:nvSpPr>
              <p:cNvPr id="8856" name="Google Shape;8856;p7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77"/>
            <p:cNvGrpSpPr/>
            <p:nvPr/>
          </p:nvGrpSpPr>
          <p:grpSpPr>
            <a:xfrm>
              <a:off x="1062475" y="2882501"/>
              <a:ext cx="103104" cy="1426186"/>
              <a:chOff x="4940438" y="3100904"/>
              <a:chExt cx="122758" cy="1698043"/>
            </a:xfrm>
          </p:grpSpPr>
          <p:sp>
            <p:nvSpPr>
              <p:cNvPr id="8864" name="Google Shape;8864;p7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77"/>
            <p:cNvGrpSpPr/>
            <p:nvPr/>
          </p:nvGrpSpPr>
          <p:grpSpPr>
            <a:xfrm>
              <a:off x="1299324" y="2882501"/>
              <a:ext cx="103104" cy="1426186"/>
              <a:chOff x="5206863" y="3100904"/>
              <a:chExt cx="122758" cy="1698043"/>
            </a:xfrm>
          </p:grpSpPr>
          <p:sp>
            <p:nvSpPr>
              <p:cNvPr id="8872" name="Google Shape;8872;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77"/>
            <p:cNvGrpSpPr/>
            <p:nvPr/>
          </p:nvGrpSpPr>
          <p:grpSpPr>
            <a:xfrm>
              <a:off x="1786057" y="2882501"/>
              <a:ext cx="103104" cy="1426186"/>
              <a:chOff x="6006138" y="3143629"/>
              <a:chExt cx="122758" cy="1698043"/>
            </a:xfrm>
          </p:grpSpPr>
          <p:sp>
            <p:nvSpPr>
              <p:cNvPr id="8880" name="Google Shape;8880;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77"/>
            <p:cNvGrpSpPr/>
            <p:nvPr/>
          </p:nvGrpSpPr>
          <p:grpSpPr>
            <a:xfrm>
              <a:off x="2029422" y="2882501"/>
              <a:ext cx="103104" cy="1426186"/>
              <a:chOff x="6805413" y="3100904"/>
              <a:chExt cx="122758" cy="1698043"/>
            </a:xfrm>
          </p:grpSpPr>
          <p:sp>
            <p:nvSpPr>
              <p:cNvPr id="8888" name="Google Shape;8888;p7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77"/>
            <p:cNvGrpSpPr/>
            <p:nvPr/>
          </p:nvGrpSpPr>
          <p:grpSpPr>
            <a:xfrm>
              <a:off x="727421" y="2828315"/>
              <a:ext cx="1695374" cy="1560837"/>
              <a:chOff x="734799" y="2782450"/>
              <a:chExt cx="1571100" cy="1577400"/>
            </a:xfrm>
          </p:grpSpPr>
          <p:cxnSp>
            <p:nvCxnSpPr>
              <p:cNvPr id="8896" name="Google Shape;8896;p7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897" name="Google Shape;8897;p7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898" name="Google Shape;8898;p77"/>
            <p:cNvGrpSpPr/>
            <p:nvPr/>
          </p:nvGrpSpPr>
          <p:grpSpPr>
            <a:xfrm>
              <a:off x="2272795" y="2882501"/>
              <a:ext cx="103104" cy="1426186"/>
              <a:chOff x="5206863" y="3100904"/>
              <a:chExt cx="122758" cy="1698043"/>
            </a:xfrm>
          </p:grpSpPr>
          <p:sp>
            <p:nvSpPr>
              <p:cNvPr id="8899" name="Google Shape;8899;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77"/>
            <p:cNvGrpSpPr/>
            <p:nvPr/>
          </p:nvGrpSpPr>
          <p:grpSpPr>
            <a:xfrm>
              <a:off x="1542694" y="2882501"/>
              <a:ext cx="103104" cy="1426186"/>
              <a:chOff x="6006138" y="3143629"/>
              <a:chExt cx="122758" cy="1698043"/>
            </a:xfrm>
          </p:grpSpPr>
          <p:sp>
            <p:nvSpPr>
              <p:cNvPr id="8907" name="Google Shape;8907;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4" name="Google Shape;8914;p77"/>
          <p:cNvGrpSpPr/>
          <p:nvPr/>
        </p:nvGrpSpPr>
        <p:grpSpPr>
          <a:xfrm>
            <a:off x="5936000" y="2405887"/>
            <a:ext cx="1248543" cy="1025319"/>
            <a:chOff x="5183758" y="1210600"/>
            <a:chExt cx="3605380" cy="2960783"/>
          </a:xfrm>
        </p:grpSpPr>
        <p:sp>
          <p:nvSpPr>
            <p:cNvPr id="8915" name="Google Shape;8915;p7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9" name="Google Shape;8919;p7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920" name="Google Shape;8920;p7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921" name="Google Shape;8921;p7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922" name="Google Shape;8922;p7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923" name="Google Shape;8923;p7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77"/>
          <p:cNvGrpSpPr/>
          <p:nvPr/>
        </p:nvGrpSpPr>
        <p:grpSpPr>
          <a:xfrm>
            <a:off x="5793062" y="3544204"/>
            <a:ext cx="2664831" cy="843440"/>
            <a:chOff x="5916567" y="1099697"/>
            <a:chExt cx="2556683" cy="809211"/>
          </a:xfrm>
        </p:grpSpPr>
        <p:sp>
          <p:nvSpPr>
            <p:cNvPr id="8925" name="Google Shape;8925;p7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77"/>
          <p:cNvGrpSpPr/>
          <p:nvPr/>
        </p:nvGrpSpPr>
        <p:grpSpPr>
          <a:xfrm>
            <a:off x="5900602" y="1193063"/>
            <a:ext cx="1299851" cy="1023338"/>
            <a:chOff x="5900602" y="1193063"/>
            <a:chExt cx="1299851" cy="1023338"/>
          </a:xfrm>
        </p:grpSpPr>
        <p:grpSp>
          <p:nvGrpSpPr>
            <p:cNvPr id="8934" name="Google Shape;8934;p77"/>
            <p:cNvGrpSpPr/>
            <p:nvPr/>
          </p:nvGrpSpPr>
          <p:grpSpPr>
            <a:xfrm>
              <a:off x="6743564" y="1193063"/>
              <a:ext cx="456889" cy="700379"/>
              <a:chOff x="6743564" y="1193063"/>
              <a:chExt cx="456889" cy="700379"/>
            </a:xfrm>
          </p:grpSpPr>
          <p:grpSp>
            <p:nvGrpSpPr>
              <p:cNvPr id="8935" name="Google Shape;8935;p77"/>
              <p:cNvGrpSpPr/>
              <p:nvPr/>
            </p:nvGrpSpPr>
            <p:grpSpPr>
              <a:xfrm>
                <a:off x="6743564" y="1690731"/>
                <a:ext cx="214402" cy="202710"/>
                <a:chOff x="6743564" y="1690731"/>
                <a:chExt cx="214402" cy="202710"/>
              </a:xfrm>
            </p:grpSpPr>
            <p:sp>
              <p:nvSpPr>
                <p:cNvPr id="8936" name="Google Shape;8936;p7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77"/>
              <p:cNvGrpSpPr/>
              <p:nvPr/>
            </p:nvGrpSpPr>
            <p:grpSpPr>
              <a:xfrm>
                <a:off x="6915505" y="1193063"/>
                <a:ext cx="284947" cy="589637"/>
                <a:chOff x="6915505" y="1193063"/>
                <a:chExt cx="284947" cy="589637"/>
              </a:xfrm>
            </p:grpSpPr>
            <p:sp>
              <p:nvSpPr>
                <p:cNvPr id="8939" name="Google Shape;8939;p7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0" name="Google Shape;8940;p7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941" name="Google Shape;8941;p77"/>
            <p:cNvGrpSpPr/>
            <p:nvPr/>
          </p:nvGrpSpPr>
          <p:grpSpPr>
            <a:xfrm>
              <a:off x="6520337" y="1193063"/>
              <a:ext cx="341815" cy="801589"/>
              <a:chOff x="6520337" y="1193063"/>
              <a:chExt cx="341815" cy="801589"/>
            </a:xfrm>
          </p:grpSpPr>
          <p:grpSp>
            <p:nvGrpSpPr>
              <p:cNvPr id="8942" name="Google Shape;8942;p77"/>
              <p:cNvGrpSpPr/>
              <p:nvPr/>
            </p:nvGrpSpPr>
            <p:grpSpPr>
              <a:xfrm>
                <a:off x="6520337" y="1589527"/>
                <a:ext cx="213950" cy="405125"/>
                <a:chOff x="6520337" y="1589527"/>
                <a:chExt cx="213950" cy="405125"/>
              </a:xfrm>
            </p:grpSpPr>
            <p:sp>
              <p:nvSpPr>
                <p:cNvPr id="8943" name="Google Shape;8943;p7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77"/>
              <p:cNvGrpSpPr/>
              <p:nvPr/>
            </p:nvGrpSpPr>
            <p:grpSpPr>
              <a:xfrm>
                <a:off x="6577204" y="1193063"/>
                <a:ext cx="284947" cy="453562"/>
                <a:chOff x="6577204" y="1193063"/>
                <a:chExt cx="284947" cy="453562"/>
              </a:xfrm>
            </p:grpSpPr>
            <p:sp>
              <p:nvSpPr>
                <p:cNvPr id="8946" name="Google Shape;8946;p7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7" name="Google Shape;8947;p7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948" name="Google Shape;8948;p77"/>
            <p:cNvGrpSpPr/>
            <p:nvPr/>
          </p:nvGrpSpPr>
          <p:grpSpPr>
            <a:xfrm>
              <a:off x="6238903" y="1193063"/>
              <a:ext cx="300475" cy="901782"/>
              <a:chOff x="6238903" y="1193063"/>
              <a:chExt cx="300475" cy="901782"/>
            </a:xfrm>
          </p:grpSpPr>
          <p:grpSp>
            <p:nvGrpSpPr>
              <p:cNvPr id="8949" name="Google Shape;8949;p77"/>
              <p:cNvGrpSpPr/>
              <p:nvPr/>
            </p:nvGrpSpPr>
            <p:grpSpPr>
              <a:xfrm>
                <a:off x="6290865" y="1489315"/>
                <a:ext cx="248514" cy="605530"/>
                <a:chOff x="6290865" y="1489315"/>
                <a:chExt cx="248514" cy="605530"/>
              </a:xfrm>
            </p:grpSpPr>
            <p:sp>
              <p:nvSpPr>
                <p:cNvPr id="8950" name="Google Shape;8950;p7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2" name="Google Shape;8952;p77"/>
              <p:cNvGrpSpPr/>
              <p:nvPr/>
            </p:nvGrpSpPr>
            <p:grpSpPr>
              <a:xfrm>
                <a:off x="6238903" y="1193063"/>
                <a:ext cx="284947" cy="327512"/>
                <a:chOff x="6238903" y="1193063"/>
                <a:chExt cx="284947" cy="327512"/>
              </a:xfrm>
            </p:grpSpPr>
            <p:sp>
              <p:nvSpPr>
                <p:cNvPr id="8953" name="Google Shape;8953;p7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54" name="Google Shape;8954;p7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955" name="Google Shape;8955;p77"/>
            <p:cNvGrpSpPr/>
            <p:nvPr/>
          </p:nvGrpSpPr>
          <p:grpSpPr>
            <a:xfrm>
              <a:off x="5900602" y="1193063"/>
              <a:ext cx="444345" cy="1023338"/>
              <a:chOff x="5900602" y="1193063"/>
              <a:chExt cx="444345" cy="1023338"/>
            </a:xfrm>
          </p:grpSpPr>
          <p:grpSp>
            <p:nvGrpSpPr>
              <p:cNvPr id="8956" name="Google Shape;8956;p77"/>
              <p:cNvGrpSpPr/>
              <p:nvPr/>
            </p:nvGrpSpPr>
            <p:grpSpPr>
              <a:xfrm>
                <a:off x="6046501" y="1367785"/>
                <a:ext cx="298446" cy="848616"/>
                <a:chOff x="6046501" y="1367785"/>
                <a:chExt cx="298446" cy="848616"/>
              </a:xfrm>
            </p:grpSpPr>
            <p:sp>
              <p:nvSpPr>
                <p:cNvPr id="8957" name="Google Shape;8957;p7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77"/>
              <p:cNvGrpSpPr/>
              <p:nvPr/>
            </p:nvGrpSpPr>
            <p:grpSpPr>
              <a:xfrm>
                <a:off x="5900602" y="1193063"/>
                <a:ext cx="284947" cy="182312"/>
                <a:chOff x="5900602" y="1193063"/>
                <a:chExt cx="284947" cy="182312"/>
              </a:xfrm>
            </p:grpSpPr>
            <p:sp>
              <p:nvSpPr>
                <p:cNvPr id="8960" name="Google Shape;8960;p7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61" name="Google Shape;8961;p7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962" name="Google Shape;8962;p77"/>
          <p:cNvGrpSpPr/>
          <p:nvPr/>
        </p:nvGrpSpPr>
        <p:grpSpPr>
          <a:xfrm>
            <a:off x="7238484" y="1193208"/>
            <a:ext cx="1219413" cy="1051365"/>
            <a:chOff x="7287122" y="1165658"/>
            <a:chExt cx="1219413" cy="1051365"/>
          </a:xfrm>
        </p:grpSpPr>
        <p:grpSp>
          <p:nvGrpSpPr>
            <p:cNvPr id="8963" name="Google Shape;8963;p77"/>
            <p:cNvGrpSpPr/>
            <p:nvPr/>
          </p:nvGrpSpPr>
          <p:grpSpPr>
            <a:xfrm>
              <a:off x="7287122" y="1969723"/>
              <a:ext cx="1219413" cy="247300"/>
              <a:chOff x="7287122" y="1969723"/>
              <a:chExt cx="1219413" cy="247300"/>
            </a:xfrm>
          </p:grpSpPr>
          <p:sp>
            <p:nvSpPr>
              <p:cNvPr id="8964" name="Google Shape;8964;p7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5" name="Google Shape;8965;p77"/>
              <p:cNvGrpSpPr/>
              <p:nvPr/>
            </p:nvGrpSpPr>
            <p:grpSpPr>
              <a:xfrm>
                <a:off x="7287122" y="2063892"/>
                <a:ext cx="1151753" cy="73428"/>
                <a:chOff x="7287122" y="2063892"/>
                <a:chExt cx="1151753" cy="73428"/>
              </a:xfrm>
            </p:grpSpPr>
            <p:sp>
              <p:nvSpPr>
                <p:cNvPr id="8966" name="Google Shape;8966;p7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67" name="Google Shape;8967;p7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968" name="Google Shape;8968;p77"/>
            <p:cNvGrpSpPr/>
            <p:nvPr/>
          </p:nvGrpSpPr>
          <p:grpSpPr>
            <a:xfrm>
              <a:off x="7287122" y="1712201"/>
              <a:ext cx="1219403" cy="246767"/>
              <a:chOff x="7287122" y="1712201"/>
              <a:chExt cx="1219403" cy="246767"/>
            </a:xfrm>
          </p:grpSpPr>
          <p:sp>
            <p:nvSpPr>
              <p:cNvPr id="8969" name="Google Shape;8969;p7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0" name="Google Shape;8970;p77"/>
              <p:cNvGrpSpPr/>
              <p:nvPr/>
            </p:nvGrpSpPr>
            <p:grpSpPr>
              <a:xfrm>
                <a:off x="7287122" y="1842861"/>
                <a:ext cx="1005303" cy="73419"/>
                <a:chOff x="7287122" y="1842861"/>
                <a:chExt cx="1005303" cy="73419"/>
              </a:xfrm>
            </p:grpSpPr>
            <p:sp>
              <p:nvSpPr>
                <p:cNvPr id="8971" name="Google Shape;8971;p7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72" name="Google Shape;8972;p7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973" name="Google Shape;8973;p77"/>
            <p:cNvGrpSpPr/>
            <p:nvPr/>
          </p:nvGrpSpPr>
          <p:grpSpPr>
            <a:xfrm>
              <a:off x="7287122" y="1447520"/>
              <a:ext cx="1219403" cy="286667"/>
              <a:chOff x="7287122" y="1447520"/>
              <a:chExt cx="1219403" cy="286667"/>
            </a:xfrm>
          </p:grpSpPr>
          <p:sp>
            <p:nvSpPr>
              <p:cNvPr id="8974" name="Google Shape;8974;p7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5" name="Google Shape;8975;p77"/>
              <p:cNvGrpSpPr/>
              <p:nvPr/>
            </p:nvGrpSpPr>
            <p:grpSpPr>
              <a:xfrm>
                <a:off x="7287122" y="1581977"/>
                <a:ext cx="852803" cy="73428"/>
                <a:chOff x="7287122" y="1581977"/>
                <a:chExt cx="852803" cy="73428"/>
              </a:xfrm>
            </p:grpSpPr>
            <p:sp>
              <p:nvSpPr>
                <p:cNvPr id="8976" name="Google Shape;8976;p7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77" name="Google Shape;8977;p7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978" name="Google Shape;8978;p77"/>
            <p:cNvGrpSpPr/>
            <p:nvPr/>
          </p:nvGrpSpPr>
          <p:grpSpPr>
            <a:xfrm>
              <a:off x="7287122" y="1165658"/>
              <a:ext cx="1219403" cy="344253"/>
              <a:chOff x="7287122" y="1165658"/>
              <a:chExt cx="1219403" cy="344253"/>
            </a:xfrm>
          </p:grpSpPr>
          <p:sp>
            <p:nvSpPr>
              <p:cNvPr id="8979" name="Google Shape;8979;p7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0" name="Google Shape;8980;p77"/>
              <p:cNvGrpSpPr/>
              <p:nvPr/>
            </p:nvGrpSpPr>
            <p:grpSpPr>
              <a:xfrm>
                <a:off x="7287122" y="1341025"/>
                <a:ext cx="695703" cy="73419"/>
                <a:chOff x="7287122" y="1341025"/>
                <a:chExt cx="695703" cy="73419"/>
              </a:xfrm>
            </p:grpSpPr>
            <p:sp>
              <p:nvSpPr>
                <p:cNvPr id="8981" name="Google Shape;8981;p7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82" name="Google Shape;8982;p7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86"/>
        <p:cNvGrpSpPr/>
        <p:nvPr/>
      </p:nvGrpSpPr>
      <p:grpSpPr>
        <a:xfrm>
          <a:off x="0" y="0"/>
          <a:ext cx="0" cy="0"/>
          <a:chOff x="0" y="0"/>
          <a:chExt cx="0" cy="0"/>
        </a:xfrm>
      </p:grpSpPr>
      <p:sp>
        <p:nvSpPr>
          <p:cNvPr id="8987" name="Google Shape;8987;p7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8988" name="Google Shape;8988;p78"/>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8989" name="Google Shape;8989;p78"/>
          <p:cNvGrpSpPr/>
          <p:nvPr/>
        </p:nvGrpSpPr>
        <p:grpSpPr>
          <a:xfrm>
            <a:off x="845855" y="2307733"/>
            <a:ext cx="340168" cy="298978"/>
            <a:chOff x="892750" y="267400"/>
            <a:chExt cx="483125" cy="424625"/>
          </a:xfrm>
        </p:grpSpPr>
        <p:sp>
          <p:nvSpPr>
            <p:cNvPr id="8990" name="Google Shape;8990;p78"/>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1" name="Google Shape;8991;p78"/>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2" name="Google Shape;8992;p78"/>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3" name="Google Shape;8993;p78"/>
          <p:cNvGrpSpPr/>
          <p:nvPr/>
        </p:nvGrpSpPr>
        <p:grpSpPr>
          <a:xfrm>
            <a:off x="1284289" y="2287121"/>
            <a:ext cx="298996" cy="340204"/>
            <a:chOff x="1516475" y="238075"/>
            <a:chExt cx="424650" cy="483175"/>
          </a:xfrm>
        </p:grpSpPr>
        <p:sp>
          <p:nvSpPr>
            <p:cNvPr id="8994" name="Google Shape;8994;p78"/>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5" name="Google Shape;8995;p78"/>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6" name="Google Shape;8996;p78"/>
          <p:cNvGrpSpPr/>
          <p:nvPr/>
        </p:nvGrpSpPr>
        <p:grpSpPr>
          <a:xfrm>
            <a:off x="1677380" y="2367520"/>
            <a:ext cx="341488" cy="179405"/>
            <a:chOff x="2080675" y="352325"/>
            <a:chExt cx="485000" cy="254800"/>
          </a:xfrm>
        </p:grpSpPr>
        <p:sp>
          <p:nvSpPr>
            <p:cNvPr id="8997" name="Google Shape;8997;p78"/>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8" name="Google Shape;8998;p78"/>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9" name="Google Shape;8999;p78"/>
          <p:cNvGrpSpPr/>
          <p:nvPr/>
        </p:nvGrpSpPr>
        <p:grpSpPr>
          <a:xfrm>
            <a:off x="2126559" y="2287138"/>
            <a:ext cx="298996" cy="340168"/>
            <a:chOff x="2705375" y="238125"/>
            <a:chExt cx="424650" cy="483125"/>
          </a:xfrm>
        </p:grpSpPr>
        <p:sp>
          <p:nvSpPr>
            <p:cNvPr id="9000" name="Google Shape;9000;p78"/>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1" name="Google Shape;9001;p78"/>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2" name="Google Shape;9002;p78"/>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3" name="Google Shape;9003;p78"/>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04" name="Google Shape;9004;p78"/>
          <p:cNvGrpSpPr/>
          <p:nvPr/>
        </p:nvGrpSpPr>
        <p:grpSpPr>
          <a:xfrm>
            <a:off x="2542700" y="2287455"/>
            <a:ext cx="301161" cy="339535"/>
            <a:chOff x="3299850" y="238575"/>
            <a:chExt cx="427725" cy="482225"/>
          </a:xfrm>
        </p:grpSpPr>
        <p:sp>
          <p:nvSpPr>
            <p:cNvPr id="9005" name="Google Shape;9005;p7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6" name="Google Shape;9006;p7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7" name="Google Shape;9007;p7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8" name="Google Shape;9008;p7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9" name="Google Shape;9009;p7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10" name="Google Shape;9010;p78"/>
          <p:cNvGrpSpPr/>
          <p:nvPr/>
        </p:nvGrpSpPr>
        <p:grpSpPr>
          <a:xfrm>
            <a:off x="2929622" y="2287138"/>
            <a:ext cx="352455" cy="340168"/>
            <a:chOff x="3857225" y="238125"/>
            <a:chExt cx="500575" cy="483125"/>
          </a:xfrm>
        </p:grpSpPr>
        <p:sp>
          <p:nvSpPr>
            <p:cNvPr id="9011" name="Google Shape;9011;p78"/>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2" name="Google Shape;9012;p78"/>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3" name="Google Shape;9013;p78"/>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4" name="Google Shape;9014;p78"/>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5" name="Google Shape;9015;p78"/>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6" name="Google Shape;9016;p78"/>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7" name="Google Shape;9017;p78"/>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18" name="Google Shape;9018;p78"/>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19" name="Google Shape;9019;p78"/>
          <p:cNvGrpSpPr/>
          <p:nvPr/>
        </p:nvGrpSpPr>
        <p:grpSpPr>
          <a:xfrm>
            <a:off x="3776398" y="2287165"/>
            <a:ext cx="340186" cy="340116"/>
            <a:chOff x="5053900" y="238200"/>
            <a:chExt cx="483150" cy="483050"/>
          </a:xfrm>
        </p:grpSpPr>
        <p:sp>
          <p:nvSpPr>
            <p:cNvPr id="9020" name="Google Shape;9020;p78"/>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1" name="Google Shape;9021;p78"/>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2" name="Google Shape;9022;p78"/>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3" name="Google Shape;9023;p78"/>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24" name="Google Shape;9024;p78"/>
          <p:cNvGrpSpPr/>
          <p:nvPr/>
        </p:nvGrpSpPr>
        <p:grpSpPr>
          <a:xfrm>
            <a:off x="4190348" y="2287138"/>
            <a:ext cx="340168" cy="340168"/>
            <a:chOff x="5648375" y="238125"/>
            <a:chExt cx="483125" cy="483125"/>
          </a:xfrm>
        </p:grpSpPr>
        <p:sp>
          <p:nvSpPr>
            <p:cNvPr id="9025" name="Google Shape;9025;p78"/>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6" name="Google Shape;9026;p78"/>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7" name="Google Shape;9027;p78"/>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8" name="Google Shape;9028;p78"/>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9" name="Google Shape;9029;p78"/>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0" name="Google Shape;9030;p78"/>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1" name="Google Shape;9031;p78"/>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2" name="Google Shape;9032;p78"/>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3" name="Google Shape;9033;p78"/>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4" name="Google Shape;9034;p78"/>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5" name="Google Shape;9035;p78"/>
          <p:cNvGrpSpPr/>
          <p:nvPr/>
        </p:nvGrpSpPr>
        <p:grpSpPr>
          <a:xfrm>
            <a:off x="4607035" y="2287138"/>
            <a:ext cx="340168" cy="340168"/>
            <a:chOff x="6242825" y="238125"/>
            <a:chExt cx="483125" cy="483125"/>
          </a:xfrm>
        </p:grpSpPr>
        <p:sp>
          <p:nvSpPr>
            <p:cNvPr id="9036" name="Google Shape;9036;p78"/>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7" name="Google Shape;9037;p78"/>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8" name="Google Shape;9038;p78"/>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9" name="Google Shape;9039;p78"/>
          <p:cNvGrpSpPr/>
          <p:nvPr/>
        </p:nvGrpSpPr>
        <p:grpSpPr>
          <a:xfrm>
            <a:off x="844156" y="2727362"/>
            <a:ext cx="343566" cy="298943"/>
            <a:chOff x="889275" y="861850"/>
            <a:chExt cx="487950" cy="424575"/>
          </a:xfrm>
        </p:grpSpPr>
        <p:sp>
          <p:nvSpPr>
            <p:cNvPr id="9040" name="Google Shape;9040;p78"/>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1" name="Google Shape;9041;p78"/>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2" name="Google Shape;9042;p78"/>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3" name="Google Shape;9043;p78"/>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44" name="Google Shape;9044;p78"/>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5" name="Google Shape;9045;p78"/>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46" name="Google Shape;9046;p78"/>
          <p:cNvGrpSpPr/>
          <p:nvPr/>
        </p:nvGrpSpPr>
        <p:grpSpPr>
          <a:xfrm>
            <a:off x="2105973" y="2706749"/>
            <a:ext cx="340168" cy="340168"/>
            <a:chOff x="2676100" y="832575"/>
            <a:chExt cx="483125" cy="483125"/>
          </a:xfrm>
        </p:grpSpPr>
        <p:sp>
          <p:nvSpPr>
            <p:cNvPr id="9047" name="Google Shape;9047;p78"/>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8" name="Google Shape;9048;p78"/>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9" name="Google Shape;9049;p78"/>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50" name="Google Shape;9050;p78"/>
          <p:cNvGrpSpPr/>
          <p:nvPr/>
        </p:nvGrpSpPr>
        <p:grpSpPr>
          <a:xfrm>
            <a:off x="2517477" y="2706749"/>
            <a:ext cx="351610" cy="340168"/>
            <a:chOff x="3270550" y="832575"/>
            <a:chExt cx="499375" cy="483125"/>
          </a:xfrm>
        </p:grpSpPr>
        <p:sp>
          <p:nvSpPr>
            <p:cNvPr id="9051" name="Google Shape;9051;p78"/>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2" name="Google Shape;9052;p78"/>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3" name="Google Shape;9053;p78"/>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54" name="Google Shape;9054;p78"/>
          <p:cNvGrpSpPr/>
          <p:nvPr/>
        </p:nvGrpSpPr>
        <p:grpSpPr>
          <a:xfrm>
            <a:off x="2935756" y="2717381"/>
            <a:ext cx="340186" cy="318904"/>
            <a:chOff x="3865000" y="847675"/>
            <a:chExt cx="483150" cy="452925"/>
          </a:xfrm>
        </p:grpSpPr>
        <p:sp>
          <p:nvSpPr>
            <p:cNvPr id="9055" name="Google Shape;9055;p78"/>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6" name="Google Shape;9056;p78"/>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7" name="Google Shape;9057;p78"/>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8" name="Google Shape;9058;p78"/>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59" name="Google Shape;9059;p78"/>
          <p:cNvGrpSpPr/>
          <p:nvPr/>
        </p:nvGrpSpPr>
        <p:grpSpPr>
          <a:xfrm>
            <a:off x="3351439" y="2727300"/>
            <a:ext cx="344798" cy="299066"/>
            <a:chOff x="4452900" y="861750"/>
            <a:chExt cx="489700" cy="424750"/>
          </a:xfrm>
        </p:grpSpPr>
        <p:sp>
          <p:nvSpPr>
            <p:cNvPr id="9060" name="Google Shape;9060;p78"/>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1" name="Google Shape;9061;p78"/>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2" name="Google Shape;9062;p78"/>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63" name="Google Shape;9063;p78"/>
          <p:cNvGrpSpPr/>
          <p:nvPr/>
        </p:nvGrpSpPr>
        <p:grpSpPr>
          <a:xfrm>
            <a:off x="3768671" y="2706758"/>
            <a:ext cx="355641" cy="340151"/>
            <a:chOff x="5049750" y="832600"/>
            <a:chExt cx="505100" cy="483100"/>
          </a:xfrm>
        </p:grpSpPr>
        <p:sp>
          <p:nvSpPr>
            <p:cNvPr id="9064" name="Google Shape;9064;p78"/>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5" name="Google Shape;9065;p78"/>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66" name="Google Shape;9066;p78"/>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67" name="Google Shape;9067;p78"/>
          <p:cNvGrpSpPr/>
          <p:nvPr/>
        </p:nvGrpSpPr>
        <p:grpSpPr>
          <a:xfrm>
            <a:off x="4627621" y="2706749"/>
            <a:ext cx="298996" cy="340168"/>
            <a:chOff x="6272100" y="832575"/>
            <a:chExt cx="424650" cy="483125"/>
          </a:xfrm>
        </p:grpSpPr>
        <p:sp>
          <p:nvSpPr>
            <p:cNvPr id="9068" name="Google Shape;9068;p78"/>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9" name="Google Shape;9069;p78"/>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0" name="Google Shape;9070;p78"/>
          <p:cNvGrpSpPr/>
          <p:nvPr/>
        </p:nvGrpSpPr>
        <p:grpSpPr>
          <a:xfrm>
            <a:off x="845828" y="3125798"/>
            <a:ext cx="340221" cy="340186"/>
            <a:chOff x="893650" y="1428000"/>
            <a:chExt cx="483200" cy="483150"/>
          </a:xfrm>
        </p:grpSpPr>
        <p:sp>
          <p:nvSpPr>
            <p:cNvPr id="9071" name="Google Shape;9071;p78"/>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2" name="Google Shape;9072;p78"/>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3" name="Google Shape;9073;p78"/>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4" name="Google Shape;9074;p78"/>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75" name="Google Shape;9075;p78"/>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6" name="Google Shape;9076;p78"/>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77" name="Google Shape;9077;p78"/>
          <p:cNvGrpSpPr/>
          <p:nvPr/>
        </p:nvGrpSpPr>
        <p:grpSpPr>
          <a:xfrm>
            <a:off x="2099646" y="3146463"/>
            <a:ext cx="352825" cy="298855"/>
            <a:chOff x="2676100" y="1456375"/>
            <a:chExt cx="501100" cy="424450"/>
          </a:xfrm>
        </p:grpSpPr>
        <p:sp>
          <p:nvSpPr>
            <p:cNvPr id="9078" name="Google Shape;9078;p78"/>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9" name="Google Shape;9079;p78"/>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0" name="Google Shape;9080;p78"/>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1" name="Google Shape;9081;p78"/>
          <p:cNvGrpSpPr/>
          <p:nvPr/>
        </p:nvGrpSpPr>
        <p:grpSpPr>
          <a:xfrm>
            <a:off x="2523170" y="3125806"/>
            <a:ext cx="340221" cy="340168"/>
            <a:chOff x="3270475" y="1427025"/>
            <a:chExt cx="483200" cy="483125"/>
          </a:xfrm>
        </p:grpSpPr>
        <p:sp>
          <p:nvSpPr>
            <p:cNvPr id="9082" name="Google Shape;9082;p78"/>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3" name="Google Shape;9083;p78"/>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4" name="Google Shape;9084;p78"/>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5" name="Google Shape;9085;p78"/>
          <p:cNvGrpSpPr/>
          <p:nvPr/>
        </p:nvGrpSpPr>
        <p:grpSpPr>
          <a:xfrm>
            <a:off x="2934083" y="3125780"/>
            <a:ext cx="343530" cy="340221"/>
            <a:chOff x="3860250" y="1427025"/>
            <a:chExt cx="487900" cy="483200"/>
          </a:xfrm>
        </p:grpSpPr>
        <p:sp>
          <p:nvSpPr>
            <p:cNvPr id="9086" name="Google Shape;9086;p78"/>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7" name="Google Shape;9087;p78"/>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8" name="Google Shape;9088;p78"/>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89" name="Google Shape;9089;p78"/>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0" name="Google Shape;9090;p78"/>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91" name="Google Shape;9091;p78"/>
          <p:cNvGrpSpPr/>
          <p:nvPr/>
        </p:nvGrpSpPr>
        <p:grpSpPr>
          <a:xfrm>
            <a:off x="4190322" y="3125806"/>
            <a:ext cx="340221" cy="340168"/>
            <a:chOff x="5648375" y="1427025"/>
            <a:chExt cx="483200" cy="483125"/>
          </a:xfrm>
        </p:grpSpPr>
        <p:sp>
          <p:nvSpPr>
            <p:cNvPr id="9092" name="Google Shape;9092;p78"/>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3" name="Google Shape;9093;p78"/>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94" name="Google Shape;9094;p78"/>
          <p:cNvGrpSpPr/>
          <p:nvPr/>
        </p:nvGrpSpPr>
        <p:grpSpPr>
          <a:xfrm>
            <a:off x="4604808" y="3125789"/>
            <a:ext cx="344622" cy="340204"/>
            <a:chOff x="6238300" y="1426975"/>
            <a:chExt cx="489450" cy="483175"/>
          </a:xfrm>
        </p:grpSpPr>
        <p:sp>
          <p:nvSpPr>
            <p:cNvPr id="9095" name="Google Shape;9095;p78"/>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6" name="Google Shape;9096;p78"/>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7" name="Google Shape;9097;p78"/>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98" name="Google Shape;9098;p78"/>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99" name="Google Shape;9099;p78"/>
          <p:cNvGrpSpPr/>
          <p:nvPr/>
        </p:nvGrpSpPr>
        <p:grpSpPr>
          <a:xfrm>
            <a:off x="1263703" y="3544794"/>
            <a:ext cx="340168" cy="340186"/>
            <a:chOff x="1487200" y="2021475"/>
            <a:chExt cx="483125" cy="483150"/>
          </a:xfrm>
        </p:grpSpPr>
        <p:sp>
          <p:nvSpPr>
            <p:cNvPr id="9100" name="Google Shape;9100;p78"/>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1" name="Google Shape;9101;p78"/>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2" name="Google Shape;9102;p78"/>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3" name="Google Shape;9103;p78"/>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4" name="Google Shape;9104;p78"/>
          <p:cNvGrpSpPr/>
          <p:nvPr/>
        </p:nvGrpSpPr>
        <p:grpSpPr>
          <a:xfrm>
            <a:off x="1678040" y="3565398"/>
            <a:ext cx="340168" cy="298978"/>
            <a:chOff x="2081650" y="2050750"/>
            <a:chExt cx="483125" cy="424625"/>
          </a:xfrm>
        </p:grpSpPr>
        <p:sp>
          <p:nvSpPr>
            <p:cNvPr id="9105" name="Google Shape;9105;p78"/>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6" name="Google Shape;9106;p78"/>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7" name="Google Shape;9107;p78"/>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8" name="Google Shape;9108;p78"/>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9" name="Google Shape;9109;p78"/>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0" name="Google Shape;9110;p78"/>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11" name="Google Shape;9111;p78"/>
          <p:cNvGrpSpPr/>
          <p:nvPr/>
        </p:nvGrpSpPr>
        <p:grpSpPr>
          <a:xfrm>
            <a:off x="2105973" y="3588721"/>
            <a:ext cx="340168" cy="252332"/>
            <a:chOff x="2676100" y="2083800"/>
            <a:chExt cx="483125" cy="358375"/>
          </a:xfrm>
        </p:grpSpPr>
        <p:sp>
          <p:nvSpPr>
            <p:cNvPr id="9112" name="Google Shape;9112;p78"/>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3" name="Google Shape;9113;p78"/>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14" name="Google Shape;9114;p78"/>
          <p:cNvGrpSpPr/>
          <p:nvPr/>
        </p:nvGrpSpPr>
        <p:grpSpPr>
          <a:xfrm>
            <a:off x="2531487" y="3554766"/>
            <a:ext cx="323587" cy="320242"/>
            <a:chOff x="3282325" y="2035675"/>
            <a:chExt cx="459575" cy="454825"/>
          </a:xfrm>
        </p:grpSpPr>
        <p:sp>
          <p:nvSpPr>
            <p:cNvPr id="9115" name="Google Shape;9115;p7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6" name="Google Shape;9116;p7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7" name="Google Shape;9117;p7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8" name="Google Shape;9118;p7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19" name="Google Shape;9119;p78"/>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0" name="Google Shape;9120;p78"/>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21" name="Google Shape;9121;p78"/>
          <p:cNvGrpSpPr/>
          <p:nvPr/>
        </p:nvGrpSpPr>
        <p:grpSpPr>
          <a:xfrm>
            <a:off x="3776187" y="3544803"/>
            <a:ext cx="340608" cy="340168"/>
            <a:chOff x="5053900" y="2021500"/>
            <a:chExt cx="483750" cy="483125"/>
          </a:xfrm>
        </p:grpSpPr>
        <p:sp>
          <p:nvSpPr>
            <p:cNvPr id="9122" name="Google Shape;9122;p78"/>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3" name="Google Shape;9123;p78"/>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4" name="Google Shape;9124;p78"/>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5" name="Google Shape;9125;p78"/>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6" name="Google Shape;9126;p78"/>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7" name="Google Shape;9127;p78"/>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8" name="Google Shape;9128;p78"/>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9" name="Google Shape;9129;p78"/>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30" name="Google Shape;9130;p78"/>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31" name="Google Shape;9131;p78"/>
          <p:cNvGrpSpPr/>
          <p:nvPr/>
        </p:nvGrpSpPr>
        <p:grpSpPr>
          <a:xfrm>
            <a:off x="4601286" y="3547971"/>
            <a:ext cx="351663" cy="333831"/>
            <a:chOff x="6222125" y="2025975"/>
            <a:chExt cx="499450" cy="474125"/>
          </a:xfrm>
        </p:grpSpPr>
        <p:sp>
          <p:nvSpPr>
            <p:cNvPr id="9132" name="Google Shape;9132;p78"/>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3" name="Google Shape;9133;p78"/>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4" name="Google Shape;9134;p78"/>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35" name="Google Shape;9135;p78"/>
          <p:cNvGrpSpPr/>
          <p:nvPr/>
        </p:nvGrpSpPr>
        <p:grpSpPr>
          <a:xfrm>
            <a:off x="5058848" y="2364541"/>
            <a:ext cx="335504" cy="185953"/>
            <a:chOff x="896050" y="2725450"/>
            <a:chExt cx="476500" cy="264100"/>
          </a:xfrm>
        </p:grpSpPr>
        <p:sp>
          <p:nvSpPr>
            <p:cNvPr id="9136" name="Google Shape;9136;p78"/>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7" name="Google Shape;9137;p78"/>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8" name="Google Shape;9138;p78"/>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39" name="Google Shape;9139;p78"/>
          <p:cNvGrpSpPr/>
          <p:nvPr/>
        </p:nvGrpSpPr>
        <p:grpSpPr>
          <a:xfrm>
            <a:off x="5489588" y="2287425"/>
            <a:ext cx="340168" cy="340186"/>
            <a:chOff x="1487200" y="2615925"/>
            <a:chExt cx="483125" cy="483150"/>
          </a:xfrm>
        </p:grpSpPr>
        <p:sp>
          <p:nvSpPr>
            <p:cNvPr id="9140" name="Google Shape;9140;p78"/>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1" name="Google Shape;9141;p78"/>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2" name="Google Shape;9142;p78"/>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3" name="Google Shape;9143;p78"/>
          <p:cNvGrpSpPr/>
          <p:nvPr/>
        </p:nvGrpSpPr>
        <p:grpSpPr>
          <a:xfrm>
            <a:off x="5889537" y="2287425"/>
            <a:ext cx="353564" cy="340186"/>
            <a:chOff x="2077575" y="2615925"/>
            <a:chExt cx="502150" cy="483150"/>
          </a:xfrm>
        </p:grpSpPr>
        <p:sp>
          <p:nvSpPr>
            <p:cNvPr id="9144" name="Google Shape;9144;p78"/>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5" name="Google Shape;9145;p78"/>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6" name="Google Shape;9146;p78"/>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7" name="Google Shape;9147;p78"/>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8" name="Google Shape;9148;p78"/>
          <p:cNvGrpSpPr/>
          <p:nvPr/>
        </p:nvGrpSpPr>
        <p:grpSpPr>
          <a:xfrm>
            <a:off x="6313326" y="2303452"/>
            <a:ext cx="334536" cy="308132"/>
            <a:chOff x="2680100" y="2638725"/>
            <a:chExt cx="475125" cy="437625"/>
          </a:xfrm>
        </p:grpSpPr>
        <p:sp>
          <p:nvSpPr>
            <p:cNvPr id="9149" name="Google Shape;9149;p78"/>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0" name="Google Shape;9150;p78"/>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1" name="Google Shape;9151;p78"/>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2" name="Google Shape;9152;p78"/>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3" name="Google Shape;9153;p78"/>
          <p:cNvGrpSpPr/>
          <p:nvPr/>
        </p:nvGrpSpPr>
        <p:grpSpPr>
          <a:xfrm>
            <a:off x="6778965" y="2287425"/>
            <a:ext cx="239183" cy="340186"/>
            <a:chOff x="3342275" y="2615925"/>
            <a:chExt cx="339700" cy="483150"/>
          </a:xfrm>
        </p:grpSpPr>
        <p:sp>
          <p:nvSpPr>
            <p:cNvPr id="9154" name="Google Shape;9154;p78"/>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5" name="Google Shape;9155;p78"/>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56" name="Google Shape;9156;p78"/>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7" name="Google Shape;9157;p78"/>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8" name="Google Shape;9158;p78"/>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59" name="Google Shape;9159;p78"/>
          <p:cNvGrpSpPr/>
          <p:nvPr/>
        </p:nvGrpSpPr>
        <p:grpSpPr>
          <a:xfrm>
            <a:off x="6415846" y="3956426"/>
            <a:ext cx="339482" cy="339271"/>
            <a:chOff x="5648900" y="2616600"/>
            <a:chExt cx="482150" cy="481850"/>
          </a:xfrm>
        </p:grpSpPr>
        <p:sp>
          <p:nvSpPr>
            <p:cNvPr id="9160" name="Google Shape;9160;p78"/>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1" name="Google Shape;9161;p78"/>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2" name="Google Shape;9162;p78"/>
          <p:cNvGrpSpPr/>
          <p:nvPr/>
        </p:nvGrpSpPr>
        <p:grpSpPr>
          <a:xfrm>
            <a:off x="4735130" y="3963142"/>
            <a:ext cx="325626" cy="325694"/>
            <a:chOff x="6242825" y="2615925"/>
            <a:chExt cx="483125" cy="483225"/>
          </a:xfrm>
        </p:grpSpPr>
        <p:sp>
          <p:nvSpPr>
            <p:cNvPr id="9163" name="Google Shape;9163;p78"/>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4" name="Google Shape;9164;p78"/>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5" name="Google Shape;9165;p78"/>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6" name="Google Shape;9166;p78"/>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7" name="Google Shape;9167;p78"/>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68" name="Google Shape;9168;p78"/>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69" name="Google Shape;9169;p78"/>
          <p:cNvGrpSpPr/>
          <p:nvPr/>
        </p:nvGrpSpPr>
        <p:grpSpPr>
          <a:xfrm>
            <a:off x="5488629" y="2707036"/>
            <a:ext cx="342087" cy="340186"/>
            <a:chOff x="1487200" y="3210375"/>
            <a:chExt cx="485850" cy="483150"/>
          </a:xfrm>
        </p:grpSpPr>
        <p:sp>
          <p:nvSpPr>
            <p:cNvPr id="9170" name="Google Shape;9170;p78"/>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1" name="Google Shape;9171;p78"/>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2" name="Google Shape;9172;p78"/>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73" name="Google Shape;9173;p78"/>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4" name="Google Shape;9174;p78"/>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75" name="Google Shape;9175;p78"/>
          <p:cNvGrpSpPr/>
          <p:nvPr/>
        </p:nvGrpSpPr>
        <p:grpSpPr>
          <a:xfrm>
            <a:off x="6727988" y="2707027"/>
            <a:ext cx="341136" cy="340204"/>
            <a:chOff x="3269875" y="3210400"/>
            <a:chExt cx="484500" cy="483175"/>
          </a:xfrm>
        </p:grpSpPr>
        <p:sp>
          <p:nvSpPr>
            <p:cNvPr id="9176" name="Google Shape;9176;p78"/>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7" name="Google Shape;9177;p78"/>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78" name="Google Shape;9178;p78"/>
          <p:cNvGrpSpPr/>
          <p:nvPr/>
        </p:nvGrpSpPr>
        <p:grpSpPr>
          <a:xfrm>
            <a:off x="7227082" y="2706666"/>
            <a:ext cx="170216" cy="340925"/>
            <a:chOff x="3985700" y="3210375"/>
            <a:chExt cx="241750" cy="484200"/>
          </a:xfrm>
        </p:grpSpPr>
        <p:sp>
          <p:nvSpPr>
            <p:cNvPr id="9179" name="Google Shape;9179;p78"/>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0" name="Google Shape;9180;p78"/>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1" name="Google Shape;9181;p78"/>
          <p:cNvGrpSpPr/>
          <p:nvPr/>
        </p:nvGrpSpPr>
        <p:grpSpPr>
          <a:xfrm>
            <a:off x="7566351" y="2707678"/>
            <a:ext cx="339007" cy="338901"/>
            <a:chOff x="4460225" y="3211300"/>
            <a:chExt cx="481475" cy="481325"/>
          </a:xfrm>
        </p:grpSpPr>
        <p:sp>
          <p:nvSpPr>
            <p:cNvPr id="9182" name="Google Shape;9182;p78"/>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3" name="Google Shape;9183;p78"/>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84" name="Google Shape;9184;p78"/>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85" name="Google Shape;9185;p78"/>
          <p:cNvGrpSpPr/>
          <p:nvPr/>
        </p:nvGrpSpPr>
        <p:grpSpPr>
          <a:xfrm>
            <a:off x="6859688" y="3985756"/>
            <a:ext cx="342034" cy="280654"/>
            <a:chOff x="5647000" y="3252650"/>
            <a:chExt cx="485775" cy="398600"/>
          </a:xfrm>
        </p:grpSpPr>
        <p:sp>
          <p:nvSpPr>
            <p:cNvPr id="9186" name="Google Shape;9186;p78"/>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7" name="Google Shape;9187;p78"/>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8" name="Google Shape;9188;p78"/>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9" name="Google Shape;9189;p78"/>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0" name="Google Shape;9190;p78"/>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1" name="Google Shape;9191;p78"/>
          <p:cNvGrpSpPr/>
          <p:nvPr/>
        </p:nvGrpSpPr>
        <p:grpSpPr>
          <a:xfrm>
            <a:off x="5165128" y="3991768"/>
            <a:ext cx="326536" cy="268454"/>
            <a:chOff x="6242450" y="3252800"/>
            <a:chExt cx="484475" cy="398300"/>
          </a:xfrm>
        </p:grpSpPr>
        <p:sp>
          <p:nvSpPr>
            <p:cNvPr id="9192" name="Google Shape;9192;p78"/>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3" name="Google Shape;9193;p78"/>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4" name="Google Shape;9194;p78"/>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5" name="Google Shape;9195;p78"/>
          <p:cNvGrpSpPr/>
          <p:nvPr/>
        </p:nvGrpSpPr>
        <p:grpSpPr>
          <a:xfrm>
            <a:off x="5077111" y="3126102"/>
            <a:ext cx="298978" cy="340168"/>
            <a:chOff x="922025" y="3804850"/>
            <a:chExt cx="424625" cy="483125"/>
          </a:xfrm>
        </p:grpSpPr>
        <p:sp>
          <p:nvSpPr>
            <p:cNvPr id="9196" name="Google Shape;9196;p78"/>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7" name="Google Shape;9197;p78"/>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98" name="Google Shape;9198;p78"/>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99" name="Google Shape;9199;p78"/>
          <p:cNvGrpSpPr/>
          <p:nvPr/>
        </p:nvGrpSpPr>
        <p:grpSpPr>
          <a:xfrm>
            <a:off x="5909841" y="3126102"/>
            <a:ext cx="312955" cy="340168"/>
            <a:chOff x="2100300" y="3804850"/>
            <a:chExt cx="444475" cy="483125"/>
          </a:xfrm>
        </p:grpSpPr>
        <p:sp>
          <p:nvSpPr>
            <p:cNvPr id="9200" name="Google Shape;9200;p78"/>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1" name="Google Shape;9201;p78"/>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2" name="Google Shape;9202;p78"/>
          <p:cNvGrpSpPr/>
          <p:nvPr/>
        </p:nvGrpSpPr>
        <p:grpSpPr>
          <a:xfrm>
            <a:off x="6333463" y="3126102"/>
            <a:ext cx="294261" cy="340168"/>
            <a:chOff x="2708700" y="3804850"/>
            <a:chExt cx="417925" cy="483125"/>
          </a:xfrm>
        </p:grpSpPr>
        <p:sp>
          <p:nvSpPr>
            <p:cNvPr id="9203" name="Google Shape;9203;p78"/>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4" name="Google Shape;9204;p78"/>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5" name="Google Shape;9205;p78"/>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6" name="Google Shape;9206;p78"/>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07" name="Google Shape;9207;p78"/>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8" name="Google Shape;9208;p78"/>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09" name="Google Shape;9209;p78"/>
          <p:cNvGrpSpPr/>
          <p:nvPr/>
        </p:nvGrpSpPr>
        <p:grpSpPr>
          <a:xfrm>
            <a:off x="7570338" y="3127378"/>
            <a:ext cx="331033" cy="337616"/>
            <a:chOff x="4467450" y="3808475"/>
            <a:chExt cx="470150" cy="479500"/>
          </a:xfrm>
        </p:grpSpPr>
        <p:sp>
          <p:nvSpPr>
            <p:cNvPr id="9210" name="Google Shape;9210;p78"/>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1" name="Google Shape;9211;p78"/>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2" name="Google Shape;9212;p78"/>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3" name="Google Shape;9213;p78"/>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4" name="Google Shape;9214;p78"/>
          <p:cNvGrpSpPr/>
          <p:nvPr/>
        </p:nvGrpSpPr>
        <p:grpSpPr>
          <a:xfrm>
            <a:off x="7990685" y="3126102"/>
            <a:ext cx="340186" cy="340168"/>
            <a:chOff x="5053900" y="3804850"/>
            <a:chExt cx="483150" cy="483125"/>
          </a:xfrm>
        </p:grpSpPr>
        <p:sp>
          <p:nvSpPr>
            <p:cNvPr id="9215" name="Google Shape;9215;p78"/>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6" name="Google Shape;9216;p78"/>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7" name="Google Shape;9217;p78"/>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8" name="Google Shape;9218;p78"/>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9" name="Google Shape;9219;p78"/>
          <p:cNvGrpSpPr/>
          <p:nvPr/>
        </p:nvGrpSpPr>
        <p:grpSpPr>
          <a:xfrm>
            <a:off x="7306081" y="3956021"/>
            <a:ext cx="340168" cy="340168"/>
            <a:chOff x="5648375" y="3804850"/>
            <a:chExt cx="483125" cy="483125"/>
          </a:xfrm>
        </p:grpSpPr>
        <p:sp>
          <p:nvSpPr>
            <p:cNvPr id="9220" name="Google Shape;9220;p78"/>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1" name="Google Shape;9221;p78"/>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2" name="Google Shape;9222;p78"/>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3" name="Google Shape;9223;p78"/>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24" name="Google Shape;9224;p78"/>
          <p:cNvGrpSpPr/>
          <p:nvPr/>
        </p:nvGrpSpPr>
        <p:grpSpPr>
          <a:xfrm>
            <a:off x="5596036" y="3968278"/>
            <a:ext cx="280923" cy="315449"/>
            <a:chOff x="6276025" y="3812400"/>
            <a:chExt cx="416800" cy="468025"/>
          </a:xfrm>
        </p:grpSpPr>
        <p:sp>
          <p:nvSpPr>
            <p:cNvPr id="9225" name="Google Shape;9225;p78"/>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6" name="Google Shape;9226;p78"/>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7" name="Google Shape;9227;p78"/>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8" name="Google Shape;9228;p78"/>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29" name="Google Shape;9229;p78"/>
          <p:cNvGrpSpPr/>
          <p:nvPr/>
        </p:nvGrpSpPr>
        <p:grpSpPr>
          <a:xfrm>
            <a:off x="5055293" y="3545089"/>
            <a:ext cx="342615" cy="340186"/>
            <a:chOff x="890400" y="4399350"/>
            <a:chExt cx="486600" cy="483150"/>
          </a:xfrm>
        </p:grpSpPr>
        <p:sp>
          <p:nvSpPr>
            <p:cNvPr id="9230" name="Google Shape;9230;p78"/>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1" name="Google Shape;9231;p78"/>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2" name="Google Shape;9232;p78"/>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33" name="Google Shape;9233;p78"/>
          <p:cNvGrpSpPr/>
          <p:nvPr/>
        </p:nvGrpSpPr>
        <p:grpSpPr>
          <a:xfrm>
            <a:off x="5489588" y="3560368"/>
            <a:ext cx="340168" cy="309628"/>
            <a:chOff x="1487200" y="4421025"/>
            <a:chExt cx="483125" cy="439750"/>
          </a:xfrm>
        </p:grpSpPr>
        <p:sp>
          <p:nvSpPr>
            <p:cNvPr id="9234" name="Google Shape;9234;p78"/>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5" name="Google Shape;9235;p78"/>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6" name="Google Shape;9236;p78"/>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7" name="Google Shape;9237;p78"/>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38" name="Google Shape;9238;p78"/>
          <p:cNvGrpSpPr/>
          <p:nvPr/>
        </p:nvGrpSpPr>
        <p:grpSpPr>
          <a:xfrm>
            <a:off x="5893867" y="3545107"/>
            <a:ext cx="344903" cy="340151"/>
            <a:chOff x="2079300" y="4399325"/>
            <a:chExt cx="489850" cy="483100"/>
          </a:xfrm>
        </p:grpSpPr>
        <p:sp>
          <p:nvSpPr>
            <p:cNvPr id="9239" name="Google Shape;9239;p78"/>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0" name="Google Shape;9240;p78"/>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41" name="Google Shape;9241;p78"/>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42" name="Google Shape;9242;p78"/>
          <p:cNvGrpSpPr/>
          <p:nvPr/>
        </p:nvGrpSpPr>
        <p:grpSpPr>
          <a:xfrm>
            <a:off x="6760439" y="3545107"/>
            <a:ext cx="276236" cy="340151"/>
            <a:chOff x="3316000" y="4399325"/>
            <a:chExt cx="392325" cy="483100"/>
          </a:xfrm>
        </p:grpSpPr>
        <p:sp>
          <p:nvSpPr>
            <p:cNvPr id="9243" name="Google Shape;9243;p78"/>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4" name="Google Shape;9244;p78"/>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45" name="Google Shape;9245;p78"/>
          <p:cNvGrpSpPr/>
          <p:nvPr/>
        </p:nvGrpSpPr>
        <p:grpSpPr>
          <a:xfrm>
            <a:off x="7185179" y="3545089"/>
            <a:ext cx="254022" cy="340186"/>
            <a:chOff x="3926225" y="4399275"/>
            <a:chExt cx="360775" cy="483150"/>
          </a:xfrm>
        </p:grpSpPr>
        <p:sp>
          <p:nvSpPr>
            <p:cNvPr id="9246" name="Google Shape;9246;p78"/>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7" name="Google Shape;9247;p78"/>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48" name="Google Shape;9248;p78"/>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49" name="Google Shape;9249;p78"/>
          <p:cNvGrpSpPr/>
          <p:nvPr/>
        </p:nvGrpSpPr>
        <p:grpSpPr>
          <a:xfrm>
            <a:off x="7990738" y="3545151"/>
            <a:ext cx="340080" cy="340063"/>
            <a:chOff x="5053975" y="4399375"/>
            <a:chExt cx="483000" cy="482975"/>
          </a:xfrm>
        </p:grpSpPr>
        <p:sp>
          <p:nvSpPr>
            <p:cNvPr id="9250" name="Google Shape;9250;p78"/>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1" name="Google Shape;9251;p78"/>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2" name="Google Shape;9252;p78"/>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53" name="Google Shape;9253;p78"/>
          <p:cNvGrpSpPr/>
          <p:nvPr/>
        </p:nvGrpSpPr>
        <p:grpSpPr>
          <a:xfrm>
            <a:off x="7750609" y="3956042"/>
            <a:ext cx="340168" cy="340168"/>
            <a:chOff x="5648375" y="4399300"/>
            <a:chExt cx="483125" cy="483125"/>
          </a:xfrm>
        </p:grpSpPr>
        <p:sp>
          <p:nvSpPr>
            <p:cNvPr id="9254" name="Google Shape;9254;p78"/>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5" name="Google Shape;9255;p78"/>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56" name="Google Shape;9256;p78"/>
          <p:cNvGrpSpPr/>
          <p:nvPr/>
        </p:nvGrpSpPr>
        <p:grpSpPr>
          <a:xfrm>
            <a:off x="5981331" y="3974637"/>
            <a:ext cx="330007" cy="302744"/>
            <a:chOff x="6239575" y="4416275"/>
            <a:chExt cx="489625" cy="449175"/>
          </a:xfrm>
        </p:grpSpPr>
        <p:sp>
          <p:nvSpPr>
            <p:cNvPr id="9257" name="Google Shape;9257;p78"/>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8" name="Google Shape;9258;p78"/>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9" name="Google Shape;9259;p78"/>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60" name="Google Shape;9260;p78"/>
          <p:cNvGrpSpPr/>
          <p:nvPr/>
        </p:nvGrpSpPr>
        <p:grpSpPr>
          <a:xfrm>
            <a:off x="3084610" y="3971815"/>
            <a:ext cx="308234" cy="308234"/>
            <a:chOff x="892750" y="4993750"/>
            <a:chExt cx="483125" cy="483125"/>
          </a:xfrm>
        </p:grpSpPr>
        <p:sp>
          <p:nvSpPr>
            <p:cNvPr id="9261" name="Google Shape;9261;p78"/>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2" name="Google Shape;9262;p78"/>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3" name="Google Shape;9263;p78"/>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64" name="Google Shape;9264;p78"/>
          <p:cNvGrpSpPr/>
          <p:nvPr/>
        </p:nvGrpSpPr>
        <p:grpSpPr>
          <a:xfrm>
            <a:off x="3497219" y="3971815"/>
            <a:ext cx="308234" cy="308234"/>
            <a:chOff x="1487200" y="4993750"/>
            <a:chExt cx="483125" cy="483125"/>
          </a:xfrm>
        </p:grpSpPr>
        <p:sp>
          <p:nvSpPr>
            <p:cNvPr id="9265" name="Google Shape;9265;p78"/>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6" name="Google Shape;9266;p78"/>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67" name="Google Shape;9267;p78"/>
          <p:cNvGrpSpPr/>
          <p:nvPr/>
        </p:nvGrpSpPr>
        <p:grpSpPr>
          <a:xfrm>
            <a:off x="3909829" y="3971815"/>
            <a:ext cx="308234" cy="308234"/>
            <a:chOff x="2081650" y="4993750"/>
            <a:chExt cx="483125" cy="483125"/>
          </a:xfrm>
        </p:grpSpPr>
        <p:sp>
          <p:nvSpPr>
            <p:cNvPr id="9268" name="Google Shape;9268;p78"/>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9" name="Google Shape;9269;p78"/>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70" name="Google Shape;9270;p78"/>
          <p:cNvGrpSpPr/>
          <p:nvPr/>
        </p:nvGrpSpPr>
        <p:grpSpPr>
          <a:xfrm>
            <a:off x="1491328" y="3979188"/>
            <a:ext cx="293982" cy="293982"/>
            <a:chOff x="2676100" y="4993750"/>
            <a:chExt cx="483125" cy="483125"/>
          </a:xfrm>
        </p:grpSpPr>
        <p:sp>
          <p:nvSpPr>
            <p:cNvPr id="9271" name="Google Shape;9271;p78"/>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2" name="Google Shape;9272;p78"/>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3" name="Google Shape;9273;p78"/>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74" name="Google Shape;9274;p78"/>
          <p:cNvGrpSpPr/>
          <p:nvPr/>
        </p:nvGrpSpPr>
        <p:grpSpPr>
          <a:xfrm>
            <a:off x="4322435" y="3971815"/>
            <a:ext cx="308234" cy="308234"/>
            <a:chOff x="3270550" y="4993750"/>
            <a:chExt cx="483125" cy="483125"/>
          </a:xfrm>
        </p:grpSpPr>
        <p:sp>
          <p:nvSpPr>
            <p:cNvPr id="9275" name="Google Shape;9275;p78"/>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6" name="Google Shape;9276;p78"/>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7" name="Google Shape;9277;p78"/>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78" name="Google Shape;9278;p78"/>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79" name="Google Shape;9279;p78"/>
          <p:cNvGrpSpPr/>
          <p:nvPr/>
        </p:nvGrpSpPr>
        <p:grpSpPr>
          <a:xfrm>
            <a:off x="2288093" y="3979142"/>
            <a:ext cx="293997" cy="294073"/>
            <a:chOff x="4459450" y="4993700"/>
            <a:chExt cx="483150" cy="483275"/>
          </a:xfrm>
        </p:grpSpPr>
        <p:sp>
          <p:nvSpPr>
            <p:cNvPr id="9280" name="Google Shape;9280;p78"/>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1" name="Google Shape;9281;p78"/>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82" name="Google Shape;9282;p78"/>
          <p:cNvGrpSpPr/>
          <p:nvPr/>
        </p:nvGrpSpPr>
        <p:grpSpPr>
          <a:xfrm>
            <a:off x="2686471" y="3979142"/>
            <a:ext cx="293997" cy="294073"/>
            <a:chOff x="5053900" y="4993700"/>
            <a:chExt cx="483150" cy="483275"/>
          </a:xfrm>
        </p:grpSpPr>
        <p:sp>
          <p:nvSpPr>
            <p:cNvPr id="9283" name="Google Shape;9283;p78"/>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4" name="Google Shape;9284;p78"/>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88"/>
        <p:cNvGrpSpPr/>
        <p:nvPr/>
      </p:nvGrpSpPr>
      <p:grpSpPr>
        <a:xfrm>
          <a:off x="0" y="0"/>
          <a:ext cx="0" cy="0"/>
          <a:chOff x="0" y="0"/>
          <a:chExt cx="0" cy="0"/>
        </a:xfrm>
      </p:grpSpPr>
      <p:sp>
        <p:nvSpPr>
          <p:cNvPr id="9289" name="Google Shape;9289;p79"/>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9"/>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9"/>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2" name="Google Shape;9292;p79"/>
          <p:cNvGrpSpPr/>
          <p:nvPr/>
        </p:nvGrpSpPr>
        <p:grpSpPr>
          <a:xfrm>
            <a:off x="2987728" y="1561903"/>
            <a:ext cx="371882" cy="373766"/>
            <a:chOff x="-41270450" y="1973375"/>
            <a:chExt cx="315850" cy="317450"/>
          </a:xfrm>
        </p:grpSpPr>
        <p:sp>
          <p:nvSpPr>
            <p:cNvPr id="9293" name="Google Shape;9293;p79"/>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9"/>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9"/>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9"/>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79"/>
          <p:cNvGrpSpPr/>
          <p:nvPr/>
        </p:nvGrpSpPr>
        <p:grpSpPr>
          <a:xfrm>
            <a:off x="3005407" y="2008859"/>
            <a:ext cx="395871" cy="372088"/>
            <a:chOff x="-41291625" y="2339025"/>
            <a:chExt cx="336225" cy="316025"/>
          </a:xfrm>
        </p:grpSpPr>
        <p:sp>
          <p:nvSpPr>
            <p:cNvPr id="9298" name="Google Shape;9298;p79"/>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9"/>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0" name="Google Shape;9300;p79"/>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9"/>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9"/>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9"/>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9"/>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9"/>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6" name="Google Shape;9306;p79"/>
          <p:cNvGrpSpPr/>
          <p:nvPr/>
        </p:nvGrpSpPr>
        <p:grpSpPr>
          <a:xfrm>
            <a:off x="1229534" y="1533910"/>
            <a:ext cx="396931" cy="373147"/>
            <a:chOff x="-42804750" y="1949600"/>
            <a:chExt cx="337125" cy="316925"/>
          </a:xfrm>
        </p:grpSpPr>
        <p:sp>
          <p:nvSpPr>
            <p:cNvPr id="9307" name="Google Shape;9307;p79"/>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9"/>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9"/>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79"/>
          <p:cNvGrpSpPr/>
          <p:nvPr/>
        </p:nvGrpSpPr>
        <p:grpSpPr>
          <a:xfrm>
            <a:off x="1292211" y="1986607"/>
            <a:ext cx="335706" cy="364258"/>
            <a:chOff x="-42778750" y="2320125"/>
            <a:chExt cx="285125" cy="309375"/>
          </a:xfrm>
        </p:grpSpPr>
        <p:sp>
          <p:nvSpPr>
            <p:cNvPr id="9311" name="Google Shape;9311;p79"/>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9"/>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79"/>
          <p:cNvGrpSpPr/>
          <p:nvPr/>
        </p:nvGrpSpPr>
        <p:grpSpPr>
          <a:xfrm>
            <a:off x="1269879" y="2433612"/>
            <a:ext cx="375591" cy="374678"/>
            <a:chOff x="-42796875" y="2680675"/>
            <a:chExt cx="319000" cy="318225"/>
          </a:xfrm>
        </p:grpSpPr>
        <p:sp>
          <p:nvSpPr>
            <p:cNvPr id="9314" name="Google Shape;9314;p79"/>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9"/>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9"/>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9"/>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9"/>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9" name="Google Shape;9319;p79"/>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9"/>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9"/>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9"/>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9"/>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4" name="Google Shape;9324;p79"/>
          <p:cNvGrpSpPr/>
          <p:nvPr/>
        </p:nvGrpSpPr>
        <p:grpSpPr>
          <a:xfrm>
            <a:off x="2168150" y="3311887"/>
            <a:ext cx="390426" cy="369586"/>
            <a:chOff x="-39055650" y="2315975"/>
            <a:chExt cx="331600" cy="313900"/>
          </a:xfrm>
        </p:grpSpPr>
        <p:sp>
          <p:nvSpPr>
            <p:cNvPr id="9325" name="Google Shape;9325;p79"/>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9"/>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7" name="Google Shape;9327;p79"/>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9"/>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9" name="Google Shape;9329;p79"/>
          <p:cNvGrpSpPr/>
          <p:nvPr/>
        </p:nvGrpSpPr>
        <p:grpSpPr>
          <a:xfrm>
            <a:off x="1659816" y="1534087"/>
            <a:ext cx="380241" cy="371793"/>
            <a:chOff x="-42430625" y="1949750"/>
            <a:chExt cx="322950" cy="315775"/>
          </a:xfrm>
        </p:grpSpPr>
        <p:sp>
          <p:nvSpPr>
            <p:cNvPr id="9330" name="Google Shape;9330;p79"/>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9"/>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9"/>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9"/>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4" name="Google Shape;9334;p79"/>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9"/>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9"/>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9"/>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9"/>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9"/>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0" name="Google Shape;9340;p79"/>
          <p:cNvGrpSpPr/>
          <p:nvPr/>
        </p:nvGrpSpPr>
        <p:grpSpPr>
          <a:xfrm>
            <a:off x="2623344" y="3310032"/>
            <a:ext cx="372824" cy="372058"/>
            <a:chOff x="-38686275" y="2314400"/>
            <a:chExt cx="316650" cy="316000"/>
          </a:xfrm>
        </p:grpSpPr>
        <p:sp>
          <p:nvSpPr>
            <p:cNvPr id="9341" name="Google Shape;9341;p79"/>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9"/>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79"/>
          <p:cNvGrpSpPr/>
          <p:nvPr/>
        </p:nvGrpSpPr>
        <p:grpSpPr>
          <a:xfrm>
            <a:off x="2621946" y="3802072"/>
            <a:ext cx="375620" cy="373736"/>
            <a:chOff x="-38686275" y="2682250"/>
            <a:chExt cx="319025" cy="317425"/>
          </a:xfrm>
        </p:grpSpPr>
        <p:sp>
          <p:nvSpPr>
            <p:cNvPr id="9344" name="Google Shape;9344;p79"/>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9"/>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79"/>
          <p:cNvGrpSpPr/>
          <p:nvPr/>
        </p:nvGrpSpPr>
        <p:grpSpPr>
          <a:xfrm>
            <a:off x="3940328" y="3800615"/>
            <a:ext cx="391368" cy="376650"/>
            <a:chOff x="-37534750" y="2668075"/>
            <a:chExt cx="332400" cy="319900"/>
          </a:xfrm>
        </p:grpSpPr>
        <p:sp>
          <p:nvSpPr>
            <p:cNvPr id="9347" name="Google Shape;9347;p79"/>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9"/>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9" name="Google Shape;9349;p79"/>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0" name="Google Shape;9350;p79"/>
          <p:cNvGrpSpPr/>
          <p:nvPr/>
        </p:nvGrpSpPr>
        <p:grpSpPr>
          <a:xfrm>
            <a:off x="2131694" y="1981750"/>
            <a:ext cx="375591" cy="374060"/>
            <a:chOff x="-42062025" y="2316000"/>
            <a:chExt cx="319000" cy="317700"/>
          </a:xfrm>
        </p:grpSpPr>
        <p:sp>
          <p:nvSpPr>
            <p:cNvPr id="9351" name="Google Shape;9351;p79"/>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9"/>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3" name="Google Shape;9353;p79"/>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4" name="Google Shape;9354;p79"/>
          <p:cNvGrpSpPr/>
          <p:nvPr/>
        </p:nvGrpSpPr>
        <p:grpSpPr>
          <a:xfrm>
            <a:off x="876569" y="2892853"/>
            <a:ext cx="330143" cy="368173"/>
            <a:chOff x="-40150450" y="1977325"/>
            <a:chExt cx="280400" cy="312700"/>
          </a:xfrm>
        </p:grpSpPr>
        <p:sp>
          <p:nvSpPr>
            <p:cNvPr id="9355" name="Google Shape;9355;p79"/>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9"/>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9"/>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9"/>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79"/>
          <p:cNvGrpSpPr/>
          <p:nvPr/>
        </p:nvGrpSpPr>
        <p:grpSpPr>
          <a:xfrm>
            <a:off x="870534" y="3352072"/>
            <a:ext cx="342211" cy="372824"/>
            <a:chOff x="-40160700" y="2339625"/>
            <a:chExt cx="290650" cy="316650"/>
          </a:xfrm>
        </p:grpSpPr>
        <p:sp>
          <p:nvSpPr>
            <p:cNvPr id="9360" name="Google Shape;9360;p79"/>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9"/>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9"/>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9"/>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4" name="Google Shape;9364;p79"/>
          <p:cNvGrpSpPr/>
          <p:nvPr/>
        </p:nvGrpSpPr>
        <p:grpSpPr>
          <a:xfrm>
            <a:off x="852359" y="3802529"/>
            <a:ext cx="375591" cy="372824"/>
            <a:chOff x="-40171725" y="2705875"/>
            <a:chExt cx="319000" cy="316650"/>
          </a:xfrm>
        </p:grpSpPr>
        <p:sp>
          <p:nvSpPr>
            <p:cNvPr id="9365" name="Google Shape;9365;p79"/>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9"/>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79"/>
          <p:cNvGrpSpPr/>
          <p:nvPr/>
        </p:nvGrpSpPr>
        <p:grpSpPr>
          <a:xfrm>
            <a:off x="3109957" y="2876984"/>
            <a:ext cx="272686" cy="373766"/>
            <a:chOff x="-38275925" y="1946600"/>
            <a:chExt cx="231600" cy="317450"/>
          </a:xfrm>
        </p:grpSpPr>
        <p:sp>
          <p:nvSpPr>
            <p:cNvPr id="9368" name="Google Shape;9368;p79"/>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9"/>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0" name="Google Shape;9370;p79"/>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9"/>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2" name="Google Shape;9372;p79"/>
          <p:cNvGrpSpPr/>
          <p:nvPr/>
        </p:nvGrpSpPr>
        <p:grpSpPr>
          <a:xfrm>
            <a:off x="2173841" y="4274426"/>
            <a:ext cx="382096" cy="371911"/>
            <a:chOff x="-37190575" y="1951325"/>
            <a:chExt cx="324525" cy="315875"/>
          </a:xfrm>
        </p:grpSpPr>
        <p:sp>
          <p:nvSpPr>
            <p:cNvPr id="9373" name="Google Shape;9373;p79"/>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9"/>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9"/>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9"/>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9"/>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8" name="Google Shape;9378;p79"/>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9" name="Google Shape;9379;p79"/>
          <p:cNvGrpSpPr/>
          <p:nvPr/>
        </p:nvGrpSpPr>
        <p:grpSpPr>
          <a:xfrm>
            <a:off x="2574144" y="2060577"/>
            <a:ext cx="373736" cy="293055"/>
            <a:chOff x="-41694200" y="2382950"/>
            <a:chExt cx="317425" cy="248900"/>
          </a:xfrm>
        </p:grpSpPr>
        <p:sp>
          <p:nvSpPr>
            <p:cNvPr id="9380" name="Google Shape;9380;p79"/>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9"/>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79"/>
          <p:cNvGrpSpPr/>
          <p:nvPr/>
        </p:nvGrpSpPr>
        <p:grpSpPr>
          <a:xfrm>
            <a:off x="2570967" y="2413885"/>
            <a:ext cx="375591" cy="373766"/>
            <a:chOff x="-41695775" y="2683025"/>
            <a:chExt cx="319000" cy="317450"/>
          </a:xfrm>
        </p:grpSpPr>
        <p:sp>
          <p:nvSpPr>
            <p:cNvPr id="9383" name="Google Shape;9383;p79"/>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9"/>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9"/>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79"/>
          <p:cNvGrpSpPr/>
          <p:nvPr/>
        </p:nvGrpSpPr>
        <p:grpSpPr>
          <a:xfrm>
            <a:off x="1313266" y="2906655"/>
            <a:ext cx="342211" cy="375620"/>
            <a:chOff x="-39792875" y="1971800"/>
            <a:chExt cx="290650" cy="319025"/>
          </a:xfrm>
        </p:grpSpPr>
        <p:sp>
          <p:nvSpPr>
            <p:cNvPr id="9387" name="Google Shape;9387;p79"/>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9"/>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9" name="Google Shape;9389;p79"/>
          <p:cNvGrpSpPr/>
          <p:nvPr/>
        </p:nvGrpSpPr>
        <p:grpSpPr>
          <a:xfrm>
            <a:off x="1322068" y="3337731"/>
            <a:ext cx="324609" cy="374825"/>
            <a:chOff x="-39783425" y="2337925"/>
            <a:chExt cx="275700" cy="318350"/>
          </a:xfrm>
        </p:grpSpPr>
        <p:sp>
          <p:nvSpPr>
            <p:cNvPr id="9390" name="Google Shape;9390;p79"/>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9"/>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2" name="Google Shape;9392;p79"/>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3" name="Google Shape;9393;p79"/>
          <p:cNvGrpSpPr/>
          <p:nvPr/>
        </p:nvGrpSpPr>
        <p:grpSpPr>
          <a:xfrm>
            <a:off x="3490328" y="2878839"/>
            <a:ext cx="383950" cy="372618"/>
            <a:chOff x="-37956150" y="1948175"/>
            <a:chExt cx="326100" cy="316475"/>
          </a:xfrm>
        </p:grpSpPr>
        <p:sp>
          <p:nvSpPr>
            <p:cNvPr id="9394" name="Google Shape;9394;p79"/>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9"/>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9"/>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7" name="Google Shape;9397;p79"/>
          <p:cNvGrpSpPr/>
          <p:nvPr/>
        </p:nvGrpSpPr>
        <p:grpSpPr>
          <a:xfrm>
            <a:off x="3497847" y="3386092"/>
            <a:ext cx="375620" cy="243015"/>
            <a:chOff x="-37953000" y="2379000"/>
            <a:chExt cx="319025" cy="206400"/>
          </a:xfrm>
        </p:grpSpPr>
        <p:sp>
          <p:nvSpPr>
            <p:cNvPr id="9398" name="Google Shape;9398;p79"/>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9"/>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9"/>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9"/>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9"/>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3" name="Google Shape;9403;p79"/>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9"/>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9"/>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406" name="Google Shape;9406;p79"/>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9407" name="Google Shape;9407;p79"/>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8" name="Google Shape;9408;p79"/>
          <p:cNvGrpSpPr/>
          <p:nvPr/>
        </p:nvGrpSpPr>
        <p:grpSpPr>
          <a:xfrm>
            <a:off x="4865594" y="2008353"/>
            <a:ext cx="354107" cy="355063"/>
            <a:chOff x="-28467625" y="2331750"/>
            <a:chExt cx="296150" cy="296950"/>
          </a:xfrm>
        </p:grpSpPr>
        <p:sp>
          <p:nvSpPr>
            <p:cNvPr id="9409" name="Google Shape;9409;p79"/>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9"/>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79"/>
          <p:cNvGrpSpPr/>
          <p:nvPr/>
        </p:nvGrpSpPr>
        <p:grpSpPr>
          <a:xfrm>
            <a:off x="4879719" y="2451434"/>
            <a:ext cx="325858" cy="351327"/>
            <a:chOff x="-28461325" y="2701925"/>
            <a:chExt cx="272525" cy="293825"/>
          </a:xfrm>
        </p:grpSpPr>
        <p:sp>
          <p:nvSpPr>
            <p:cNvPr id="9412" name="Google Shape;9412;p79"/>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9"/>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9"/>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79"/>
          <p:cNvGrpSpPr/>
          <p:nvPr/>
        </p:nvGrpSpPr>
        <p:grpSpPr>
          <a:xfrm>
            <a:off x="7103910" y="1625071"/>
            <a:ext cx="354107" cy="226974"/>
            <a:chOff x="-26585200" y="2025375"/>
            <a:chExt cx="296150" cy="189825"/>
          </a:xfrm>
        </p:grpSpPr>
        <p:sp>
          <p:nvSpPr>
            <p:cNvPr id="9416" name="Google Shape;9416;p79"/>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9"/>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9"/>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9"/>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9"/>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1" name="Google Shape;9421;p79"/>
          <p:cNvGrpSpPr/>
          <p:nvPr/>
        </p:nvGrpSpPr>
        <p:grpSpPr>
          <a:xfrm>
            <a:off x="7104373" y="2009294"/>
            <a:ext cx="353180" cy="353180"/>
            <a:chOff x="-26584425" y="2340425"/>
            <a:chExt cx="295375" cy="295375"/>
          </a:xfrm>
        </p:grpSpPr>
        <p:sp>
          <p:nvSpPr>
            <p:cNvPr id="9422" name="Google Shape;9422;p79"/>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9"/>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9"/>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9"/>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9"/>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79"/>
          <p:cNvGrpSpPr/>
          <p:nvPr/>
        </p:nvGrpSpPr>
        <p:grpSpPr>
          <a:xfrm>
            <a:off x="7099202" y="2450388"/>
            <a:ext cx="363523" cy="353419"/>
            <a:chOff x="-26585200" y="2710400"/>
            <a:chExt cx="304025" cy="295575"/>
          </a:xfrm>
        </p:grpSpPr>
        <p:sp>
          <p:nvSpPr>
            <p:cNvPr id="9428" name="Google Shape;9428;p79"/>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9"/>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9"/>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9"/>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9"/>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9"/>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9"/>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9"/>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9"/>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9"/>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9"/>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9"/>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79"/>
          <p:cNvGrpSpPr/>
          <p:nvPr/>
        </p:nvGrpSpPr>
        <p:grpSpPr>
          <a:xfrm>
            <a:off x="5754337" y="2891866"/>
            <a:ext cx="354136" cy="353210"/>
            <a:chOff x="-24709875" y="1970225"/>
            <a:chExt cx="296175" cy="295400"/>
          </a:xfrm>
        </p:grpSpPr>
        <p:sp>
          <p:nvSpPr>
            <p:cNvPr id="9441" name="Google Shape;9441;p79"/>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9"/>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79"/>
          <p:cNvGrpSpPr/>
          <p:nvPr/>
        </p:nvGrpSpPr>
        <p:grpSpPr>
          <a:xfrm>
            <a:off x="5786352" y="3338744"/>
            <a:ext cx="290107" cy="354107"/>
            <a:chOff x="-24683100" y="2340425"/>
            <a:chExt cx="242625" cy="296150"/>
          </a:xfrm>
        </p:grpSpPr>
        <p:sp>
          <p:nvSpPr>
            <p:cNvPr id="9444" name="Google Shape;9444;p79"/>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9"/>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9"/>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9"/>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8" name="Google Shape;9448;p79"/>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9" name="Google Shape;9449;p79"/>
          <p:cNvGrpSpPr/>
          <p:nvPr/>
        </p:nvGrpSpPr>
        <p:grpSpPr>
          <a:xfrm>
            <a:off x="7992594" y="2891866"/>
            <a:ext cx="360713" cy="353210"/>
            <a:chOff x="-22881800" y="1971800"/>
            <a:chExt cx="301675" cy="295400"/>
          </a:xfrm>
        </p:grpSpPr>
        <p:sp>
          <p:nvSpPr>
            <p:cNvPr id="9450" name="Google Shape;9450;p79"/>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9"/>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9"/>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9"/>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9"/>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9"/>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6" name="Google Shape;9456;p79"/>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9"/>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8" name="Google Shape;9458;p79"/>
          <p:cNvGrpSpPr/>
          <p:nvPr/>
        </p:nvGrpSpPr>
        <p:grpSpPr>
          <a:xfrm>
            <a:off x="5368939" y="2450029"/>
            <a:ext cx="227930" cy="354136"/>
            <a:chOff x="-28043900" y="2701925"/>
            <a:chExt cx="190625" cy="296175"/>
          </a:xfrm>
        </p:grpSpPr>
        <p:sp>
          <p:nvSpPr>
            <p:cNvPr id="9459" name="Google Shape;9459;p79"/>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9"/>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9"/>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9"/>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9"/>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79"/>
          <p:cNvGrpSpPr/>
          <p:nvPr/>
        </p:nvGrpSpPr>
        <p:grpSpPr>
          <a:xfrm>
            <a:off x="7541805" y="1561968"/>
            <a:ext cx="354136" cy="353180"/>
            <a:chOff x="-26215025" y="1971025"/>
            <a:chExt cx="296175" cy="295375"/>
          </a:xfrm>
        </p:grpSpPr>
        <p:sp>
          <p:nvSpPr>
            <p:cNvPr id="9465" name="Google Shape;9465;p79"/>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9"/>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9"/>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9"/>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9"/>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9"/>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9"/>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9"/>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3" name="Google Shape;9473;p79"/>
          <p:cNvGrpSpPr/>
          <p:nvPr/>
        </p:nvGrpSpPr>
        <p:grpSpPr>
          <a:xfrm>
            <a:off x="7541327" y="2009758"/>
            <a:ext cx="355093" cy="352253"/>
            <a:chOff x="-26215825" y="2341200"/>
            <a:chExt cx="296975" cy="294600"/>
          </a:xfrm>
        </p:grpSpPr>
        <p:sp>
          <p:nvSpPr>
            <p:cNvPr id="9474" name="Google Shape;9474;p79"/>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9"/>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79"/>
          <p:cNvGrpSpPr/>
          <p:nvPr/>
        </p:nvGrpSpPr>
        <p:grpSpPr>
          <a:xfrm>
            <a:off x="7573357" y="2450508"/>
            <a:ext cx="291033" cy="353180"/>
            <a:chOff x="-26179575" y="2710600"/>
            <a:chExt cx="243400" cy="295375"/>
          </a:xfrm>
        </p:grpSpPr>
        <p:sp>
          <p:nvSpPr>
            <p:cNvPr id="9477" name="Google Shape;9477;p79"/>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9"/>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9"/>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79"/>
          <p:cNvGrpSpPr/>
          <p:nvPr/>
        </p:nvGrpSpPr>
        <p:grpSpPr>
          <a:xfrm>
            <a:off x="6212417" y="2891881"/>
            <a:ext cx="337187" cy="353180"/>
            <a:chOff x="-24328675" y="1971025"/>
            <a:chExt cx="282000" cy="295375"/>
          </a:xfrm>
        </p:grpSpPr>
        <p:sp>
          <p:nvSpPr>
            <p:cNvPr id="9481" name="Google Shape;9481;p79"/>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9"/>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79"/>
          <p:cNvGrpSpPr/>
          <p:nvPr/>
        </p:nvGrpSpPr>
        <p:grpSpPr>
          <a:xfrm>
            <a:off x="6214778" y="3339207"/>
            <a:ext cx="332464" cy="353180"/>
            <a:chOff x="-24330250" y="2340425"/>
            <a:chExt cx="278050" cy="295375"/>
          </a:xfrm>
        </p:grpSpPr>
        <p:sp>
          <p:nvSpPr>
            <p:cNvPr id="9484" name="Google Shape;9484;p79"/>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9"/>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9"/>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9"/>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9"/>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9"/>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9"/>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1" name="Google Shape;9491;p79"/>
          <p:cNvGrpSpPr/>
          <p:nvPr/>
        </p:nvGrpSpPr>
        <p:grpSpPr>
          <a:xfrm>
            <a:off x="6204420" y="3780420"/>
            <a:ext cx="353180" cy="353180"/>
            <a:chOff x="-24338900" y="2710600"/>
            <a:chExt cx="295375" cy="295375"/>
          </a:xfrm>
        </p:grpSpPr>
        <p:sp>
          <p:nvSpPr>
            <p:cNvPr id="9492" name="Google Shape;9492;p79"/>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9"/>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4" name="Google Shape;9494;p79"/>
          <p:cNvGrpSpPr/>
          <p:nvPr/>
        </p:nvGrpSpPr>
        <p:grpSpPr>
          <a:xfrm>
            <a:off x="7995419" y="3339805"/>
            <a:ext cx="355063" cy="351984"/>
            <a:chOff x="-22859750" y="2335900"/>
            <a:chExt cx="296950" cy="294375"/>
          </a:xfrm>
        </p:grpSpPr>
        <p:sp>
          <p:nvSpPr>
            <p:cNvPr id="9495" name="Google Shape;9495;p79"/>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9"/>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9"/>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79"/>
          <p:cNvGrpSpPr/>
          <p:nvPr/>
        </p:nvGrpSpPr>
        <p:grpSpPr>
          <a:xfrm>
            <a:off x="5774767" y="1561953"/>
            <a:ext cx="311749" cy="353210"/>
            <a:chOff x="-27710725" y="1959200"/>
            <a:chExt cx="260725" cy="295400"/>
          </a:xfrm>
        </p:grpSpPr>
        <p:sp>
          <p:nvSpPr>
            <p:cNvPr id="9499" name="Google Shape;9499;p79"/>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9"/>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79"/>
          <p:cNvGrpSpPr/>
          <p:nvPr/>
        </p:nvGrpSpPr>
        <p:grpSpPr>
          <a:xfrm>
            <a:off x="5752631" y="2070499"/>
            <a:ext cx="356020" cy="230770"/>
            <a:chOff x="-27728850" y="2382950"/>
            <a:chExt cx="297750" cy="193000"/>
          </a:xfrm>
        </p:grpSpPr>
        <p:sp>
          <p:nvSpPr>
            <p:cNvPr id="9502" name="Google Shape;9502;p79"/>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9"/>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9"/>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5" name="Google Shape;9505;p79"/>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9"/>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7" name="Google Shape;9507;p79"/>
          <p:cNvGrpSpPr/>
          <p:nvPr/>
        </p:nvGrpSpPr>
        <p:grpSpPr>
          <a:xfrm>
            <a:off x="7983975" y="2018710"/>
            <a:ext cx="354136" cy="334348"/>
            <a:chOff x="-25844850" y="2357750"/>
            <a:chExt cx="296175" cy="279625"/>
          </a:xfrm>
        </p:grpSpPr>
        <p:sp>
          <p:nvSpPr>
            <p:cNvPr id="9508" name="Google Shape;9508;p79"/>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9"/>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9"/>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9"/>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9"/>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9"/>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4" name="Google Shape;9514;p79"/>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5" name="Google Shape;9515;p79"/>
          <p:cNvGrpSpPr/>
          <p:nvPr/>
        </p:nvGrpSpPr>
        <p:grpSpPr>
          <a:xfrm>
            <a:off x="6712883" y="2891866"/>
            <a:ext cx="228887" cy="353210"/>
            <a:chOff x="-23917525" y="1970225"/>
            <a:chExt cx="191425" cy="295400"/>
          </a:xfrm>
        </p:grpSpPr>
        <p:sp>
          <p:nvSpPr>
            <p:cNvPr id="9516" name="Google Shape;9516;p79"/>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9"/>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9"/>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79"/>
          <p:cNvGrpSpPr/>
          <p:nvPr/>
        </p:nvGrpSpPr>
        <p:grpSpPr>
          <a:xfrm>
            <a:off x="6668164" y="3338744"/>
            <a:ext cx="318325" cy="354107"/>
            <a:chOff x="-23952175" y="2340425"/>
            <a:chExt cx="266225" cy="296150"/>
          </a:xfrm>
        </p:grpSpPr>
        <p:sp>
          <p:nvSpPr>
            <p:cNvPr id="9520" name="Google Shape;9520;p79"/>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9"/>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2" name="Google Shape;9522;p79"/>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3" name="Google Shape;9523;p79"/>
          <p:cNvGrpSpPr/>
          <p:nvPr/>
        </p:nvGrpSpPr>
        <p:grpSpPr>
          <a:xfrm>
            <a:off x="8053336" y="3779000"/>
            <a:ext cx="239230" cy="356020"/>
            <a:chOff x="-22811700" y="2700350"/>
            <a:chExt cx="200075" cy="297750"/>
          </a:xfrm>
        </p:grpSpPr>
        <p:sp>
          <p:nvSpPr>
            <p:cNvPr id="9524" name="Google Shape;9524;p79"/>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9"/>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9"/>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7" name="Google Shape;9527;p79"/>
          <p:cNvGrpSpPr/>
          <p:nvPr/>
        </p:nvGrpSpPr>
        <p:grpSpPr>
          <a:xfrm>
            <a:off x="6201787" y="1561490"/>
            <a:ext cx="355063" cy="354136"/>
            <a:chOff x="-27358650" y="1961575"/>
            <a:chExt cx="296950" cy="296175"/>
          </a:xfrm>
        </p:grpSpPr>
        <p:sp>
          <p:nvSpPr>
            <p:cNvPr id="9528" name="Google Shape;9528;p79"/>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9"/>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0" name="Google Shape;9530;p79"/>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9"/>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9"/>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3" name="Google Shape;9533;p79"/>
          <p:cNvGrpSpPr/>
          <p:nvPr/>
        </p:nvGrpSpPr>
        <p:grpSpPr>
          <a:xfrm>
            <a:off x="4865631" y="3349565"/>
            <a:ext cx="356946" cy="332464"/>
            <a:chOff x="-25477800" y="2357750"/>
            <a:chExt cx="298525" cy="278050"/>
          </a:xfrm>
        </p:grpSpPr>
        <p:sp>
          <p:nvSpPr>
            <p:cNvPr id="9534" name="Google Shape;9534;p79"/>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9"/>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6" name="Google Shape;9536;p79"/>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7" name="Google Shape;9537;p79"/>
          <p:cNvGrpSpPr/>
          <p:nvPr/>
        </p:nvGrpSpPr>
        <p:grpSpPr>
          <a:xfrm>
            <a:off x="7100357" y="2891881"/>
            <a:ext cx="354136" cy="353180"/>
            <a:chOff x="-23599325" y="1971025"/>
            <a:chExt cx="296175" cy="295375"/>
          </a:xfrm>
        </p:grpSpPr>
        <p:sp>
          <p:nvSpPr>
            <p:cNvPr id="9538" name="Google Shape;9538;p79"/>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9"/>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0" name="Google Shape;9540;p79"/>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9"/>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9"/>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3" name="Google Shape;9543;p79"/>
          <p:cNvGrpSpPr/>
          <p:nvPr/>
        </p:nvGrpSpPr>
        <p:grpSpPr>
          <a:xfrm>
            <a:off x="6644801" y="1561609"/>
            <a:ext cx="360713" cy="353897"/>
            <a:chOff x="-26993200" y="1961775"/>
            <a:chExt cx="301675" cy="295975"/>
          </a:xfrm>
        </p:grpSpPr>
        <p:sp>
          <p:nvSpPr>
            <p:cNvPr id="9544" name="Google Shape;9544;p79"/>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9"/>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9"/>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79"/>
          <p:cNvGrpSpPr/>
          <p:nvPr/>
        </p:nvGrpSpPr>
        <p:grpSpPr>
          <a:xfrm>
            <a:off x="6669761" y="2009294"/>
            <a:ext cx="310792" cy="353180"/>
            <a:chOff x="-26970350" y="2332550"/>
            <a:chExt cx="259925" cy="295375"/>
          </a:xfrm>
        </p:grpSpPr>
        <p:sp>
          <p:nvSpPr>
            <p:cNvPr id="9548" name="Google Shape;9548;p79"/>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9"/>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79"/>
          <p:cNvGrpSpPr/>
          <p:nvPr/>
        </p:nvGrpSpPr>
        <p:grpSpPr>
          <a:xfrm>
            <a:off x="6649046" y="2482059"/>
            <a:ext cx="352223" cy="290077"/>
            <a:chOff x="-26986100" y="2735800"/>
            <a:chExt cx="294575" cy="242600"/>
          </a:xfrm>
        </p:grpSpPr>
        <p:sp>
          <p:nvSpPr>
            <p:cNvPr id="9551" name="Google Shape;9551;p79"/>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9"/>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3" name="Google Shape;9553;p79"/>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4" name="Google Shape;9554;p79"/>
          <p:cNvGrpSpPr/>
          <p:nvPr/>
        </p:nvGrpSpPr>
        <p:grpSpPr>
          <a:xfrm>
            <a:off x="5308265" y="3338744"/>
            <a:ext cx="353180" cy="354107"/>
            <a:chOff x="-25104475" y="2340425"/>
            <a:chExt cx="295375" cy="296150"/>
          </a:xfrm>
        </p:grpSpPr>
        <p:sp>
          <p:nvSpPr>
            <p:cNvPr id="9555" name="Google Shape;9555;p79"/>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9"/>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9"/>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9"/>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9"/>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9"/>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9"/>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9"/>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9"/>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4" name="Google Shape;9564;p79"/>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5" name="Google Shape;9565;p79"/>
          <p:cNvGrpSpPr/>
          <p:nvPr/>
        </p:nvGrpSpPr>
        <p:grpSpPr>
          <a:xfrm>
            <a:off x="7548093" y="2891403"/>
            <a:ext cx="355063" cy="354136"/>
            <a:chOff x="-23229925" y="1970225"/>
            <a:chExt cx="296950" cy="296175"/>
          </a:xfrm>
        </p:grpSpPr>
        <p:sp>
          <p:nvSpPr>
            <p:cNvPr id="9566" name="Google Shape;9566;p79"/>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9"/>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9"/>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9"/>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79"/>
          <p:cNvGrpSpPr/>
          <p:nvPr/>
        </p:nvGrpSpPr>
        <p:grpSpPr>
          <a:xfrm>
            <a:off x="7590466" y="3338266"/>
            <a:ext cx="270318" cy="355063"/>
            <a:chOff x="-23177950" y="2340425"/>
            <a:chExt cx="226075" cy="296950"/>
          </a:xfrm>
        </p:grpSpPr>
        <p:sp>
          <p:nvSpPr>
            <p:cNvPr id="9571" name="Google Shape;9571;p79"/>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9"/>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3" name="Google Shape;9573;p79"/>
          <p:cNvGrpSpPr/>
          <p:nvPr/>
        </p:nvGrpSpPr>
        <p:grpSpPr>
          <a:xfrm>
            <a:off x="7548556" y="3779942"/>
            <a:ext cx="354136" cy="354136"/>
            <a:chOff x="-23229150" y="2710600"/>
            <a:chExt cx="296175" cy="296175"/>
          </a:xfrm>
        </p:grpSpPr>
        <p:sp>
          <p:nvSpPr>
            <p:cNvPr id="9574" name="Google Shape;9574;p79"/>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9"/>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6" name="Google Shape;9576;p79"/>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80"/>
        <p:cNvGrpSpPr/>
        <p:nvPr/>
      </p:nvGrpSpPr>
      <p:grpSpPr>
        <a:xfrm>
          <a:off x="0" y="0"/>
          <a:ext cx="0" cy="0"/>
          <a:chOff x="0" y="0"/>
          <a:chExt cx="0" cy="0"/>
        </a:xfrm>
      </p:grpSpPr>
      <p:sp>
        <p:nvSpPr>
          <p:cNvPr id="9581" name="Google Shape;9581;p80"/>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582" name="Google Shape;9582;p80"/>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583" name="Google Shape;9583;p80"/>
          <p:cNvGrpSpPr/>
          <p:nvPr/>
        </p:nvGrpSpPr>
        <p:grpSpPr>
          <a:xfrm>
            <a:off x="854368" y="1541720"/>
            <a:ext cx="366269" cy="366240"/>
            <a:chOff x="-65131525" y="1914325"/>
            <a:chExt cx="316650" cy="316625"/>
          </a:xfrm>
        </p:grpSpPr>
        <p:sp>
          <p:nvSpPr>
            <p:cNvPr id="9584" name="Google Shape;9584;p80"/>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0"/>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6" name="Google Shape;9586;p80"/>
          <p:cNvGrpSpPr/>
          <p:nvPr/>
        </p:nvGrpSpPr>
        <p:grpSpPr>
          <a:xfrm>
            <a:off x="854368" y="2022007"/>
            <a:ext cx="366269" cy="366269"/>
            <a:chOff x="-65131525" y="2281350"/>
            <a:chExt cx="316650" cy="316650"/>
          </a:xfrm>
        </p:grpSpPr>
        <p:sp>
          <p:nvSpPr>
            <p:cNvPr id="9587" name="Google Shape;9587;p80"/>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0"/>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80"/>
          <p:cNvGrpSpPr/>
          <p:nvPr/>
        </p:nvGrpSpPr>
        <p:grpSpPr>
          <a:xfrm>
            <a:off x="857564" y="2487006"/>
            <a:ext cx="359878" cy="367165"/>
            <a:chOff x="-65129950" y="2646800"/>
            <a:chExt cx="311125" cy="317425"/>
          </a:xfrm>
        </p:grpSpPr>
        <p:sp>
          <p:nvSpPr>
            <p:cNvPr id="9590" name="Google Shape;9590;p80"/>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0"/>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2" name="Google Shape;9592;p80"/>
          <p:cNvGrpSpPr/>
          <p:nvPr/>
        </p:nvGrpSpPr>
        <p:grpSpPr>
          <a:xfrm>
            <a:off x="3060897" y="1540332"/>
            <a:ext cx="368987" cy="369016"/>
            <a:chOff x="-63252250" y="1930850"/>
            <a:chExt cx="319000" cy="319025"/>
          </a:xfrm>
        </p:grpSpPr>
        <p:sp>
          <p:nvSpPr>
            <p:cNvPr id="9593" name="Google Shape;9593;p80"/>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0"/>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5" name="Google Shape;9595;p80"/>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6" name="Google Shape;9596;p80"/>
          <p:cNvGrpSpPr/>
          <p:nvPr/>
        </p:nvGrpSpPr>
        <p:grpSpPr>
          <a:xfrm>
            <a:off x="3061808" y="2486543"/>
            <a:ext cx="367165" cy="368091"/>
            <a:chOff x="-63250675" y="2664125"/>
            <a:chExt cx="317425" cy="318225"/>
          </a:xfrm>
        </p:grpSpPr>
        <p:sp>
          <p:nvSpPr>
            <p:cNvPr id="9597" name="Google Shape;9597;p80"/>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0"/>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80"/>
          <p:cNvGrpSpPr/>
          <p:nvPr/>
        </p:nvGrpSpPr>
        <p:grpSpPr>
          <a:xfrm>
            <a:off x="1738471" y="2962950"/>
            <a:ext cx="363522" cy="361266"/>
            <a:chOff x="-61354075" y="1940500"/>
            <a:chExt cx="314275" cy="312325"/>
          </a:xfrm>
        </p:grpSpPr>
        <p:sp>
          <p:nvSpPr>
            <p:cNvPr id="9600" name="Google Shape;9600;p80"/>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0"/>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0"/>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0"/>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80"/>
          <p:cNvGrpSpPr/>
          <p:nvPr/>
        </p:nvGrpSpPr>
        <p:grpSpPr>
          <a:xfrm>
            <a:off x="1737098" y="3411502"/>
            <a:ext cx="366269" cy="336195"/>
            <a:chOff x="-61354875" y="2322300"/>
            <a:chExt cx="316650" cy="290650"/>
          </a:xfrm>
        </p:grpSpPr>
        <p:sp>
          <p:nvSpPr>
            <p:cNvPr id="9605" name="Google Shape;9605;p80"/>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0"/>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0"/>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80"/>
          <p:cNvGrpSpPr/>
          <p:nvPr/>
        </p:nvGrpSpPr>
        <p:grpSpPr>
          <a:xfrm>
            <a:off x="1737098" y="3839066"/>
            <a:ext cx="366269" cy="366269"/>
            <a:chOff x="-61354875" y="2671225"/>
            <a:chExt cx="316650" cy="316650"/>
          </a:xfrm>
        </p:grpSpPr>
        <p:sp>
          <p:nvSpPr>
            <p:cNvPr id="9609" name="Google Shape;9609;p80"/>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0"/>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0"/>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0"/>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80"/>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4" name="Google Shape;9614;p80"/>
          <p:cNvGrpSpPr/>
          <p:nvPr/>
        </p:nvGrpSpPr>
        <p:grpSpPr>
          <a:xfrm>
            <a:off x="3952502" y="2958801"/>
            <a:ext cx="368987" cy="369566"/>
            <a:chOff x="-59502375" y="1904375"/>
            <a:chExt cx="319000" cy="319500"/>
          </a:xfrm>
        </p:grpSpPr>
        <p:sp>
          <p:nvSpPr>
            <p:cNvPr id="9615" name="Google Shape;9615;p80"/>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0"/>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0"/>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80"/>
          <p:cNvGrpSpPr/>
          <p:nvPr/>
        </p:nvGrpSpPr>
        <p:grpSpPr>
          <a:xfrm>
            <a:off x="1298621" y="1543007"/>
            <a:ext cx="368987" cy="363666"/>
            <a:chOff x="-64774725" y="1916550"/>
            <a:chExt cx="319000" cy="314400"/>
          </a:xfrm>
        </p:grpSpPr>
        <p:sp>
          <p:nvSpPr>
            <p:cNvPr id="9619" name="Google Shape;9619;p80"/>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0"/>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80"/>
          <p:cNvGrpSpPr/>
          <p:nvPr/>
        </p:nvGrpSpPr>
        <p:grpSpPr>
          <a:xfrm>
            <a:off x="1299979" y="2020186"/>
            <a:ext cx="366269" cy="369913"/>
            <a:chOff x="-64764500" y="2280550"/>
            <a:chExt cx="316650" cy="319800"/>
          </a:xfrm>
        </p:grpSpPr>
        <p:sp>
          <p:nvSpPr>
            <p:cNvPr id="9622" name="Google Shape;9622;p80"/>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0"/>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4" name="Google Shape;9624;p80"/>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5" name="Google Shape;9625;p80"/>
          <p:cNvGrpSpPr/>
          <p:nvPr/>
        </p:nvGrpSpPr>
        <p:grpSpPr>
          <a:xfrm>
            <a:off x="3512023" y="1579963"/>
            <a:ext cx="365344" cy="289753"/>
            <a:chOff x="-62882850" y="1999375"/>
            <a:chExt cx="315850" cy="250500"/>
          </a:xfrm>
        </p:grpSpPr>
        <p:sp>
          <p:nvSpPr>
            <p:cNvPr id="9626" name="Google Shape;9626;p80"/>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0"/>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8" name="Google Shape;9628;p80"/>
          <p:cNvGrpSpPr/>
          <p:nvPr/>
        </p:nvGrpSpPr>
        <p:grpSpPr>
          <a:xfrm>
            <a:off x="3503362" y="2021545"/>
            <a:ext cx="382665" cy="367194"/>
            <a:chOff x="-62890750" y="2296300"/>
            <a:chExt cx="330825" cy="317450"/>
          </a:xfrm>
        </p:grpSpPr>
        <p:sp>
          <p:nvSpPr>
            <p:cNvPr id="9629" name="Google Shape;9629;p80"/>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0"/>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0"/>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2" name="Google Shape;9632;p80"/>
          <p:cNvGrpSpPr/>
          <p:nvPr/>
        </p:nvGrpSpPr>
        <p:grpSpPr>
          <a:xfrm>
            <a:off x="3512023" y="2487006"/>
            <a:ext cx="365344" cy="367165"/>
            <a:chOff x="-62882850" y="2664925"/>
            <a:chExt cx="315850" cy="317425"/>
          </a:xfrm>
        </p:grpSpPr>
        <p:sp>
          <p:nvSpPr>
            <p:cNvPr id="9633" name="Google Shape;9633;p80"/>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0"/>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5" name="Google Shape;9635;p80"/>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6" name="Google Shape;9636;p80"/>
          <p:cNvGrpSpPr/>
          <p:nvPr/>
        </p:nvGrpSpPr>
        <p:grpSpPr>
          <a:xfrm>
            <a:off x="2183172" y="3399646"/>
            <a:ext cx="366269" cy="359907"/>
            <a:chOff x="-60988625" y="2310475"/>
            <a:chExt cx="316650" cy="311150"/>
          </a:xfrm>
        </p:grpSpPr>
        <p:sp>
          <p:nvSpPr>
            <p:cNvPr id="9637" name="Google Shape;9637;p80"/>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0"/>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0"/>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0"/>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0"/>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0"/>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80"/>
          <p:cNvGrpSpPr/>
          <p:nvPr/>
        </p:nvGrpSpPr>
        <p:grpSpPr>
          <a:xfrm>
            <a:off x="2183634" y="3837809"/>
            <a:ext cx="365344" cy="368785"/>
            <a:chOff x="-60987050" y="2671400"/>
            <a:chExt cx="315850" cy="318825"/>
          </a:xfrm>
        </p:grpSpPr>
        <p:sp>
          <p:nvSpPr>
            <p:cNvPr id="9644" name="Google Shape;9644;p80"/>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0"/>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80"/>
          <p:cNvGrpSpPr/>
          <p:nvPr/>
        </p:nvGrpSpPr>
        <p:grpSpPr>
          <a:xfrm>
            <a:off x="3952500" y="3400571"/>
            <a:ext cx="368987" cy="358056"/>
            <a:chOff x="-59481900" y="2290800"/>
            <a:chExt cx="319000" cy="309550"/>
          </a:xfrm>
        </p:grpSpPr>
        <p:sp>
          <p:nvSpPr>
            <p:cNvPr id="9647" name="Google Shape;9647;p80"/>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0"/>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0"/>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0"/>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0"/>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0"/>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3" name="Google Shape;9653;p80"/>
          <p:cNvGrpSpPr/>
          <p:nvPr/>
        </p:nvGrpSpPr>
        <p:grpSpPr>
          <a:xfrm>
            <a:off x="1741805" y="1541344"/>
            <a:ext cx="368987" cy="366992"/>
            <a:chOff x="-64401400" y="1914475"/>
            <a:chExt cx="319000" cy="317275"/>
          </a:xfrm>
        </p:grpSpPr>
        <p:sp>
          <p:nvSpPr>
            <p:cNvPr id="9654" name="Google Shape;9654;p80"/>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0"/>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0"/>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80"/>
          <p:cNvGrpSpPr/>
          <p:nvPr/>
        </p:nvGrpSpPr>
        <p:grpSpPr>
          <a:xfrm>
            <a:off x="1806493" y="2022383"/>
            <a:ext cx="239610" cy="365517"/>
            <a:chOff x="-64343900" y="2282125"/>
            <a:chExt cx="207150" cy="316000"/>
          </a:xfrm>
        </p:grpSpPr>
        <p:sp>
          <p:nvSpPr>
            <p:cNvPr id="9658" name="Google Shape;9658;p80"/>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0"/>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0" name="Google Shape;9660;p80"/>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1" name="Google Shape;9661;p80"/>
          <p:cNvGrpSpPr/>
          <p:nvPr/>
        </p:nvGrpSpPr>
        <p:grpSpPr>
          <a:xfrm>
            <a:off x="3986941" y="1541604"/>
            <a:ext cx="318873" cy="366471"/>
            <a:chOff x="-62496925" y="1931475"/>
            <a:chExt cx="275675" cy="316825"/>
          </a:xfrm>
        </p:grpSpPr>
        <p:sp>
          <p:nvSpPr>
            <p:cNvPr id="9662" name="Google Shape;9662;p80"/>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0"/>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80"/>
          <p:cNvGrpSpPr/>
          <p:nvPr/>
        </p:nvGrpSpPr>
        <p:grpSpPr>
          <a:xfrm>
            <a:off x="3963691" y="2021429"/>
            <a:ext cx="365373" cy="367426"/>
            <a:chOff x="-62516625" y="2297875"/>
            <a:chExt cx="315875" cy="317650"/>
          </a:xfrm>
        </p:grpSpPr>
        <p:sp>
          <p:nvSpPr>
            <p:cNvPr id="9665" name="Google Shape;9665;p80"/>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0"/>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80"/>
          <p:cNvGrpSpPr/>
          <p:nvPr/>
        </p:nvGrpSpPr>
        <p:grpSpPr>
          <a:xfrm>
            <a:off x="3962332" y="2503388"/>
            <a:ext cx="368091" cy="334402"/>
            <a:chOff x="-62518200" y="2692475"/>
            <a:chExt cx="318225" cy="289100"/>
          </a:xfrm>
        </p:grpSpPr>
        <p:sp>
          <p:nvSpPr>
            <p:cNvPr id="9668" name="Google Shape;9668;p80"/>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0"/>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80"/>
          <p:cNvGrpSpPr/>
          <p:nvPr/>
        </p:nvGrpSpPr>
        <p:grpSpPr>
          <a:xfrm>
            <a:off x="2648986" y="2960912"/>
            <a:ext cx="309793" cy="365344"/>
            <a:chOff x="-60597975" y="1939525"/>
            <a:chExt cx="267825" cy="315850"/>
          </a:xfrm>
        </p:grpSpPr>
        <p:sp>
          <p:nvSpPr>
            <p:cNvPr id="9671" name="Google Shape;9671;p80"/>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0"/>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80"/>
          <p:cNvGrpSpPr/>
          <p:nvPr/>
        </p:nvGrpSpPr>
        <p:grpSpPr>
          <a:xfrm>
            <a:off x="2619389" y="3395337"/>
            <a:ext cx="368987" cy="368525"/>
            <a:chOff x="-60620800" y="2304600"/>
            <a:chExt cx="319000" cy="318600"/>
          </a:xfrm>
        </p:grpSpPr>
        <p:sp>
          <p:nvSpPr>
            <p:cNvPr id="9674" name="Google Shape;9674;p80"/>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0"/>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0"/>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80"/>
          <p:cNvGrpSpPr/>
          <p:nvPr/>
        </p:nvGrpSpPr>
        <p:grpSpPr>
          <a:xfrm>
            <a:off x="2620748" y="3890988"/>
            <a:ext cx="366269" cy="262426"/>
            <a:chOff x="-60621600" y="2716100"/>
            <a:chExt cx="316650" cy="226875"/>
          </a:xfrm>
        </p:grpSpPr>
        <p:sp>
          <p:nvSpPr>
            <p:cNvPr id="9678" name="Google Shape;9678;p80"/>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0"/>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80"/>
          <p:cNvGrpSpPr/>
          <p:nvPr/>
        </p:nvGrpSpPr>
        <p:grpSpPr>
          <a:xfrm>
            <a:off x="3957965" y="3839081"/>
            <a:ext cx="358056" cy="366240"/>
            <a:chOff x="-59475600" y="2658625"/>
            <a:chExt cx="309550" cy="316625"/>
          </a:xfrm>
        </p:grpSpPr>
        <p:sp>
          <p:nvSpPr>
            <p:cNvPr id="9681" name="Google Shape;9681;p80"/>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0"/>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0"/>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0"/>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0"/>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0"/>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0"/>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8" name="Google Shape;9688;p80"/>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0"/>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0" name="Google Shape;9690;p80"/>
          <p:cNvGrpSpPr/>
          <p:nvPr/>
        </p:nvGrpSpPr>
        <p:grpSpPr>
          <a:xfrm>
            <a:off x="2233086" y="2487006"/>
            <a:ext cx="263294" cy="367165"/>
            <a:chOff x="-63987100" y="2646800"/>
            <a:chExt cx="227625" cy="317425"/>
          </a:xfrm>
        </p:grpSpPr>
        <p:sp>
          <p:nvSpPr>
            <p:cNvPr id="9691" name="Google Shape;9691;p80"/>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0"/>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80"/>
          <p:cNvGrpSpPr/>
          <p:nvPr/>
        </p:nvGrpSpPr>
        <p:grpSpPr>
          <a:xfrm>
            <a:off x="852428" y="2958627"/>
            <a:ext cx="358056" cy="369913"/>
            <a:chOff x="-62148000" y="1930075"/>
            <a:chExt cx="309550" cy="319800"/>
          </a:xfrm>
        </p:grpSpPr>
        <p:sp>
          <p:nvSpPr>
            <p:cNvPr id="9694" name="Google Shape;9694;p80"/>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0"/>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80"/>
          <p:cNvGrpSpPr/>
          <p:nvPr/>
        </p:nvGrpSpPr>
        <p:grpSpPr>
          <a:xfrm>
            <a:off x="849695" y="3396913"/>
            <a:ext cx="363522" cy="365373"/>
            <a:chOff x="-62150375" y="2297875"/>
            <a:chExt cx="314275" cy="315875"/>
          </a:xfrm>
        </p:grpSpPr>
        <p:sp>
          <p:nvSpPr>
            <p:cNvPr id="9697" name="Google Shape;9697;p80"/>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0"/>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0"/>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0"/>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0"/>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80"/>
          <p:cNvGrpSpPr/>
          <p:nvPr/>
        </p:nvGrpSpPr>
        <p:grpSpPr>
          <a:xfrm>
            <a:off x="848322" y="3838156"/>
            <a:ext cx="366269" cy="368091"/>
            <a:chOff x="-62150375" y="2664925"/>
            <a:chExt cx="316650" cy="318225"/>
          </a:xfrm>
        </p:grpSpPr>
        <p:sp>
          <p:nvSpPr>
            <p:cNvPr id="9703" name="Google Shape;9703;p80"/>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0"/>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0"/>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0"/>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7" name="Google Shape;9707;p80"/>
          <p:cNvGrpSpPr/>
          <p:nvPr/>
        </p:nvGrpSpPr>
        <p:grpSpPr>
          <a:xfrm>
            <a:off x="3065911" y="2959133"/>
            <a:ext cx="367165" cy="368901"/>
            <a:chOff x="-60254550" y="1938025"/>
            <a:chExt cx="317425" cy="318925"/>
          </a:xfrm>
        </p:grpSpPr>
        <p:sp>
          <p:nvSpPr>
            <p:cNvPr id="9708" name="Google Shape;9708;p80"/>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0"/>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0"/>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0"/>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80"/>
          <p:cNvGrpSpPr/>
          <p:nvPr/>
        </p:nvGrpSpPr>
        <p:grpSpPr>
          <a:xfrm>
            <a:off x="3040249" y="3396389"/>
            <a:ext cx="366648" cy="366420"/>
            <a:chOff x="6479471" y="2079003"/>
            <a:chExt cx="348923" cy="348706"/>
          </a:xfrm>
        </p:grpSpPr>
        <p:sp>
          <p:nvSpPr>
            <p:cNvPr id="9713" name="Google Shape;9713;p80"/>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4" name="Google Shape;9714;p80"/>
            <p:cNvGrpSpPr/>
            <p:nvPr/>
          </p:nvGrpSpPr>
          <p:grpSpPr>
            <a:xfrm>
              <a:off x="6520582" y="2079003"/>
              <a:ext cx="307811" cy="348706"/>
              <a:chOff x="-60218325" y="2304850"/>
              <a:chExt cx="279625" cy="316775"/>
            </a:xfrm>
          </p:grpSpPr>
          <p:sp>
            <p:nvSpPr>
              <p:cNvPr id="9715" name="Google Shape;9715;p80"/>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0"/>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0"/>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0"/>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0"/>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0"/>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0"/>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22" name="Google Shape;9722;p80"/>
          <p:cNvGrpSpPr/>
          <p:nvPr/>
        </p:nvGrpSpPr>
        <p:grpSpPr>
          <a:xfrm>
            <a:off x="3094149" y="3837707"/>
            <a:ext cx="310690" cy="368987"/>
            <a:chOff x="-60232500" y="2671225"/>
            <a:chExt cx="268600" cy="319000"/>
          </a:xfrm>
        </p:grpSpPr>
        <p:sp>
          <p:nvSpPr>
            <p:cNvPr id="9723" name="Google Shape;9723;p80"/>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0"/>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80"/>
          <p:cNvGrpSpPr/>
          <p:nvPr/>
        </p:nvGrpSpPr>
        <p:grpSpPr>
          <a:xfrm>
            <a:off x="2179643" y="4286341"/>
            <a:ext cx="365373" cy="368987"/>
            <a:chOff x="-59100700" y="1911950"/>
            <a:chExt cx="315875" cy="319000"/>
          </a:xfrm>
        </p:grpSpPr>
        <p:sp>
          <p:nvSpPr>
            <p:cNvPr id="9726" name="Google Shape;9726;p80"/>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0"/>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0"/>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0"/>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0"/>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0"/>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0"/>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0"/>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0"/>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0"/>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80"/>
          <p:cNvGrpSpPr/>
          <p:nvPr/>
        </p:nvGrpSpPr>
        <p:grpSpPr>
          <a:xfrm>
            <a:off x="2621810" y="1541821"/>
            <a:ext cx="379918" cy="366038"/>
            <a:chOff x="-63665750" y="1914325"/>
            <a:chExt cx="328450" cy="316450"/>
          </a:xfrm>
        </p:grpSpPr>
        <p:sp>
          <p:nvSpPr>
            <p:cNvPr id="9737" name="Google Shape;9737;p80"/>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0"/>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9" name="Google Shape;9739;p80"/>
          <p:cNvGrpSpPr/>
          <p:nvPr/>
        </p:nvGrpSpPr>
        <p:grpSpPr>
          <a:xfrm>
            <a:off x="2626814" y="2020865"/>
            <a:ext cx="369913" cy="368554"/>
            <a:chOff x="-63666550" y="2278975"/>
            <a:chExt cx="319800" cy="318625"/>
          </a:xfrm>
        </p:grpSpPr>
        <p:sp>
          <p:nvSpPr>
            <p:cNvPr id="9740" name="Google Shape;9740;p80"/>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0"/>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80"/>
          <p:cNvGrpSpPr/>
          <p:nvPr/>
        </p:nvGrpSpPr>
        <p:grpSpPr>
          <a:xfrm>
            <a:off x="2624081" y="2486890"/>
            <a:ext cx="375378" cy="367397"/>
            <a:chOff x="-63669700" y="2646600"/>
            <a:chExt cx="324525" cy="317625"/>
          </a:xfrm>
        </p:grpSpPr>
        <p:sp>
          <p:nvSpPr>
            <p:cNvPr id="9743" name="Google Shape;9743;p80"/>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0"/>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80"/>
          <p:cNvGrpSpPr/>
          <p:nvPr/>
        </p:nvGrpSpPr>
        <p:grpSpPr>
          <a:xfrm>
            <a:off x="1286361" y="2960218"/>
            <a:ext cx="366269" cy="366732"/>
            <a:chOff x="-61784125" y="1931250"/>
            <a:chExt cx="316650" cy="317050"/>
          </a:xfrm>
        </p:grpSpPr>
        <p:sp>
          <p:nvSpPr>
            <p:cNvPr id="9746" name="Google Shape;9746;p80"/>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0"/>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0"/>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0"/>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80"/>
          <p:cNvGrpSpPr/>
          <p:nvPr/>
        </p:nvGrpSpPr>
        <p:grpSpPr>
          <a:xfrm>
            <a:off x="1286360" y="3396465"/>
            <a:ext cx="366269" cy="366269"/>
            <a:chOff x="-61783350" y="2297100"/>
            <a:chExt cx="316650" cy="316650"/>
          </a:xfrm>
        </p:grpSpPr>
        <p:sp>
          <p:nvSpPr>
            <p:cNvPr id="9751" name="Google Shape;9751;p80"/>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0"/>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3" name="Google Shape;9753;p80"/>
          <p:cNvGrpSpPr/>
          <p:nvPr/>
        </p:nvGrpSpPr>
        <p:grpSpPr>
          <a:xfrm>
            <a:off x="1286360" y="3837548"/>
            <a:ext cx="366269" cy="369305"/>
            <a:chOff x="-61782550" y="2664925"/>
            <a:chExt cx="316650" cy="319275"/>
          </a:xfrm>
        </p:grpSpPr>
        <p:sp>
          <p:nvSpPr>
            <p:cNvPr id="9754" name="Google Shape;9754;p80"/>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0"/>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0"/>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80"/>
          <p:cNvGrpSpPr/>
          <p:nvPr/>
        </p:nvGrpSpPr>
        <p:grpSpPr>
          <a:xfrm>
            <a:off x="3508137" y="2968936"/>
            <a:ext cx="367165" cy="349294"/>
            <a:chOff x="-59889100" y="1945025"/>
            <a:chExt cx="317425" cy="301975"/>
          </a:xfrm>
        </p:grpSpPr>
        <p:sp>
          <p:nvSpPr>
            <p:cNvPr id="9758" name="Google Shape;9758;p80"/>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0"/>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0"/>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0"/>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2" name="Google Shape;9762;p80"/>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3" name="Google Shape;9763;p80"/>
          <p:cNvGrpSpPr/>
          <p:nvPr/>
        </p:nvGrpSpPr>
        <p:grpSpPr>
          <a:xfrm>
            <a:off x="3507226" y="3839471"/>
            <a:ext cx="368987" cy="365459"/>
            <a:chOff x="-59889100" y="2671925"/>
            <a:chExt cx="319000" cy="315950"/>
          </a:xfrm>
        </p:grpSpPr>
        <p:sp>
          <p:nvSpPr>
            <p:cNvPr id="9764" name="Google Shape;9764;p80"/>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0"/>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0"/>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0"/>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80"/>
          <p:cNvGrpSpPr/>
          <p:nvPr/>
        </p:nvGrpSpPr>
        <p:grpSpPr>
          <a:xfrm>
            <a:off x="2620204" y="4281976"/>
            <a:ext cx="367165" cy="366269"/>
            <a:chOff x="-59092025" y="2296300"/>
            <a:chExt cx="317425" cy="316650"/>
          </a:xfrm>
        </p:grpSpPr>
        <p:sp>
          <p:nvSpPr>
            <p:cNvPr id="9769" name="Google Shape;9769;p80"/>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0"/>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1" name="Google Shape;9771;p80"/>
          <p:cNvGrpSpPr/>
          <p:nvPr/>
        </p:nvGrpSpPr>
        <p:grpSpPr>
          <a:xfrm>
            <a:off x="4865611" y="1532895"/>
            <a:ext cx="353174" cy="347599"/>
            <a:chOff x="683125" y="1955275"/>
            <a:chExt cx="299325" cy="294600"/>
          </a:xfrm>
        </p:grpSpPr>
        <p:sp>
          <p:nvSpPr>
            <p:cNvPr id="9772" name="Google Shape;9772;p80"/>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0"/>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0"/>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0"/>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80"/>
          <p:cNvGrpSpPr/>
          <p:nvPr/>
        </p:nvGrpSpPr>
        <p:grpSpPr>
          <a:xfrm>
            <a:off x="4866541" y="1983453"/>
            <a:ext cx="351315" cy="349486"/>
            <a:chOff x="685475" y="2318350"/>
            <a:chExt cx="297750" cy="296200"/>
          </a:xfrm>
        </p:grpSpPr>
        <p:sp>
          <p:nvSpPr>
            <p:cNvPr id="9777" name="Google Shape;9777;p80"/>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0"/>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0"/>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0" name="Google Shape;9780;p80"/>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1" name="Google Shape;9781;p80"/>
          <p:cNvGrpSpPr/>
          <p:nvPr/>
        </p:nvGrpSpPr>
        <p:grpSpPr>
          <a:xfrm>
            <a:off x="7094699" y="1532659"/>
            <a:ext cx="309517" cy="348071"/>
            <a:chOff x="2523000" y="1954875"/>
            <a:chExt cx="262325" cy="295000"/>
          </a:xfrm>
        </p:grpSpPr>
        <p:sp>
          <p:nvSpPr>
            <p:cNvPr id="9782" name="Google Shape;9782;p80"/>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0"/>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80"/>
          <p:cNvGrpSpPr/>
          <p:nvPr/>
        </p:nvGrpSpPr>
        <p:grpSpPr>
          <a:xfrm>
            <a:off x="7073800" y="1983925"/>
            <a:ext cx="351315" cy="348542"/>
            <a:chOff x="2508825" y="2318350"/>
            <a:chExt cx="297750" cy="295400"/>
          </a:xfrm>
        </p:grpSpPr>
        <p:sp>
          <p:nvSpPr>
            <p:cNvPr id="9785" name="Google Shape;9785;p80"/>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0"/>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7" name="Google Shape;9787;p80"/>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8" name="Google Shape;9788;p80"/>
          <p:cNvGrpSpPr/>
          <p:nvPr/>
        </p:nvGrpSpPr>
        <p:grpSpPr>
          <a:xfrm>
            <a:off x="5747373" y="2897978"/>
            <a:ext cx="347599" cy="348513"/>
            <a:chOff x="4321150" y="1946600"/>
            <a:chExt cx="294600" cy="295375"/>
          </a:xfrm>
        </p:grpSpPr>
        <p:sp>
          <p:nvSpPr>
            <p:cNvPr id="9789" name="Google Shape;9789;p80"/>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0"/>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0"/>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2" name="Google Shape;9792;p80"/>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0"/>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0"/>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0"/>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6" name="Google Shape;9796;p80"/>
          <p:cNvGrpSpPr/>
          <p:nvPr/>
        </p:nvGrpSpPr>
        <p:grpSpPr>
          <a:xfrm>
            <a:off x="5309921" y="1983925"/>
            <a:ext cx="352230" cy="348542"/>
            <a:chOff x="1049375" y="2318350"/>
            <a:chExt cx="298525" cy="295400"/>
          </a:xfrm>
        </p:grpSpPr>
        <p:sp>
          <p:nvSpPr>
            <p:cNvPr id="9797" name="Google Shape;9797;p80"/>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0"/>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0"/>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0"/>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1" name="Google Shape;9801;p80"/>
          <p:cNvGrpSpPr/>
          <p:nvPr/>
        </p:nvGrpSpPr>
        <p:grpSpPr>
          <a:xfrm>
            <a:off x="5310393" y="2424376"/>
            <a:ext cx="351286" cy="351286"/>
            <a:chOff x="1049375" y="2680675"/>
            <a:chExt cx="297725" cy="297725"/>
          </a:xfrm>
        </p:grpSpPr>
        <p:sp>
          <p:nvSpPr>
            <p:cNvPr id="9802" name="Google Shape;9802;p80"/>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0"/>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80"/>
          <p:cNvGrpSpPr/>
          <p:nvPr/>
        </p:nvGrpSpPr>
        <p:grpSpPr>
          <a:xfrm>
            <a:off x="7523845" y="1532423"/>
            <a:ext cx="348513" cy="348542"/>
            <a:chOff x="2872725" y="1954475"/>
            <a:chExt cx="295375" cy="295400"/>
          </a:xfrm>
        </p:grpSpPr>
        <p:sp>
          <p:nvSpPr>
            <p:cNvPr id="9805" name="Google Shape;9805;p80"/>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0"/>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0"/>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80"/>
          <p:cNvGrpSpPr/>
          <p:nvPr/>
        </p:nvGrpSpPr>
        <p:grpSpPr>
          <a:xfrm>
            <a:off x="7545216" y="1982996"/>
            <a:ext cx="305771" cy="350401"/>
            <a:chOff x="2890050" y="2318350"/>
            <a:chExt cx="259150" cy="296975"/>
          </a:xfrm>
        </p:grpSpPr>
        <p:sp>
          <p:nvSpPr>
            <p:cNvPr id="9809" name="Google Shape;9809;p80"/>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0"/>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1" name="Google Shape;9811;p80"/>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2" name="Google Shape;9812;p80"/>
          <p:cNvGrpSpPr/>
          <p:nvPr/>
        </p:nvGrpSpPr>
        <p:grpSpPr>
          <a:xfrm>
            <a:off x="6187732" y="2898450"/>
            <a:ext cx="347569" cy="347569"/>
            <a:chOff x="4685050" y="1945825"/>
            <a:chExt cx="294575" cy="294575"/>
          </a:xfrm>
        </p:grpSpPr>
        <p:sp>
          <p:nvSpPr>
            <p:cNvPr id="9813" name="Google Shape;9813;p80"/>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0"/>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0"/>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0"/>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0"/>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8" name="Google Shape;9818;p80"/>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0"/>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0" name="Google Shape;9820;p80"/>
          <p:cNvGrpSpPr/>
          <p:nvPr/>
        </p:nvGrpSpPr>
        <p:grpSpPr>
          <a:xfrm>
            <a:off x="7958004" y="3387425"/>
            <a:ext cx="348513" cy="347599"/>
            <a:chOff x="6131900" y="2301825"/>
            <a:chExt cx="295375" cy="294600"/>
          </a:xfrm>
        </p:grpSpPr>
        <p:sp>
          <p:nvSpPr>
            <p:cNvPr id="9821" name="Google Shape;9821;p80"/>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0"/>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0"/>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0"/>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5" name="Google Shape;9825;p80"/>
          <p:cNvGrpSpPr/>
          <p:nvPr/>
        </p:nvGrpSpPr>
        <p:grpSpPr>
          <a:xfrm>
            <a:off x="5753997" y="1531966"/>
            <a:ext cx="351315" cy="349457"/>
            <a:chOff x="1412450" y="1954475"/>
            <a:chExt cx="297750" cy="296175"/>
          </a:xfrm>
        </p:grpSpPr>
        <p:sp>
          <p:nvSpPr>
            <p:cNvPr id="9826" name="Google Shape;9826;p80"/>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0"/>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8" name="Google Shape;9828;p80"/>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9" name="Google Shape;9829;p80"/>
          <p:cNvGrpSpPr/>
          <p:nvPr/>
        </p:nvGrpSpPr>
        <p:grpSpPr>
          <a:xfrm>
            <a:off x="5753997" y="2424494"/>
            <a:ext cx="351315" cy="351050"/>
            <a:chOff x="1413250" y="2680675"/>
            <a:chExt cx="297750" cy="297525"/>
          </a:xfrm>
        </p:grpSpPr>
        <p:sp>
          <p:nvSpPr>
            <p:cNvPr id="9830" name="Google Shape;9830;p80"/>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0"/>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0"/>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0"/>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4" name="Google Shape;9834;p80"/>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0"/>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0"/>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7" name="Google Shape;9837;p80"/>
          <p:cNvGrpSpPr/>
          <p:nvPr/>
        </p:nvGrpSpPr>
        <p:grpSpPr>
          <a:xfrm>
            <a:off x="6630407" y="2898111"/>
            <a:ext cx="350371" cy="348247"/>
            <a:chOff x="5045775" y="1946400"/>
            <a:chExt cx="296950" cy="295150"/>
          </a:xfrm>
        </p:grpSpPr>
        <p:sp>
          <p:nvSpPr>
            <p:cNvPr id="9838" name="Google Shape;9838;p80"/>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0"/>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80"/>
          <p:cNvGrpSpPr/>
          <p:nvPr/>
        </p:nvGrpSpPr>
        <p:grpSpPr>
          <a:xfrm>
            <a:off x="6629006" y="3406938"/>
            <a:ext cx="353174" cy="308573"/>
            <a:chOff x="5046550" y="2327025"/>
            <a:chExt cx="299325" cy="261525"/>
          </a:xfrm>
        </p:grpSpPr>
        <p:sp>
          <p:nvSpPr>
            <p:cNvPr id="9841" name="Google Shape;9841;p80"/>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0"/>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0"/>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4" name="Google Shape;9844;p80"/>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5" name="Google Shape;9845;p80"/>
          <p:cNvGrpSpPr/>
          <p:nvPr/>
        </p:nvGrpSpPr>
        <p:grpSpPr>
          <a:xfrm>
            <a:off x="7956604" y="3836276"/>
            <a:ext cx="351315" cy="348513"/>
            <a:chOff x="6167350" y="2672800"/>
            <a:chExt cx="297750" cy="295375"/>
          </a:xfrm>
        </p:grpSpPr>
        <p:sp>
          <p:nvSpPr>
            <p:cNvPr id="9846" name="Google Shape;9846;p80"/>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0"/>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0"/>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0"/>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0"/>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80"/>
          <p:cNvGrpSpPr/>
          <p:nvPr/>
        </p:nvGrpSpPr>
        <p:grpSpPr>
          <a:xfrm>
            <a:off x="6197601" y="1531509"/>
            <a:ext cx="347599" cy="350371"/>
            <a:chOff x="1777925" y="1953700"/>
            <a:chExt cx="294600" cy="296950"/>
          </a:xfrm>
        </p:grpSpPr>
        <p:sp>
          <p:nvSpPr>
            <p:cNvPr id="9852" name="Google Shape;9852;p80"/>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0"/>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0"/>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0"/>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80"/>
          <p:cNvGrpSpPr/>
          <p:nvPr/>
        </p:nvGrpSpPr>
        <p:grpSpPr>
          <a:xfrm>
            <a:off x="6213411" y="1984397"/>
            <a:ext cx="315977" cy="347599"/>
            <a:chOff x="1790525" y="2319150"/>
            <a:chExt cx="267800" cy="294600"/>
          </a:xfrm>
        </p:grpSpPr>
        <p:sp>
          <p:nvSpPr>
            <p:cNvPr id="9857" name="Google Shape;9857;p80"/>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0"/>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9" name="Google Shape;9859;p80"/>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0" name="Google Shape;9860;p80"/>
          <p:cNvGrpSpPr/>
          <p:nvPr/>
        </p:nvGrpSpPr>
        <p:grpSpPr>
          <a:xfrm>
            <a:off x="4866386" y="2897963"/>
            <a:ext cx="349457" cy="348542"/>
            <a:chOff x="3599700" y="1954475"/>
            <a:chExt cx="296175" cy="295400"/>
          </a:xfrm>
        </p:grpSpPr>
        <p:sp>
          <p:nvSpPr>
            <p:cNvPr id="9861" name="Google Shape;9861;p80"/>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0"/>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0"/>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80"/>
          <p:cNvGrpSpPr/>
          <p:nvPr/>
        </p:nvGrpSpPr>
        <p:grpSpPr>
          <a:xfrm>
            <a:off x="4867316" y="3387426"/>
            <a:ext cx="347599" cy="347599"/>
            <a:chOff x="3601275" y="2319150"/>
            <a:chExt cx="294600" cy="294600"/>
          </a:xfrm>
        </p:grpSpPr>
        <p:sp>
          <p:nvSpPr>
            <p:cNvPr id="9865" name="Google Shape;9865;p80"/>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0"/>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7" name="Google Shape;9867;p80"/>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8" name="Google Shape;9868;p80"/>
          <p:cNvGrpSpPr/>
          <p:nvPr/>
        </p:nvGrpSpPr>
        <p:grpSpPr>
          <a:xfrm>
            <a:off x="7087019" y="2897521"/>
            <a:ext cx="328071" cy="349427"/>
            <a:chOff x="5421475" y="1945825"/>
            <a:chExt cx="278050" cy="296150"/>
          </a:xfrm>
        </p:grpSpPr>
        <p:sp>
          <p:nvSpPr>
            <p:cNvPr id="9869" name="Google Shape;9869;p80"/>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0"/>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0"/>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0"/>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0"/>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0"/>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0"/>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0"/>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7" name="Google Shape;9877;p80"/>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8" name="Google Shape;9878;p80"/>
          <p:cNvGrpSpPr/>
          <p:nvPr/>
        </p:nvGrpSpPr>
        <p:grpSpPr>
          <a:xfrm>
            <a:off x="7075869" y="3898073"/>
            <a:ext cx="350371" cy="224918"/>
            <a:chOff x="5411225" y="2726350"/>
            <a:chExt cx="296950" cy="190625"/>
          </a:xfrm>
        </p:grpSpPr>
        <p:sp>
          <p:nvSpPr>
            <p:cNvPr id="9879" name="Google Shape;9879;p80"/>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0"/>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1" name="Google Shape;9881;p80"/>
          <p:cNvGrpSpPr/>
          <p:nvPr/>
        </p:nvGrpSpPr>
        <p:grpSpPr>
          <a:xfrm>
            <a:off x="6185904" y="4287346"/>
            <a:ext cx="351286" cy="326390"/>
            <a:chOff x="6524150" y="1938725"/>
            <a:chExt cx="297725" cy="276625"/>
          </a:xfrm>
        </p:grpSpPr>
        <p:sp>
          <p:nvSpPr>
            <p:cNvPr id="9882" name="Google Shape;9882;p80"/>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0"/>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0"/>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0"/>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80"/>
          <p:cNvGrpSpPr/>
          <p:nvPr/>
        </p:nvGrpSpPr>
        <p:grpSpPr>
          <a:xfrm>
            <a:off x="6637536" y="1531966"/>
            <a:ext cx="350401" cy="349457"/>
            <a:chOff x="2141000" y="1954475"/>
            <a:chExt cx="296975" cy="296175"/>
          </a:xfrm>
        </p:grpSpPr>
        <p:sp>
          <p:nvSpPr>
            <p:cNvPr id="9887" name="Google Shape;9887;p80"/>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0"/>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0"/>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0"/>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80"/>
          <p:cNvGrpSpPr/>
          <p:nvPr/>
        </p:nvGrpSpPr>
        <p:grpSpPr>
          <a:xfrm>
            <a:off x="6631047" y="1983807"/>
            <a:ext cx="363380" cy="348778"/>
            <a:chOff x="2140225" y="2318650"/>
            <a:chExt cx="307975" cy="295600"/>
          </a:xfrm>
        </p:grpSpPr>
        <p:sp>
          <p:nvSpPr>
            <p:cNvPr id="9892" name="Google Shape;9892;p80"/>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0"/>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80"/>
          <p:cNvGrpSpPr/>
          <p:nvPr/>
        </p:nvGrpSpPr>
        <p:grpSpPr>
          <a:xfrm>
            <a:off x="6636607" y="2425305"/>
            <a:ext cx="352259" cy="349427"/>
            <a:chOff x="2139425" y="2682250"/>
            <a:chExt cx="298550" cy="296150"/>
          </a:xfrm>
        </p:grpSpPr>
        <p:sp>
          <p:nvSpPr>
            <p:cNvPr id="9895" name="Google Shape;9895;p80"/>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0"/>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0"/>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0"/>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80"/>
          <p:cNvGrpSpPr/>
          <p:nvPr/>
        </p:nvGrpSpPr>
        <p:grpSpPr>
          <a:xfrm>
            <a:off x="5301219" y="2939791"/>
            <a:ext cx="350401" cy="264888"/>
            <a:chOff x="3962775" y="1990700"/>
            <a:chExt cx="296975" cy="224500"/>
          </a:xfrm>
        </p:grpSpPr>
        <p:sp>
          <p:nvSpPr>
            <p:cNvPr id="9900" name="Google Shape;9900;p80"/>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0"/>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0"/>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0"/>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4" name="Google Shape;9904;p80"/>
          <p:cNvGrpSpPr/>
          <p:nvPr/>
        </p:nvGrpSpPr>
        <p:grpSpPr>
          <a:xfrm>
            <a:off x="5301691" y="3386497"/>
            <a:ext cx="349457" cy="349457"/>
            <a:chOff x="3963575" y="2317575"/>
            <a:chExt cx="296175" cy="296175"/>
          </a:xfrm>
        </p:grpSpPr>
        <p:sp>
          <p:nvSpPr>
            <p:cNvPr id="9905" name="Google Shape;9905;p80"/>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0"/>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0"/>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0"/>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0"/>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0"/>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0"/>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0"/>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0"/>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0"/>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0"/>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0"/>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0"/>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0"/>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0"/>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0"/>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1" name="Google Shape;9921;p80"/>
          <p:cNvGrpSpPr/>
          <p:nvPr/>
        </p:nvGrpSpPr>
        <p:grpSpPr>
          <a:xfrm>
            <a:off x="5301691" y="3836276"/>
            <a:ext cx="349457" cy="348513"/>
            <a:chOff x="3962775" y="2683025"/>
            <a:chExt cx="296175" cy="295375"/>
          </a:xfrm>
        </p:grpSpPr>
        <p:sp>
          <p:nvSpPr>
            <p:cNvPr id="9922" name="Google Shape;9922;p80"/>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0"/>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0"/>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5" name="Google Shape;9925;p80"/>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6" name="Google Shape;9926;p80"/>
          <p:cNvGrpSpPr/>
          <p:nvPr/>
        </p:nvGrpSpPr>
        <p:grpSpPr>
          <a:xfrm>
            <a:off x="7516228" y="3386968"/>
            <a:ext cx="348513" cy="348513"/>
            <a:chOff x="5775900" y="2308125"/>
            <a:chExt cx="295375" cy="295375"/>
          </a:xfrm>
        </p:grpSpPr>
        <p:sp>
          <p:nvSpPr>
            <p:cNvPr id="9927" name="Google Shape;9927;p80"/>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0"/>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0"/>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0"/>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0"/>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2" name="Google Shape;9932;p80"/>
          <p:cNvGrpSpPr/>
          <p:nvPr/>
        </p:nvGrpSpPr>
        <p:grpSpPr>
          <a:xfrm>
            <a:off x="7537142" y="3835804"/>
            <a:ext cx="306686" cy="349457"/>
            <a:chOff x="5794025" y="2673575"/>
            <a:chExt cx="259925" cy="296175"/>
          </a:xfrm>
        </p:grpSpPr>
        <p:sp>
          <p:nvSpPr>
            <p:cNvPr id="9933" name="Google Shape;9933;p80"/>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0"/>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5" name="Google Shape;9935;p80"/>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39"/>
        <p:cNvGrpSpPr/>
        <p:nvPr/>
      </p:nvGrpSpPr>
      <p:grpSpPr>
        <a:xfrm>
          <a:off x="0" y="0"/>
          <a:ext cx="0" cy="0"/>
          <a:chOff x="0" y="0"/>
          <a:chExt cx="0" cy="0"/>
        </a:xfrm>
      </p:grpSpPr>
      <p:sp>
        <p:nvSpPr>
          <p:cNvPr id="9940" name="Google Shape;9940;p8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941" name="Google Shape;9941;p8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9942" name="Google Shape;9942;p81"/>
          <p:cNvGrpSpPr/>
          <p:nvPr/>
        </p:nvGrpSpPr>
        <p:grpSpPr>
          <a:xfrm>
            <a:off x="882957" y="1534450"/>
            <a:ext cx="292442" cy="355741"/>
            <a:chOff x="-35830350" y="1912725"/>
            <a:chExt cx="241050" cy="293225"/>
          </a:xfrm>
        </p:grpSpPr>
        <p:sp>
          <p:nvSpPr>
            <p:cNvPr id="9943" name="Google Shape;9943;p81"/>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1"/>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81"/>
          <p:cNvGrpSpPr/>
          <p:nvPr/>
        </p:nvGrpSpPr>
        <p:grpSpPr>
          <a:xfrm>
            <a:off x="851444" y="1994048"/>
            <a:ext cx="355468" cy="353587"/>
            <a:chOff x="-35854750" y="2272675"/>
            <a:chExt cx="293000" cy="291450"/>
          </a:xfrm>
        </p:grpSpPr>
        <p:sp>
          <p:nvSpPr>
            <p:cNvPr id="9946" name="Google Shape;9946;p81"/>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1"/>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1"/>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81"/>
          <p:cNvGrpSpPr/>
          <p:nvPr/>
        </p:nvGrpSpPr>
        <p:grpSpPr>
          <a:xfrm>
            <a:off x="850958" y="2448634"/>
            <a:ext cx="356438" cy="354558"/>
            <a:chOff x="-35853975" y="2631825"/>
            <a:chExt cx="293800" cy="292250"/>
          </a:xfrm>
        </p:grpSpPr>
        <p:sp>
          <p:nvSpPr>
            <p:cNvPr id="9950" name="Google Shape;9950;p81"/>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1"/>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1"/>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1"/>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1"/>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5" name="Google Shape;9955;p81"/>
          <p:cNvGrpSpPr/>
          <p:nvPr/>
        </p:nvGrpSpPr>
        <p:grpSpPr>
          <a:xfrm>
            <a:off x="3089562" y="1535527"/>
            <a:ext cx="353587" cy="353587"/>
            <a:chOff x="-34032200" y="1916675"/>
            <a:chExt cx="291450" cy="291450"/>
          </a:xfrm>
        </p:grpSpPr>
        <p:sp>
          <p:nvSpPr>
            <p:cNvPr id="9956" name="Google Shape;9956;p81"/>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1"/>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1"/>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1"/>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0" name="Google Shape;9960;p81"/>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1" name="Google Shape;9961;p81"/>
          <p:cNvGrpSpPr/>
          <p:nvPr/>
        </p:nvGrpSpPr>
        <p:grpSpPr>
          <a:xfrm>
            <a:off x="3089092" y="2448634"/>
            <a:ext cx="354527" cy="354558"/>
            <a:chOff x="-34032200" y="2634975"/>
            <a:chExt cx="292225" cy="292250"/>
          </a:xfrm>
        </p:grpSpPr>
        <p:sp>
          <p:nvSpPr>
            <p:cNvPr id="9962" name="Google Shape;9962;p81"/>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1"/>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1"/>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81"/>
          <p:cNvGrpSpPr/>
          <p:nvPr/>
        </p:nvGrpSpPr>
        <p:grpSpPr>
          <a:xfrm>
            <a:off x="1739487" y="2914882"/>
            <a:ext cx="358379" cy="354527"/>
            <a:chOff x="-32245875" y="1938725"/>
            <a:chExt cx="295400" cy="292225"/>
          </a:xfrm>
        </p:grpSpPr>
        <p:sp>
          <p:nvSpPr>
            <p:cNvPr id="9966" name="Google Shape;9966;p81"/>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1"/>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1"/>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81"/>
          <p:cNvGrpSpPr/>
          <p:nvPr/>
        </p:nvGrpSpPr>
        <p:grpSpPr>
          <a:xfrm>
            <a:off x="1736150" y="3384280"/>
            <a:ext cx="365052" cy="352162"/>
            <a:chOff x="-32243500" y="2299850"/>
            <a:chExt cx="300900" cy="290275"/>
          </a:xfrm>
        </p:grpSpPr>
        <p:sp>
          <p:nvSpPr>
            <p:cNvPr id="9970" name="Google Shape;9970;p81"/>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1"/>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2" name="Google Shape;9972;p81"/>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3" name="Google Shape;9973;p81"/>
          <p:cNvGrpSpPr/>
          <p:nvPr/>
        </p:nvGrpSpPr>
        <p:grpSpPr>
          <a:xfrm>
            <a:off x="1299432" y="1534571"/>
            <a:ext cx="354527" cy="355498"/>
            <a:chOff x="-35495600" y="1912725"/>
            <a:chExt cx="292225" cy="293025"/>
          </a:xfrm>
        </p:grpSpPr>
        <p:sp>
          <p:nvSpPr>
            <p:cNvPr id="9974" name="Google Shape;9974;p81"/>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1"/>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1"/>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7" name="Google Shape;9977;p81"/>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8" name="Google Shape;9978;p81"/>
          <p:cNvGrpSpPr/>
          <p:nvPr/>
        </p:nvGrpSpPr>
        <p:grpSpPr>
          <a:xfrm>
            <a:off x="1299432" y="2449119"/>
            <a:ext cx="354527" cy="353587"/>
            <a:chOff x="-35495600" y="2631825"/>
            <a:chExt cx="292225" cy="291450"/>
          </a:xfrm>
        </p:grpSpPr>
        <p:sp>
          <p:nvSpPr>
            <p:cNvPr id="9979" name="Google Shape;9979;p81"/>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1"/>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1"/>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1"/>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3" name="Google Shape;9983;p81"/>
          <p:cNvGrpSpPr/>
          <p:nvPr/>
        </p:nvGrpSpPr>
        <p:grpSpPr>
          <a:xfrm>
            <a:off x="3537081" y="1535527"/>
            <a:ext cx="353587" cy="353587"/>
            <a:chOff x="-33673825" y="1916675"/>
            <a:chExt cx="291450" cy="291450"/>
          </a:xfrm>
        </p:grpSpPr>
        <p:sp>
          <p:nvSpPr>
            <p:cNvPr id="9984" name="Google Shape;9984;p81"/>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1"/>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1"/>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1"/>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8" name="Google Shape;9988;p81"/>
          <p:cNvGrpSpPr/>
          <p:nvPr/>
        </p:nvGrpSpPr>
        <p:grpSpPr>
          <a:xfrm>
            <a:off x="3534700" y="1993107"/>
            <a:ext cx="358349" cy="355468"/>
            <a:chOff x="-33676975" y="2275050"/>
            <a:chExt cx="295375" cy="293000"/>
          </a:xfrm>
        </p:grpSpPr>
        <p:sp>
          <p:nvSpPr>
            <p:cNvPr id="9989" name="Google Shape;9989;p81"/>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1"/>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1"/>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81"/>
          <p:cNvGrpSpPr/>
          <p:nvPr/>
        </p:nvGrpSpPr>
        <p:grpSpPr>
          <a:xfrm>
            <a:off x="3537081" y="2448406"/>
            <a:ext cx="353587" cy="355013"/>
            <a:chOff x="-33673825" y="2634975"/>
            <a:chExt cx="291450" cy="292625"/>
          </a:xfrm>
        </p:grpSpPr>
        <p:sp>
          <p:nvSpPr>
            <p:cNvPr id="9993" name="Google Shape;9993;p81"/>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1"/>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81"/>
          <p:cNvGrpSpPr/>
          <p:nvPr/>
        </p:nvGrpSpPr>
        <p:grpSpPr>
          <a:xfrm>
            <a:off x="2205089" y="2915322"/>
            <a:ext cx="329687" cy="353648"/>
            <a:chOff x="-31874100" y="1939525"/>
            <a:chExt cx="271750" cy="291500"/>
          </a:xfrm>
        </p:grpSpPr>
        <p:sp>
          <p:nvSpPr>
            <p:cNvPr id="9996" name="Google Shape;9996;p81"/>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1"/>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8" name="Google Shape;9998;p81"/>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9" name="Google Shape;9999;p81"/>
          <p:cNvGrpSpPr/>
          <p:nvPr/>
        </p:nvGrpSpPr>
        <p:grpSpPr>
          <a:xfrm>
            <a:off x="2186451" y="3844343"/>
            <a:ext cx="366963" cy="352768"/>
            <a:chOff x="-31889075" y="2658950"/>
            <a:chExt cx="302475" cy="290775"/>
          </a:xfrm>
        </p:grpSpPr>
        <p:sp>
          <p:nvSpPr>
            <p:cNvPr id="10000" name="Google Shape;10000;p81"/>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1"/>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2" name="Google Shape;10002;p81"/>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3" name="Google Shape;10003;p81"/>
          <p:cNvGrpSpPr/>
          <p:nvPr/>
        </p:nvGrpSpPr>
        <p:grpSpPr>
          <a:xfrm>
            <a:off x="1747421" y="1534571"/>
            <a:ext cx="354527" cy="355498"/>
            <a:chOff x="-35136450" y="1912725"/>
            <a:chExt cx="292225" cy="293025"/>
          </a:xfrm>
        </p:grpSpPr>
        <p:sp>
          <p:nvSpPr>
            <p:cNvPr id="10004" name="Google Shape;10004;p81"/>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1"/>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1"/>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81"/>
          <p:cNvGrpSpPr/>
          <p:nvPr/>
        </p:nvGrpSpPr>
        <p:grpSpPr>
          <a:xfrm>
            <a:off x="1747891" y="1993790"/>
            <a:ext cx="353587" cy="354103"/>
            <a:chOff x="-35134875" y="2272675"/>
            <a:chExt cx="291450" cy="291875"/>
          </a:xfrm>
        </p:grpSpPr>
        <p:sp>
          <p:nvSpPr>
            <p:cNvPr id="10008" name="Google Shape;10008;p81"/>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1"/>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1"/>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1"/>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81"/>
          <p:cNvGrpSpPr/>
          <p:nvPr/>
        </p:nvGrpSpPr>
        <p:grpSpPr>
          <a:xfrm>
            <a:off x="1789458" y="2449119"/>
            <a:ext cx="270453" cy="353587"/>
            <a:chOff x="-35101800" y="2631050"/>
            <a:chExt cx="222925" cy="291450"/>
          </a:xfrm>
        </p:grpSpPr>
        <p:sp>
          <p:nvSpPr>
            <p:cNvPr id="10013" name="Google Shape;10013;p81"/>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1"/>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1"/>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1"/>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7" name="Google Shape;10017;p81"/>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8" name="Google Shape;10018;p81"/>
          <p:cNvGrpSpPr/>
          <p:nvPr/>
        </p:nvGrpSpPr>
        <p:grpSpPr>
          <a:xfrm>
            <a:off x="3977510" y="1993107"/>
            <a:ext cx="353587" cy="355468"/>
            <a:chOff x="-33314675" y="2275050"/>
            <a:chExt cx="291450" cy="293000"/>
          </a:xfrm>
        </p:grpSpPr>
        <p:sp>
          <p:nvSpPr>
            <p:cNvPr id="10019" name="Google Shape;10019;p81"/>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1"/>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1"/>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2" name="Google Shape;10022;p81"/>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3" name="Google Shape;10023;p81"/>
          <p:cNvGrpSpPr/>
          <p:nvPr/>
        </p:nvGrpSpPr>
        <p:grpSpPr>
          <a:xfrm>
            <a:off x="2639701" y="2915367"/>
            <a:ext cx="353587" cy="353557"/>
            <a:chOff x="-31523625" y="1939525"/>
            <a:chExt cx="291450" cy="291425"/>
          </a:xfrm>
        </p:grpSpPr>
        <p:sp>
          <p:nvSpPr>
            <p:cNvPr id="10024" name="Google Shape;10024;p81"/>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1"/>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1"/>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1"/>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1"/>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1"/>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1"/>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1"/>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1"/>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1"/>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1"/>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81"/>
          <p:cNvGrpSpPr/>
          <p:nvPr/>
        </p:nvGrpSpPr>
        <p:grpSpPr>
          <a:xfrm>
            <a:off x="2638746" y="3383568"/>
            <a:ext cx="355498" cy="353587"/>
            <a:chOff x="-31523625" y="2298675"/>
            <a:chExt cx="293025" cy="291450"/>
          </a:xfrm>
        </p:grpSpPr>
        <p:sp>
          <p:nvSpPr>
            <p:cNvPr id="10036" name="Google Shape;10036;p81"/>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1"/>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1"/>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9" name="Google Shape;10039;p81"/>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1"/>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1" name="Google Shape;10041;p81"/>
          <p:cNvGrpSpPr/>
          <p:nvPr/>
        </p:nvGrpSpPr>
        <p:grpSpPr>
          <a:xfrm>
            <a:off x="2205934" y="1535542"/>
            <a:ext cx="331598" cy="353557"/>
            <a:chOff x="-34767825" y="1914325"/>
            <a:chExt cx="273325" cy="291425"/>
          </a:xfrm>
        </p:grpSpPr>
        <p:sp>
          <p:nvSpPr>
            <p:cNvPr id="10042" name="Google Shape;10042;p81"/>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1"/>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1"/>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81"/>
          <p:cNvGrpSpPr/>
          <p:nvPr/>
        </p:nvGrpSpPr>
        <p:grpSpPr>
          <a:xfrm>
            <a:off x="2193513" y="1993092"/>
            <a:ext cx="356438" cy="355498"/>
            <a:chOff x="-34778075" y="2272675"/>
            <a:chExt cx="293800" cy="293025"/>
          </a:xfrm>
        </p:grpSpPr>
        <p:sp>
          <p:nvSpPr>
            <p:cNvPr id="10046" name="Google Shape;10046;p81"/>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1"/>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1"/>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9" name="Google Shape;10049;p81"/>
          <p:cNvGrpSpPr/>
          <p:nvPr/>
        </p:nvGrpSpPr>
        <p:grpSpPr>
          <a:xfrm>
            <a:off x="2194939" y="2449119"/>
            <a:ext cx="353587" cy="353587"/>
            <a:chOff x="-34776500" y="2631825"/>
            <a:chExt cx="291450" cy="291450"/>
          </a:xfrm>
        </p:grpSpPr>
        <p:sp>
          <p:nvSpPr>
            <p:cNvPr id="10050" name="Google Shape;10050;p81"/>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1"/>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1"/>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81"/>
          <p:cNvGrpSpPr/>
          <p:nvPr/>
        </p:nvGrpSpPr>
        <p:grpSpPr>
          <a:xfrm>
            <a:off x="853628" y="2912973"/>
            <a:ext cx="354527" cy="358349"/>
            <a:chOff x="-32956300" y="1915900"/>
            <a:chExt cx="292225" cy="295375"/>
          </a:xfrm>
        </p:grpSpPr>
        <p:sp>
          <p:nvSpPr>
            <p:cNvPr id="10054" name="Google Shape;10054;p81"/>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1"/>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6" name="Google Shape;10056;p81"/>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1"/>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8" name="Google Shape;10058;p81"/>
          <p:cNvGrpSpPr/>
          <p:nvPr/>
        </p:nvGrpSpPr>
        <p:grpSpPr>
          <a:xfrm>
            <a:off x="3081101" y="2915367"/>
            <a:ext cx="356438" cy="353557"/>
            <a:chOff x="-31166825" y="1939525"/>
            <a:chExt cx="293800" cy="291425"/>
          </a:xfrm>
        </p:grpSpPr>
        <p:sp>
          <p:nvSpPr>
            <p:cNvPr id="10059" name="Google Shape;10059;p81"/>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1"/>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1"/>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1"/>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1"/>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1"/>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1"/>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1"/>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1"/>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1"/>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1"/>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81"/>
          <p:cNvGrpSpPr/>
          <p:nvPr/>
        </p:nvGrpSpPr>
        <p:grpSpPr>
          <a:xfrm>
            <a:off x="3082057" y="3383295"/>
            <a:ext cx="354527" cy="354133"/>
            <a:chOff x="-31165250" y="2298675"/>
            <a:chExt cx="292225" cy="291900"/>
          </a:xfrm>
        </p:grpSpPr>
        <p:sp>
          <p:nvSpPr>
            <p:cNvPr id="10071" name="Google Shape;10071;p81"/>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1"/>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1"/>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81"/>
          <p:cNvGrpSpPr/>
          <p:nvPr/>
        </p:nvGrpSpPr>
        <p:grpSpPr>
          <a:xfrm>
            <a:off x="3082542" y="3843949"/>
            <a:ext cx="353557" cy="353557"/>
            <a:chOff x="-31164450" y="2657050"/>
            <a:chExt cx="291425" cy="291425"/>
          </a:xfrm>
        </p:grpSpPr>
        <p:sp>
          <p:nvSpPr>
            <p:cNvPr id="10075" name="Google Shape;10075;p81"/>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1"/>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1"/>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1"/>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9" name="Google Shape;10079;p81"/>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0" name="Google Shape;10080;p81"/>
          <p:cNvGrpSpPr/>
          <p:nvPr/>
        </p:nvGrpSpPr>
        <p:grpSpPr>
          <a:xfrm>
            <a:off x="2632987" y="1535178"/>
            <a:ext cx="358349" cy="354285"/>
            <a:chOff x="-34421275" y="1912725"/>
            <a:chExt cx="295375" cy="292025"/>
          </a:xfrm>
        </p:grpSpPr>
        <p:sp>
          <p:nvSpPr>
            <p:cNvPr id="10081" name="Google Shape;10081;p81"/>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1"/>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3" name="Google Shape;10083;p81"/>
          <p:cNvGrpSpPr/>
          <p:nvPr/>
        </p:nvGrpSpPr>
        <p:grpSpPr>
          <a:xfrm>
            <a:off x="2632032" y="1993093"/>
            <a:ext cx="360260" cy="355498"/>
            <a:chOff x="-34418125" y="2271100"/>
            <a:chExt cx="296950" cy="293025"/>
          </a:xfrm>
        </p:grpSpPr>
        <p:sp>
          <p:nvSpPr>
            <p:cNvPr id="10084" name="Google Shape;10084;p81"/>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1"/>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1"/>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1"/>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1"/>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81"/>
          <p:cNvGrpSpPr/>
          <p:nvPr/>
        </p:nvGrpSpPr>
        <p:grpSpPr>
          <a:xfrm>
            <a:off x="2632987" y="2449119"/>
            <a:ext cx="358349" cy="353587"/>
            <a:chOff x="-34421275" y="2631050"/>
            <a:chExt cx="295375" cy="291450"/>
          </a:xfrm>
        </p:grpSpPr>
        <p:sp>
          <p:nvSpPr>
            <p:cNvPr id="10090" name="Google Shape;10090;p81"/>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1"/>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1"/>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1"/>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4" name="Google Shape;10094;p81"/>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1"/>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1"/>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7" name="Google Shape;10097;p81"/>
          <p:cNvGrpSpPr/>
          <p:nvPr/>
        </p:nvGrpSpPr>
        <p:grpSpPr>
          <a:xfrm>
            <a:off x="3537620" y="2915837"/>
            <a:ext cx="353587" cy="352617"/>
            <a:chOff x="-30805300" y="1938725"/>
            <a:chExt cx="291450" cy="290650"/>
          </a:xfrm>
        </p:grpSpPr>
        <p:sp>
          <p:nvSpPr>
            <p:cNvPr id="10098" name="Google Shape;10098;p81"/>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1"/>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81"/>
          <p:cNvGrpSpPr/>
          <p:nvPr/>
        </p:nvGrpSpPr>
        <p:grpSpPr>
          <a:xfrm>
            <a:off x="3538105" y="3383765"/>
            <a:ext cx="352617" cy="353193"/>
            <a:chOff x="-30805300" y="2298675"/>
            <a:chExt cx="290650" cy="291125"/>
          </a:xfrm>
        </p:grpSpPr>
        <p:sp>
          <p:nvSpPr>
            <p:cNvPr id="10101" name="Google Shape;10101;p81"/>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1"/>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1"/>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1"/>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81"/>
          <p:cNvGrpSpPr/>
          <p:nvPr/>
        </p:nvGrpSpPr>
        <p:grpSpPr>
          <a:xfrm>
            <a:off x="3537635" y="3843949"/>
            <a:ext cx="353557" cy="353557"/>
            <a:chOff x="-30806075" y="2657050"/>
            <a:chExt cx="291425" cy="291425"/>
          </a:xfrm>
        </p:grpSpPr>
        <p:sp>
          <p:nvSpPr>
            <p:cNvPr id="10106" name="Google Shape;10106;p81"/>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1"/>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1"/>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81"/>
          <p:cNvGrpSpPr/>
          <p:nvPr/>
        </p:nvGrpSpPr>
        <p:grpSpPr>
          <a:xfrm>
            <a:off x="2639681" y="4301756"/>
            <a:ext cx="353557" cy="353557"/>
            <a:chOff x="-30064925" y="2332550"/>
            <a:chExt cx="291425" cy="291425"/>
          </a:xfrm>
        </p:grpSpPr>
        <p:sp>
          <p:nvSpPr>
            <p:cNvPr id="10110" name="Google Shape;10110;p81"/>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1"/>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1"/>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3" name="Google Shape;10113;p81"/>
          <p:cNvGrpSpPr/>
          <p:nvPr/>
        </p:nvGrpSpPr>
        <p:grpSpPr>
          <a:xfrm>
            <a:off x="3983068" y="2911256"/>
            <a:ext cx="348855" cy="347879"/>
            <a:chOff x="2821450" y="2957850"/>
            <a:chExt cx="259275" cy="258550"/>
          </a:xfrm>
        </p:grpSpPr>
        <p:sp>
          <p:nvSpPr>
            <p:cNvPr id="10114" name="Google Shape;10114;p81"/>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1"/>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1"/>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0117" name="Google Shape;10117;p81"/>
          <p:cNvGrpSpPr/>
          <p:nvPr/>
        </p:nvGrpSpPr>
        <p:grpSpPr>
          <a:xfrm>
            <a:off x="4858100" y="1532274"/>
            <a:ext cx="361090" cy="361090"/>
            <a:chOff x="-57970450" y="1903275"/>
            <a:chExt cx="318225" cy="318225"/>
          </a:xfrm>
        </p:grpSpPr>
        <p:sp>
          <p:nvSpPr>
            <p:cNvPr id="10118" name="Google Shape;10118;p81"/>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1"/>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1"/>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1"/>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81"/>
          <p:cNvGrpSpPr/>
          <p:nvPr/>
        </p:nvGrpSpPr>
        <p:grpSpPr>
          <a:xfrm>
            <a:off x="4880000" y="2008231"/>
            <a:ext cx="317290" cy="359303"/>
            <a:chOff x="-57950750" y="2296300"/>
            <a:chExt cx="279625" cy="316650"/>
          </a:xfrm>
        </p:grpSpPr>
        <p:sp>
          <p:nvSpPr>
            <p:cNvPr id="10123" name="Google Shape;10123;p81"/>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1"/>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1"/>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1"/>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81"/>
          <p:cNvGrpSpPr/>
          <p:nvPr/>
        </p:nvGrpSpPr>
        <p:grpSpPr>
          <a:xfrm>
            <a:off x="4858214" y="2459907"/>
            <a:ext cx="360863" cy="360211"/>
            <a:chOff x="-57969675" y="2687750"/>
            <a:chExt cx="318025" cy="317450"/>
          </a:xfrm>
        </p:grpSpPr>
        <p:sp>
          <p:nvSpPr>
            <p:cNvPr id="10128" name="Google Shape;10128;p81"/>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1"/>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1"/>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1"/>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81"/>
          <p:cNvGrpSpPr/>
          <p:nvPr/>
        </p:nvGrpSpPr>
        <p:grpSpPr>
          <a:xfrm>
            <a:off x="7067397" y="1532274"/>
            <a:ext cx="363785" cy="361090"/>
            <a:chOff x="-56012425" y="1903275"/>
            <a:chExt cx="320600" cy="318225"/>
          </a:xfrm>
        </p:grpSpPr>
        <p:sp>
          <p:nvSpPr>
            <p:cNvPr id="10133" name="Google Shape;10133;p81"/>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1"/>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5" name="Google Shape;10135;p81"/>
          <p:cNvGrpSpPr/>
          <p:nvPr/>
        </p:nvGrpSpPr>
        <p:grpSpPr>
          <a:xfrm>
            <a:off x="7068290" y="2006443"/>
            <a:ext cx="361998" cy="361998"/>
            <a:chOff x="-56010850" y="2294725"/>
            <a:chExt cx="319025" cy="319025"/>
          </a:xfrm>
        </p:grpSpPr>
        <p:sp>
          <p:nvSpPr>
            <p:cNvPr id="10136" name="Google Shape;10136;p81"/>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1"/>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1"/>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1"/>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81"/>
          <p:cNvGrpSpPr/>
          <p:nvPr/>
        </p:nvGrpSpPr>
        <p:grpSpPr>
          <a:xfrm>
            <a:off x="7068305" y="2459027"/>
            <a:ext cx="361969" cy="361090"/>
            <a:chOff x="-56010050" y="2686975"/>
            <a:chExt cx="319000" cy="318225"/>
          </a:xfrm>
        </p:grpSpPr>
        <p:sp>
          <p:nvSpPr>
            <p:cNvPr id="10141" name="Google Shape;10141;p81"/>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1"/>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1"/>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1"/>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81"/>
          <p:cNvGrpSpPr/>
          <p:nvPr/>
        </p:nvGrpSpPr>
        <p:grpSpPr>
          <a:xfrm>
            <a:off x="5753801" y="2911936"/>
            <a:ext cx="361998" cy="361090"/>
            <a:chOff x="-54081175" y="1903275"/>
            <a:chExt cx="319025" cy="318225"/>
          </a:xfrm>
        </p:grpSpPr>
        <p:sp>
          <p:nvSpPr>
            <p:cNvPr id="10146" name="Google Shape;10146;p81"/>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1"/>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8" name="Google Shape;10148;p81"/>
          <p:cNvGrpSpPr/>
          <p:nvPr/>
        </p:nvGrpSpPr>
        <p:grpSpPr>
          <a:xfrm>
            <a:off x="5776154" y="3365399"/>
            <a:ext cx="317290" cy="360211"/>
            <a:chOff x="-54063050" y="2296300"/>
            <a:chExt cx="279625" cy="317450"/>
          </a:xfrm>
        </p:grpSpPr>
        <p:sp>
          <p:nvSpPr>
            <p:cNvPr id="10149" name="Google Shape;10149;p81"/>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1"/>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1"/>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1"/>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3" name="Google Shape;10153;p81"/>
          <p:cNvGrpSpPr/>
          <p:nvPr/>
        </p:nvGrpSpPr>
        <p:grpSpPr>
          <a:xfrm>
            <a:off x="5776154" y="3829461"/>
            <a:ext cx="317290" cy="361033"/>
            <a:chOff x="-54061475" y="2685450"/>
            <a:chExt cx="279625" cy="318175"/>
          </a:xfrm>
        </p:grpSpPr>
        <p:sp>
          <p:nvSpPr>
            <p:cNvPr id="10154" name="Google Shape;10154;p81"/>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1"/>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1"/>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1"/>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81"/>
          <p:cNvGrpSpPr/>
          <p:nvPr/>
        </p:nvGrpSpPr>
        <p:grpSpPr>
          <a:xfrm>
            <a:off x="8029690" y="2921780"/>
            <a:ext cx="275278" cy="361969"/>
            <a:chOff x="-52074300" y="1911950"/>
            <a:chExt cx="242600" cy="319000"/>
          </a:xfrm>
        </p:grpSpPr>
        <p:sp>
          <p:nvSpPr>
            <p:cNvPr id="10159" name="Google Shape;10159;p81"/>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1"/>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1"/>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1"/>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81"/>
          <p:cNvGrpSpPr/>
          <p:nvPr/>
        </p:nvGrpSpPr>
        <p:grpSpPr>
          <a:xfrm>
            <a:off x="5287689" y="1533182"/>
            <a:ext cx="361998" cy="361090"/>
            <a:chOff x="-57578225" y="1904075"/>
            <a:chExt cx="319025" cy="318225"/>
          </a:xfrm>
        </p:grpSpPr>
        <p:sp>
          <p:nvSpPr>
            <p:cNvPr id="10164" name="Google Shape;10164;p81"/>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1"/>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1"/>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1"/>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8" name="Google Shape;10168;p81"/>
          <p:cNvGrpSpPr/>
          <p:nvPr/>
        </p:nvGrpSpPr>
        <p:grpSpPr>
          <a:xfrm>
            <a:off x="5310042" y="2006443"/>
            <a:ext cx="317290" cy="361090"/>
            <a:chOff x="-57558525" y="2294725"/>
            <a:chExt cx="279625" cy="318225"/>
          </a:xfrm>
        </p:grpSpPr>
        <p:sp>
          <p:nvSpPr>
            <p:cNvPr id="10169" name="Google Shape;10169;p81"/>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1"/>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1"/>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1"/>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1"/>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81"/>
          <p:cNvGrpSpPr/>
          <p:nvPr/>
        </p:nvGrpSpPr>
        <p:grpSpPr>
          <a:xfrm>
            <a:off x="5285901" y="2459027"/>
            <a:ext cx="365572" cy="361969"/>
            <a:chOff x="-57579800" y="2686975"/>
            <a:chExt cx="322175" cy="319000"/>
          </a:xfrm>
        </p:grpSpPr>
        <p:sp>
          <p:nvSpPr>
            <p:cNvPr id="10175" name="Google Shape;10175;p81"/>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1"/>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81"/>
          <p:cNvGrpSpPr/>
          <p:nvPr/>
        </p:nvGrpSpPr>
        <p:grpSpPr>
          <a:xfrm>
            <a:off x="7510682" y="2006443"/>
            <a:ext cx="367359" cy="361090"/>
            <a:chOff x="-55620975" y="2294725"/>
            <a:chExt cx="323750" cy="318225"/>
          </a:xfrm>
        </p:grpSpPr>
        <p:sp>
          <p:nvSpPr>
            <p:cNvPr id="10178" name="Google Shape;10178;p81"/>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1"/>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1"/>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1"/>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1"/>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1"/>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81"/>
          <p:cNvGrpSpPr/>
          <p:nvPr/>
        </p:nvGrpSpPr>
        <p:grpSpPr>
          <a:xfrm>
            <a:off x="7512923" y="2458942"/>
            <a:ext cx="362877" cy="361175"/>
            <a:chOff x="-55620175" y="2686900"/>
            <a:chExt cx="319800" cy="318300"/>
          </a:xfrm>
        </p:grpSpPr>
        <p:sp>
          <p:nvSpPr>
            <p:cNvPr id="10185" name="Google Shape;10185;p81"/>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1"/>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1"/>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1"/>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81"/>
          <p:cNvGrpSpPr/>
          <p:nvPr/>
        </p:nvGrpSpPr>
        <p:grpSpPr>
          <a:xfrm>
            <a:off x="6198887" y="2911936"/>
            <a:ext cx="361969" cy="361090"/>
            <a:chOff x="-53690500" y="1903275"/>
            <a:chExt cx="319000" cy="318225"/>
          </a:xfrm>
        </p:grpSpPr>
        <p:sp>
          <p:nvSpPr>
            <p:cNvPr id="10190" name="Google Shape;10190;p81"/>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1"/>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1"/>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1"/>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81"/>
          <p:cNvGrpSpPr/>
          <p:nvPr/>
        </p:nvGrpSpPr>
        <p:grpSpPr>
          <a:xfrm>
            <a:off x="6221226" y="3365399"/>
            <a:ext cx="317290" cy="359303"/>
            <a:chOff x="-53670800" y="2296300"/>
            <a:chExt cx="279625" cy="316650"/>
          </a:xfrm>
        </p:grpSpPr>
        <p:sp>
          <p:nvSpPr>
            <p:cNvPr id="10195" name="Google Shape;10195;p81"/>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1"/>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1"/>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1"/>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81"/>
          <p:cNvGrpSpPr/>
          <p:nvPr/>
        </p:nvGrpSpPr>
        <p:grpSpPr>
          <a:xfrm>
            <a:off x="6198887" y="3830738"/>
            <a:ext cx="361969" cy="361544"/>
            <a:chOff x="-53690500" y="2686575"/>
            <a:chExt cx="319000" cy="318625"/>
          </a:xfrm>
        </p:grpSpPr>
        <p:sp>
          <p:nvSpPr>
            <p:cNvPr id="10200" name="Google Shape;10200;p81"/>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1"/>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1"/>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1"/>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4" name="Google Shape;10204;p81"/>
          <p:cNvGrpSpPr/>
          <p:nvPr/>
        </p:nvGrpSpPr>
        <p:grpSpPr>
          <a:xfrm>
            <a:off x="8008669" y="3373598"/>
            <a:ext cx="317319" cy="360948"/>
            <a:chOff x="-52092425" y="2303525"/>
            <a:chExt cx="279650" cy="318100"/>
          </a:xfrm>
        </p:grpSpPr>
        <p:sp>
          <p:nvSpPr>
            <p:cNvPr id="10205" name="Google Shape;10205;p81"/>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1"/>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1"/>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1"/>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1"/>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81"/>
          <p:cNvGrpSpPr/>
          <p:nvPr/>
        </p:nvGrpSpPr>
        <p:grpSpPr>
          <a:xfrm>
            <a:off x="5727728" y="1534061"/>
            <a:ext cx="363756" cy="361090"/>
            <a:chOff x="-57189125" y="1904850"/>
            <a:chExt cx="320575" cy="318225"/>
          </a:xfrm>
        </p:grpSpPr>
        <p:sp>
          <p:nvSpPr>
            <p:cNvPr id="10211" name="Google Shape;10211;p81"/>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1"/>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1"/>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1"/>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1"/>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81"/>
          <p:cNvGrpSpPr/>
          <p:nvPr/>
        </p:nvGrpSpPr>
        <p:grpSpPr>
          <a:xfrm>
            <a:off x="5728621" y="2028797"/>
            <a:ext cx="361969" cy="316411"/>
            <a:chOff x="-57187550" y="2314425"/>
            <a:chExt cx="319000" cy="278850"/>
          </a:xfrm>
        </p:grpSpPr>
        <p:sp>
          <p:nvSpPr>
            <p:cNvPr id="10217" name="Google Shape;10217;p81"/>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1"/>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1"/>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1"/>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1" name="Google Shape;10221;p81"/>
          <p:cNvGrpSpPr/>
          <p:nvPr/>
        </p:nvGrpSpPr>
        <p:grpSpPr>
          <a:xfrm>
            <a:off x="5745585" y="2458346"/>
            <a:ext cx="328042" cy="361771"/>
            <a:chOff x="-57172600" y="2686375"/>
            <a:chExt cx="289100" cy="318825"/>
          </a:xfrm>
        </p:grpSpPr>
        <p:sp>
          <p:nvSpPr>
            <p:cNvPr id="10222" name="Google Shape;10222;p81"/>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1"/>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81"/>
          <p:cNvGrpSpPr/>
          <p:nvPr/>
        </p:nvGrpSpPr>
        <p:grpSpPr>
          <a:xfrm>
            <a:off x="7958434" y="1532274"/>
            <a:ext cx="361090" cy="359303"/>
            <a:chOff x="-55225575" y="1903275"/>
            <a:chExt cx="318225" cy="316650"/>
          </a:xfrm>
        </p:grpSpPr>
        <p:sp>
          <p:nvSpPr>
            <p:cNvPr id="10225" name="Google Shape;10225;p81"/>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1"/>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1"/>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1"/>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1"/>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0" name="Google Shape;10230;p81"/>
          <p:cNvGrpSpPr/>
          <p:nvPr/>
        </p:nvGrpSpPr>
        <p:grpSpPr>
          <a:xfrm>
            <a:off x="7969611" y="2008231"/>
            <a:ext cx="338736" cy="359303"/>
            <a:chOff x="-55217700" y="2296300"/>
            <a:chExt cx="298525" cy="316650"/>
          </a:xfrm>
        </p:grpSpPr>
        <p:sp>
          <p:nvSpPr>
            <p:cNvPr id="10231" name="Google Shape;10231;p81"/>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1"/>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1"/>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1"/>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5" name="Google Shape;10235;p81"/>
          <p:cNvGrpSpPr/>
          <p:nvPr/>
        </p:nvGrpSpPr>
        <p:grpSpPr>
          <a:xfrm>
            <a:off x="7957541" y="2460814"/>
            <a:ext cx="362877" cy="359303"/>
            <a:chOff x="-55229525" y="2688550"/>
            <a:chExt cx="319800" cy="316650"/>
          </a:xfrm>
        </p:grpSpPr>
        <p:sp>
          <p:nvSpPr>
            <p:cNvPr id="10236" name="Google Shape;10236;p81"/>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1"/>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1"/>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1"/>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81"/>
          <p:cNvGrpSpPr/>
          <p:nvPr/>
        </p:nvGrpSpPr>
        <p:grpSpPr>
          <a:xfrm>
            <a:off x="6653760" y="2911936"/>
            <a:ext cx="338765" cy="361090"/>
            <a:chOff x="-53288825" y="1903275"/>
            <a:chExt cx="298550" cy="318225"/>
          </a:xfrm>
        </p:grpSpPr>
        <p:sp>
          <p:nvSpPr>
            <p:cNvPr id="10241" name="Google Shape;10241;p81"/>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1"/>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1"/>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4" name="Google Shape;10244;p81"/>
          <p:cNvGrpSpPr/>
          <p:nvPr/>
        </p:nvGrpSpPr>
        <p:grpSpPr>
          <a:xfrm>
            <a:off x="6642143" y="3363612"/>
            <a:ext cx="361998" cy="361090"/>
            <a:chOff x="-53299850" y="2294725"/>
            <a:chExt cx="319025" cy="318225"/>
          </a:xfrm>
        </p:grpSpPr>
        <p:sp>
          <p:nvSpPr>
            <p:cNvPr id="10245" name="Google Shape;10245;p81"/>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1"/>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81"/>
          <p:cNvGrpSpPr/>
          <p:nvPr/>
        </p:nvGrpSpPr>
        <p:grpSpPr>
          <a:xfrm>
            <a:off x="6664936" y="3832071"/>
            <a:ext cx="316411" cy="360211"/>
            <a:chOff x="-53278575" y="2687750"/>
            <a:chExt cx="278850" cy="317450"/>
          </a:xfrm>
        </p:grpSpPr>
        <p:sp>
          <p:nvSpPr>
            <p:cNvPr id="10248" name="Google Shape;10248;p81"/>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1"/>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1"/>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1"/>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81"/>
          <p:cNvGrpSpPr/>
          <p:nvPr/>
        </p:nvGrpSpPr>
        <p:grpSpPr>
          <a:xfrm>
            <a:off x="7986330" y="3831759"/>
            <a:ext cx="361998" cy="362310"/>
            <a:chOff x="-52101875" y="2687475"/>
            <a:chExt cx="319025" cy="319300"/>
          </a:xfrm>
        </p:grpSpPr>
        <p:sp>
          <p:nvSpPr>
            <p:cNvPr id="10253" name="Google Shape;10253;p81"/>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1"/>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1"/>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1"/>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81"/>
          <p:cNvGrpSpPr/>
          <p:nvPr/>
        </p:nvGrpSpPr>
        <p:grpSpPr>
          <a:xfrm>
            <a:off x="6201079" y="1533182"/>
            <a:ext cx="317290" cy="361090"/>
            <a:chOff x="-56774050" y="1904075"/>
            <a:chExt cx="279625" cy="318225"/>
          </a:xfrm>
        </p:grpSpPr>
        <p:sp>
          <p:nvSpPr>
            <p:cNvPr id="10258" name="Google Shape;10258;p81"/>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1"/>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81"/>
          <p:cNvGrpSpPr/>
          <p:nvPr/>
        </p:nvGrpSpPr>
        <p:grpSpPr>
          <a:xfrm>
            <a:off x="6201079" y="2006443"/>
            <a:ext cx="317290" cy="361090"/>
            <a:chOff x="-56774850" y="2294725"/>
            <a:chExt cx="279625" cy="318225"/>
          </a:xfrm>
        </p:grpSpPr>
        <p:sp>
          <p:nvSpPr>
            <p:cNvPr id="10261" name="Google Shape;10261;p81"/>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1"/>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1"/>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81"/>
          <p:cNvGrpSpPr/>
          <p:nvPr/>
        </p:nvGrpSpPr>
        <p:grpSpPr>
          <a:xfrm>
            <a:off x="6222086" y="2459027"/>
            <a:ext cx="275278" cy="360182"/>
            <a:chOff x="-56756725" y="2686975"/>
            <a:chExt cx="242600" cy="317425"/>
          </a:xfrm>
        </p:grpSpPr>
        <p:sp>
          <p:nvSpPr>
            <p:cNvPr id="10265" name="Google Shape;10265;p81"/>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1"/>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1"/>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81"/>
          <p:cNvGrpSpPr/>
          <p:nvPr/>
        </p:nvGrpSpPr>
        <p:grpSpPr>
          <a:xfrm>
            <a:off x="4870518" y="2911936"/>
            <a:ext cx="337346" cy="361998"/>
            <a:chOff x="-54826975" y="1903275"/>
            <a:chExt cx="297300" cy="319025"/>
          </a:xfrm>
        </p:grpSpPr>
        <p:sp>
          <p:nvSpPr>
            <p:cNvPr id="10269" name="Google Shape;10269;p81"/>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1"/>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1"/>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2" name="Google Shape;10272;p81"/>
          <p:cNvGrpSpPr/>
          <p:nvPr/>
        </p:nvGrpSpPr>
        <p:grpSpPr>
          <a:xfrm>
            <a:off x="4858206" y="3365399"/>
            <a:ext cx="361969" cy="359274"/>
            <a:chOff x="-54836500" y="2296300"/>
            <a:chExt cx="319000" cy="316625"/>
          </a:xfrm>
        </p:grpSpPr>
        <p:sp>
          <p:nvSpPr>
            <p:cNvPr id="10273" name="Google Shape;10273;p81"/>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1"/>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1"/>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1"/>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81"/>
          <p:cNvGrpSpPr/>
          <p:nvPr/>
        </p:nvGrpSpPr>
        <p:grpSpPr>
          <a:xfrm>
            <a:off x="4879652" y="3832071"/>
            <a:ext cx="319078" cy="361090"/>
            <a:chOff x="-54817600" y="2687750"/>
            <a:chExt cx="281200" cy="318225"/>
          </a:xfrm>
        </p:grpSpPr>
        <p:sp>
          <p:nvSpPr>
            <p:cNvPr id="10278" name="Google Shape;10278;p81"/>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1"/>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1"/>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1"/>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81"/>
          <p:cNvGrpSpPr/>
          <p:nvPr/>
        </p:nvGrpSpPr>
        <p:grpSpPr>
          <a:xfrm>
            <a:off x="7110476" y="2911936"/>
            <a:ext cx="317290" cy="359303"/>
            <a:chOff x="-52887125" y="1903275"/>
            <a:chExt cx="279625" cy="316650"/>
          </a:xfrm>
        </p:grpSpPr>
        <p:sp>
          <p:nvSpPr>
            <p:cNvPr id="10283" name="Google Shape;10283;p81"/>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1"/>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81"/>
          <p:cNvGrpSpPr/>
          <p:nvPr/>
        </p:nvGrpSpPr>
        <p:grpSpPr>
          <a:xfrm>
            <a:off x="7089030" y="3362733"/>
            <a:ext cx="360182" cy="361969"/>
            <a:chOff x="-52906025" y="2293950"/>
            <a:chExt cx="317425" cy="319000"/>
          </a:xfrm>
        </p:grpSpPr>
        <p:sp>
          <p:nvSpPr>
            <p:cNvPr id="10286" name="Google Shape;10286;p81"/>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1"/>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1"/>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81"/>
          <p:cNvGrpSpPr/>
          <p:nvPr/>
        </p:nvGrpSpPr>
        <p:grpSpPr>
          <a:xfrm>
            <a:off x="7110476" y="3831192"/>
            <a:ext cx="317290" cy="361090"/>
            <a:chOff x="-52887125" y="2686975"/>
            <a:chExt cx="279625" cy="318225"/>
          </a:xfrm>
        </p:grpSpPr>
        <p:sp>
          <p:nvSpPr>
            <p:cNvPr id="10290" name="Google Shape;10290;p81"/>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1"/>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1"/>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1"/>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81"/>
          <p:cNvGrpSpPr/>
          <p:nvPr/>
        </p:nvGrpSpPr>
        <p:grpSpPr>
          <a:xfrm>
            <a:off x="6220848" y="4290810"/>
            <a:ext cx="318170" cy="359303"/>
            <a:chOff x="-51722225" y="1915100"/>
            <a:chExt cx="280400" cy="316650"/>
          </a:xfrm>
        </p:grpSpPr>
        <p:sp>
          <p:nvSpPr>
            <p:cNvPr id="10295" name="Google Shape;10295;p81"/>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1"/>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1"/>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1"/>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81"/>
          <p:cNvGrpSpPr/>
          <p:nvPr/>
        </p:nvGrpSpPr>
        <p:grpSpPr>
          <a:xfrm>
            <a:off x="6616678" y="1531508"/>
            <a:ext cx="370905" cy="360976"/>
            <a:chOff x="-56407800" y="1902600"/>
            <a:chExt cx="326875" cy="318125"/>
          </a:xfrm>
        </p:grpSpPr>
        <p:sp>
          <p:nvSpPr>
            <p:cNvPr id="10300" name="Google Shape;10300;p81"/>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1"/>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1"/>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81"/>
          <p:cNvGrpSpPr/>
          <p:nvPr/>
        </p:nvGrpSpPr>
        <p:grpSpPr>
          <a:xfrm>
            <a:off x="6622479" y="2018074"/>
            <a:ext cx="359303" cy="338736"/>
            <a:chOff x="-56401500" y="2304975"/>
            <a:chExt cx="316650" cy="298525"/>
          </a:xfrm>
        </p:grpSpPr>
        <p:sp>
          <p:nvSpPr>
            <p:cNvPr id="10304" name="Google Shape;10304;p81"/>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1"/>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1"/>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1"/>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81"/>
          <p:cNvGrpSpPr/>
          <p:nvPr/>
        </p:nvGrpSpPr>
        <p:grpSpPr>
          <a:xfrm>
            <a:off x="5328863" y="2910149"/>
            <a:ext cx="319985" cy="361090"/>
            <a:chOff x="-54426150" y="1901700"/>
            <a:chExt cx="282000" cy="318225"/>
          </a:xfrm>
        </p:grpSpPr>
        <p:sp>
          <p:nvSpPr>
            <p:cNvPr id="10309" name="Google Shape;10309;p81"/>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1"/>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1"/>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1"/>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3" name="Google Shape;10313;p81"/>
          <p:cNvGrpSpPr/>
          <p:nvPr/>
        </p:nvGrpSpPr>
        <p:grpSpPr>
          <a:xfrm>
            <a:off x="5328863" y="3363612"/>
            <a:ext cx="319985" cy="361998"/>
            <a:chOff x="-54426150" y="2294725"/>
            <a:chExt cx="282000" cy="319025"/>
          </a:xfrm>
        </p:grpSpPr>
        <p:sp>
          <p:nvSpPr>
            <p:cNvPr id="10314" name="Google Shape;10314;p81"/>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1"/>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1"/>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1"/>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1"/>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81"/>
          <p:cNvGrpSpPr/>
          <p:nvPr/>
        </p:nvGrpSpPr>
        <p:grpSpPr>
          <a:xfrm>
            <a:off x="5327076" y="3831192"/>
            <a:ext cx="323560" cy="361969"/>
            <a:chOff x="-54427725" y="2686975"/>
            <a:chExt cx="285150" cy="319000"/>
          </a:xfrm>
        </p:grpSpPr>
        <p:sp>
          <p:nvSpPr>
            <p:cNvPr id="10320" name="Google Shape;10320;p81"/>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1"/>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1"/>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1"/>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1"/>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81"/>
          <p:cNvGrpSpPr/>
          <p:nvPr/>
        </p:nvGrpSpPr>
        <p:grpSpPr>
          <a:xfrm>
            <a:off x="7533634" y="2912163"/>
            <a:ext cx="359303" cy="359984"/>
            <a:chOff x="-52513800" y="1903475"/>
            <a:chExt cx="316650" cy="317250"/>
          </a:xfrm>
        </p:grpSpPr>
        <p:sp>
          <p:nvSpPr>
            <p:cNvPr id="10326" name="Google Shape;10326;p81"/>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1"/>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81"/>
          <p:cNvGrpSpPr/>
          <p:nvPr/>
        </p:nvGrpSpPr>
        <p:grpSpPr>
          <a:xfrm>
            <a:off x="7543464" y="3364520"/>
            <a:ext cx="339644" cy="360182"/>
            <a:chOff x="-52505925" y="2295525"/>
            <a:chExt cx="299325" cy="317425"/>
          </a:xfrm>
        </p:grpSpPr>
        <p:sp>
          <p:nvSpPr>
            <p:cNvPr id="10329" name="Google Shape;10329;p81"/>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1"/>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1"/>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1"/>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81"/>
          <p:cNvGrpSpPr/>
          <p:nvPr/>
        </p:nvGrpSpPr>
        <p:grpSpPr>
          <a:xfrm>
            <a:off x="7554641" y="3831192"/>
            <a:ext cx="317290" cy="361090"/>
            <a:chOff x="-52494100" y="2686975"/>
            <a:chExt cx="279625" cy="318225"/>
          </a:xfrm>
        </p:grpSpPr>
        <p:sp>
          <p:nvSpPr>
            <p:cNvPr id="10334" name="Google Shape;10334;p81"/>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1"/>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1"/>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1"/>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8" name="Google Shape;10338;p81"/>
          <p:cNvGrpSpPr/>
          <p:nvPr/>
        </p:nvGrpSpPr>
        <p:grpSpPr>
          <a:xfrm>
            <a:off x="6665412" y="4292135"/>
            <a:ext cx="315503" cy="361090"/>
            <a:chOff x="-51708850" y="2305750"/>
            <a:chExt cx="278050" cy="318225"/>
          </a:xfrm>
        </p:grpSpPr>
        <p:sp>
          <p:nvSpPr>
            <p:cNvPr id="10339" name="Google Shape;10339;p81"/>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1"/>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1"/>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81"/>
          <p:cNvGrpSpPr/>
          <p:nvPr/>
        </p:nvGrpSpPr>
        <p:grpSpPr>
          <a:xfrm>
            <a:off x="7536807" y="1533922"/>
            <a:ext cx="319089" cy="362073"/>
            <a:chOff x="1044400" y="2917425"/>
            <a:chExt cx="248125" cy="281550"/>
          </a:xfrm>
        </p:grpSpPr>
        <p:sp>
          <p:nvSpPr>
            <p:cNvPr id="10343" name="Google Shape;10343;p81"/>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1"/>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1"/>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1"/>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1"/>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0348" name="Google Shape;10348;p81"/>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0349" name="Google Shape;10349;p81"/>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0350" name="Google Shape;10350;p81"/>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1"/>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2" name="Google Shape;10352;p81"/>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pic>
        <p:nvPicPr>
          <p:cNvPr id="220" name="Google Shape;220;p37"/>
          <p:cNvPicPr preferRelativeResize="0"/>
          <p:nvPr/>
        </p:nvPicPr>
        <p:blipFill rotWithShape="1">
          <a:blip r:embed="rId3">
            <a:alphaModFix/>
          </a:blip>
          <a:srcRect t="39897" b="11274"/>
          <a:stretch/>
        </p:blipFill>
        <p:spPr>
          <a:xfrm>
            <a:off x="-31375" y="0"/>
            <a:ext cx="9264824" cy="3402154"/>
          </a:xfrm>
          <a:prstGeom prst="rect">
            <a:avLst/>
          </a:prstGeom>
          <a:noFill/>
          <a:ln>
            <a:noFill/>
          </a:ln>
        </p:spPr>
      </p:pic>
      <p:sp>
        <p:nvSpPr>
          <p:cNvPr id="221" name="Google Shape;221;p37"/>
          <p:cNvSpPr txBox="1">
            <a:spLocks noGrp="1"/>
          </p:cNvSpPr>
          <p:nvPr>
            <p:ph type="title"/>
          </p:nvPr>
        </p:nvSpPr>
        <p:spPr>
          <a:xfrm>
            <a:off x="2514600" y="2377650"/>
            <a:ext cx="4245000" cy="125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WHOA!</a:t>
            </a:r>
            <a:endParaRPr/>
          </a:p>
        </p:txBody>
      </p:sp>
      <p:sp>
        <p:nvSpPr>
          <p:cNvPr id="222" name="Google Shape;222;p37"/>
          <p:cNvSpPr txBox="1">
            <a:spLocks noGrp="1"/>
          </p:cNvSpPr>
          <p:nvPr>
            <p:ph type="subTitle" idx="1"/>
          </p:nvPr>
        </p:nvSpPr>
        <p:spPr>
          <a:xfrm>
            <a:off x="2579700" y="3783150"/>
            <a:ext cx="4114800" cy="99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This could be the part of the presentation where you can introduce yourself, write your email…</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56"/>
        <p:cNvGrpSpPr/>
        <p:nvPr/>
      </p:nvGrpSpPr>
      <p:grpSpPr>
        <a:xfrm>
          <a:off x="0" y="0"/>
          <a:ext cx="0" cy="0"/>
          <a:chOff x="0" y="0"/>
          <a:chExt cx="0" cy="0"/>
        </a:xfrm>
      </p:grpSpPr>
      <p:sp>
        <p:nvSpPr>
          <p:cNvPr id="10357" name="Google Shape;10357;p8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358" name="Google Shape;10358;p8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0359" name="Google Shape;10359;p82"/>
          <p:cNvGrpSpPr/>
          <p:nvPr/>
        </p:nvGrpSpPr>
        <p:grpSpPr>
          <a:xfrm>
            <a:off x="889109" y="1531603"/>
            <a:ext cx="278288" cy="357036"/>
            <a:chOff x="-50489600" y="1947400"/>
            <a:chExt cx="233150" cy="299125"/>
          </a:xfrm>
        </p:grpSpPr>
        <p:sp>
          <p:nvSpPr>
            <p:cNvPr id="10360" name="Google Shape;10360;p82"/>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2"/>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2" name="Google Shape;10362;p82"/>
          <p:cNvGrpSpPr/>
          <p:nvPr/>
        </p:nvGrpSpPr>
        <p:grpSpPr>
          <a:xfrm>
            <a:off x="849616" y="1986560"/>
            <a:ext cx="357274" cy="358199"/>
            <a:chOff x="-50523475" y="2316000"/>
            <a:chExt cx="299325" cy="300100"/>
          </a:xfrm>
        </p:grpSpPr>
        <p:sp>
          <p:nvSpPr>
            <p:cNvPr id="10363" name="Google Shape;10363;p82"/>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2"/>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82"/>
          <p:cNvGrpSpPr/>
          <p:nvPr/>
        </p:nvGrpSpPr>
        <p:grpSpPr>
          <a:xfrm>
            <a:off x="848213" y="2435869"/>
            <a:ext cx="360079" cy="357304"/>
            <a:chOff x="-50524250" y="2686150"/>
            <a:chExt cx="301675" cy="299350"/>
          </a:xfrm>
        </p:grpSpPr>
        <p:sp>
          <p:nvSpPr>
            <p:cNvPr id="10366" name="Google Shape;10366;p82"/>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2"/>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2"/>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2"/>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2"/>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2"/>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82"/>
          <p:cNvGrpSpPr/>
          <p:nvPr/>
        </p:nvGrpSpPr>
        <p:grpSpPr>
          <a:xfrm>
            <a:off x="3070976" y="1561682"/>
            <a:ext cx="358199" cy="359154"/>
            <a:chOff x="-48633950" y="1972600"/>
            <a:chExt cx="300100" cy="300900"/>
          </a:xfrm>
        </p:grpSpPr>
        <p:sp>
          <p:nvSpPr>
            <p:cNvPr id="10373" name="Google Shape;10373;p82"/>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2"/>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5" name="Google Shape;10375;p82"/>
          <p:cNvGrpSpPr/>
          <p:nvPr/>
        </p:nvGrpSpPr>
        <p:grpSpPr>
          <a:xfrm>
            <a:off x="3070499" y="2017593"/>
            <a:ext cx="359154" cy="361004"/>
            <a:chOff x="-48634750" y="2342000"/>
            <a:chExt cx="300900" cy="302450"/>
          </a:xfrm>
        </p:grpSpPr>
        <p:sp>
          <p:nvSpPr>
            <p:cNvPr id="10376" name="Google Shape;10376;p82"/>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2"/>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2"/>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2"/>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2"/>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2"/>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2"/>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2"/>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4" name="Google Shape;10384;p82"/>
          <p:cNvGrpSpPr/>
          <p:nvPr/>
        </p:nvGrpSpPr>
        <p:grpSpPr>
          <a:xfrm>
            <a:off x="3071439" y="2465977"/>
            <a:ext cx="357274" cy="357274"/>
            <a:chOff x="-48633175" y="2711375"/>
            <a:chExt cx="299325" cy="299325"/>
          </a:xfrm>
        </p:grpSpPr>
        <p:sp>
          <p:nvSpPr>
            <p:cNvPr id="10385" name="Google Shape;10385;p82"/>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2"/>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7" name="Google Shape;10387;p82"/>
          <p:cNvGrpSpPr/>
          <p:nvPr/>
        </p:nvGrpSpPr>
        <p:grpSpPr>
          <a:xfrm>
            <a:off x="1757928" y="2917929"/>
            <a:ext cx="314006" cy="358229"/>
            <a:chOff x="-46753100" y="1965500"/>
            <a:chExt cx="263075" cy="300125"/>
          </a:xfrm>
        </p:grpSpPr>
        <p:sp>
          <p:nvSpPr>
            <p:cNvPr id="10388" name="Google Shape;10388;p82"/>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2"/>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0" name="Google Shape;10390;p82"/>
          <p:cNvGrpSpPr/>
          <p:nvPr/>
        </p:nvGrpSpPr>
        <p:grpSpPr>
          <a:xfrm>
            <a:off x="1735354" y="3385142"/>
            <a:ext cx="359154" cy="315916"/>
            <a:chOff x="-46772025" y="2350650"/>
            <a:chExt cx="300900" cy="264675"/>
          </a:xfrm>
        </p:grpSpPr>
        <p:sp>
          <p:nvSpPr>
            <p:cNvPr id="10391" name="Google Shape;10391;p82"/>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2"/>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82"/>
          <p:cNvGrpSpPr/>
          <p:nvPr/>
        </p:nvGrpSpPr>
        <p:grpSpPr>
          <a:xfrm>
            <a:off x="1735354" y="3819420"/>
            <a:ext cx="359154" cy="359154"/>
            <a:chOff x="-46772025" y="2701925"/>
            <a:chExt cx="300900" cy="300900"/>
          </a:xfrm>
        </p:grpSpPr>
        <p:sp>
          <p:nvSpPr>
            <p:cNvPr id="10394" name="Google Shape;10394;p82"/>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2"/>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6" name="Google Shape;10396;p82"/>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7" name="Google Shape;10397;p82"/>
          <p:cNvGrpSpPr/>
          <p:nvPr/>
        </p:nvGrpSpPr>
        <p:grpSpPr>
          <a:xfrm>
            <a:off x="1293035" y="1532528"/>
            <a:ext cx="358199" cy="359154"/>
            <a:chOff x="-50154075" y="1948175"/>
            <a:chExt cx="300100" cy="300900"/>
          </a:xfrm>
        </p:grpSpPr>
        <p:sp>
          <p:nvSpPr>
            <p:cNvPr id="10398" name="Google Shape;10398;p82"/>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2"/>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82"/>
          <p:cNvGrpSpPr/>
          <p:nvPr/>
        </p:nvGrpSpPr>
        <p:grpSpPr>
          <a:xfrm>
            <a:off x="1293035" y="1987485"/>
            <a:ext cx="358199" cy="358229"/>
            <a:chOff x="-50154850" y="2316775"/>
            <a:chExt cx="300100" cy="300125"/>
          </a:xfrm>
        </p:grpSpPr>
        <p:sp>
          <p:nvSpPr>
            <p:cNvPr id="10401" name="Google Shape;10401;p82"/>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2"/>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82"/>
          <p:cNvGrpSpPr/>
          <p:nvPr/>
        </p:nvGrpSpPr>
        <p:grpSpPr>
          <a:xfrm>
            <a:off x="1288813" y="2434496"/>
            <a:ext cx="366644" cy="356558"/>
            <a:chOff x="-50158000" y="2685000"/>
            <a:chExt cx="307175" cy="298725"/>
          </a:xfrm>
        </p:grpSpPr>
        <p:sp>
          <p:nvSpPr>
            <p:cNvPr id="10404" name="Google Shape;10404;p82"/>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2"/>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82"/>
          <p:cNvGrpSpPr/>
          <p:nvPr/>
        </p:nvGrpSpPr>
        <p:grpSpPr>
          <a:xfrm>
            <a:off x="3521599" y="1562607"/>
            <a:ext cx="361004" cy="358229"/>
            <a:chOff x="-48266125" y="1973375"/>
            <a:chExt cx="302450" cy="300125"/>
          </a:xfrm>
        </p:grpSpPr>
        <p:sp>
          <p:nvSpPr>
            <p:cNvPr id="10407" name="Google Shape;10407;p82"/>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2"/>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2"/>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2"/>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2"/>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2"/>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3" name="Google Shape;10413;p82"/>
          <p:cNvGrpSpPr/>
          <p:nvPr/>
        </p:nvGrpSpPr>
        <p:grpSpPr>
          <a:xfrm>
            <a:off x="3548844" y="2018369"/>
            <a:ext cx="306516" cy="358349"/>
            <a:chOff x="-48237000" y="2342650"/>
            <a:chExt cx="256800" cy="300225"/>
          </a:xfrm>
        </p:grpSpPr>
        <p:sp>
          <p:nvSpPr>
            <p:cNvPr id="10414" name="Google Shape;10414;p82"/>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2"/>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2"/>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82"/>
          <p:cNvGrpSpPr/>
          <p:nvPr/>
        </p:nvGrpSpPr>
        <p:grpSpPr>
          <a:xfrm>
            <a:off x="2180338" y="2918646"/>
            <a:ext cx="361034" cy="355633"/>
            <a:chOff x="-46404975" y="1966100"/>
            <a:chExt cx="302475" cy="297950"/>
          </a:xfrm>
        </p:grpSpPr>
        <p:sp>
          <p:nvSpPr>
            <p:cNvPr id="10418" name="Google Shape;10418;p82"/>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2"/>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2"/>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2"/>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82"/>
          <p:cNvGrpSpPr/>
          <p:nvPr/>
        </p:nvGrpSpPr>
        <p:grpSpPr>
          <a:xfrm>
            <a:off x="2181740" y="3364463"/>
            <a:ext cx="358229" cy="358199"/>
            <a:chOff x="-46401050" y="2333325"/>
            <a:chExt cx="300125" cy="300100"/>
          </a:xfrm>
        </p:grpSpPr>
        <p:sp>
          <p:nvSpPr>
            <p:cNvPr id="10423" name="Google Shape;10423;p82"/>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2"/>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2"/>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2"/>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7" name="Google Shape;10427;p82"/>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8" name="Google Shape;10428;p82"/>
          <p:cNvGrpSpPr/>
          <p:nvPr/>
        </p:nvGrpSpPr>
        <p:grpSpPr>
          <a:xfrm>
            <a:off x="3961830" y="3374818"/>
            <a:ext cx="359154" cy="359124"/>
            <a:chOff x="-44914800" y="2342000"/>
            <a:chExt cx="300900" cy="300875"/>
          </a:xfrm>
        </p:grpSpPr>
        <p:sp>
          <p:nvSpPr>
            <p:cNvPr id="10429" name="Google Shape;10429;p82"/>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2"/>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2"/>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2" name="Google Shape;10432;p82"/>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3" name="Google Shape;10433;p82"/>
          <p:cNvGrpSpPr/>
          <p:nvPr/>
        </p:nvGrpSpPr>
        <p:grpSpPr>
          <a:xfrm>
            <a:off x="1735816" y="1987336"/>
            <a:ext cx="359154" cy="357424"/>
            <a:chOff x="-49786250" y="2316650"/>
            <a:chExt cx="300900" cy="299450"/>
          </a:xfrm>
        </p:grpSpPr>
        <p:sp>
          <p:nvSpPr>
            <p:cNvPr id="10434" name="Google Shape;10434;p82"/>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2"/>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2"/>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2"/>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2"/>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2"/>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2"/>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1" name="Google Shape;10441;p82"/>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2"/>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3" name="Google Shape;10443;p82"/>
          <p:cNvGrpSpPr/>
          <p:nvPr/>
        </p:nvGrpSpPr>
        <p:grpSpPr>
          <a:xfrm>
            <a:off x="4033144" y="2017593"/>
            <a:ext cx="230365" cy="359124"/>
            <a:chOff x="-47842400" y="2342000"/>
            <a:chExt cx="193000" cy="300875"/>
          </a:xfrm>
        </p:grpSpPr>
        <p:sp>
          <p:nvSpPr>
            <p:cNvPr id="10444" name="Google Shape;10444;p82"/>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2"/>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2"/>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82"/>
          <p:cNvGrpSpPr/>
          <p:nvPr/>
        </p:nvGrpSpPr>
        <p:grpSpPr>
          <a:xfrm>
            <a:off x="3969212" y="2465052"/>
            <a:ext cx="358229" cy="359154"/>
            <a:chOff x="-47896750" y="2710600"/>
            <a:chExt cx="300125" cy="300900"/>
          </a:xfrm>
        </p:grpSpPr>
        <p:sp>
          <p:nvSpPr>
            <p:cNvPr id="10448" name="Google Shape;10448;p82"/>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2"/>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2"/>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2"/>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82"/>
          <p:cNvGrpSpPr/>
          <p:nvPr/>
        </p:nvGrpSpPr>
        <p:grpSpPr>
          <a:xfrm>
            <a:off x="2624852" y="2938609"/>
            <a:ext cx="359154" cy="314991"/>
            <a:chOff x="-46033225" y="1982825"/>
            <a:chExt cx="300900" cy="263900"/>
          </a:xfrm>
        </p:grpSpPr>
        <p:sp>
          <p:nvSpPr>
            <p:cNvPr id="10453" name="Google Shape;10453;p82"/>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2"/>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2"/>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82"/>
          <p:cNvGrpSpPr/>
          <p:nvPr/>
        </p:nvGrpSpPr>
        <p:grpSpPr>
          <a:xfrm>
            <a:off x="2621569" y="3365866"/>
            <a:ext cx="365719" cy="326151"/>
            <a:chOff x="-46034000" y="2334500"/>
            <a:chExt cx="306400" cy="273250"/>
          </a:xfrm>
        </p:grpSpPr>
        <p:sp>
          <p:nvSpPr>
            <p:cNvPr id="10457" name="Google Shape;10457;p82"/>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2"/>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2"/>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0" name="Google Shape;10460;p82"/>
          <p:cNvGrpSpPr/>
          <p:nvPr/>
        </p:nvGrpSpPr>
        <p:grpSpPr>
          <a:xfrm>
            <a:off x="2667627" y="3820255"/>
            <a:ext cx="273603" cy="356439"/>
            <a:chOff x="-45998575" y="2702625"/>
            <a:chExt cx="229225" cy="298625"/>
          </a:xfrm>
        </p:grpSpPr>
        <p:sp>
          <p:nvSpPr>
            <p:cNvPr id="10461" name="Google Shape;10461;p82"/>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2"/>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2"/>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2"/>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2"/>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2"/>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2"/>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8" name="Google Shape;10468;p82"/>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2"/>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2"/>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2"/>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2"/>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3" name="Google Shape;10473;p82"/>
          <p:cNvGrpSpPr/>
          <p:nvPr/>
        </p:nvGrpSpPr>
        <p:grpSpPr>
          <a:xfrm>
            <a:off x="2203197" y="2434019"/>
            <a:ext cx="314961" cy="361034"/>
            <a:chOff x="-49398750" y="2684600"/>
            <a:chExt cx="263875" cy="302475"/>
          </a:xfrm>
        </p:grpSpPr>
        <p:sp>
          <p:nvSpPr>
            <p:cNvPr id="10474" name="Google Shape;10474;p82"/>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2"/>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2"/>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82"/>
          <p:cNvGrpSpPr/>
          <p:nvPr/>
        </p:nvGrpSpPr>
        <p:grpSpPr>
          <a:xfrm>
            <a:off x="873121" y="2928284"/>
            <a:ext cx="314006" cy="359154"/>
            <a:chOff x="-47509225" y="1974175"/>
            <a:chExt cx="263075" cy="300900"/>
          </a:xfrm>
        </p:grpSpPr>
        <p:sp>
          <p:nvSpPr>
            <p:cNvPr id="10478" name="Google Shape;10478;p82"/>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2"/>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2"/>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2"/>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2"/>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82"/>
          <p:cNvGrpSpPr/>
          <p:nvPr/>
        </p:nvGrpSpPr>
        <p:grpSpPr>
          <a:xfrm>
            <a:off x="849622" y="3374818"/>
            <a:ext cx="361004" cy="357961"/>
            <a:chOff x="-47529700" y="2342000"/>
            <a:chExt cx="302450" cy="299900"/>
          </a:xfrm>
        </p:grpSpPr>
        <p:sp>
          <p:nvSpPr>
            <p:cNvPr id="10484" name="Google Shape;10484;p82"/>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2"/>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6" name="Google Shape;10486;p82"/>
          <p:cNvGrpSpPr/>
          <p:nvPr/>
        </p:nvGrpSpPr>
        <p:grpSpPr>
          <a:xfrm>
            <a:off x="851025" y="3873967"/>
            <a:ext cx="358199" cy="272648"/>
            <a:chOff x="-47527350" y="2747625"/>
            <a:chExt cx="300100" cy="228425"/>
          </a:xfrm>
        </p:grpSpPr>
        <p:sp>
          <p:nvSpPr>
            <p:cNvPr id="10487" name="Google Shape;10487;p82"/>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2"/>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2"/>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2"/>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2"/>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2"/>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3" name="Google Shape;10493;p82"/>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4" name="Google Shape;10494;p82"/>
          <p:cNvGrpSpPr/>
          <p:nvPr/>
        </p:nvGrpSpPr>
        <p:grpSpPr>
          <a:xfrm>
            <a:off x="3073924" y="3387022"/>
            <a:ext cx="358229" cy="314961"/>
            <a:chOff x="-45664625" y="2352225"/>
            <a:chExt cx="300125" cy="263875"/>
          </a:xfrm>
        </p:grpSpPr>
        <p:sp>
          <p:nvSpPr>
            <p:cNvPr id="10495" name="Google Shape;10495;p82"/>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2"/>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2"/>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2"/>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2"/>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2"/>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2"/>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82"/>
          <p:cNvGrpSpPr/>
          <p:nvPr/>
        </p:nvGrpSpPr>
        <p:grpSpPr>
          <a:xfrm>
            <a:off x="3073103" y="3821001"/>
            <a:ext cx="359870" cy="357573"/>
            <a:chOff x="-45665400" y="2703250"/>
            <a:chExt cx="301500" cy="299575"/>
          </a:xfrm>
        </p:grpSpPr>
        <p:sp>
          <p:nvSpPr>
            <p:cNvPr id="10503" name="Google Shape;10503;p82"/>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2"/>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2"/>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2"/>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7" name="Google Shape;10507;p82"/>
          <p:cNvGrpSpPr/>
          <p:nvPr/>
        </p:nvGrpSpPr>
        <p:grpSpPr>
          <a:xfrm>
            <a:off x="2174760" y="4261937"/>
            <a:ext cx="359154" cy="360109"/>
            <a:chOff x="-44528075" y="1982825"/>
            <a:chExt cx="300900" cy="301700"/>
          </a:xfrm>
        </p:grpSpPr>
        <p:sp>
          <p:nvSpPr>
            <p:cNvPr id="10508" name="Google Shape;10508;p82"/>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2"/>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2"/>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2"/>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2"/>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2"/>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2"/>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5" name="Google Shape;10515;p82"/>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6" name="Google Shape;10516;p82"/>
          <p:cNvGrpSpPr/>
          <p:nvPr/>
        </p:nvGrpSpPr>
        <p:grpSpPr>
          <a:xfrm>
            <a:off x="2625923" y="1987485"/>
            <a:ext cx="358199" cy="358229"/>
            <a:chOff x="-49048250" y="2316775"/>
            <a:chExt cx="300100" cy="300125"/>
          </a:xfrm>
        </p:grpSpPr>
        <p:sp>
          <p:nvSpPr>
            <p:cNvPr id="10517" name="Google Shape;10517;p82"/>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2"/>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2"/>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2"/>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1" name="Google Shape;10521;p82"/>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2" name="Google Shape;10522;p82"/>
          <p:cNvGrpSpPr/>
          <p:nvPr/>
        </p:nvGrpSpPr>
        <p:grpSpPr>
          <a:xfrm>
            <a:off x="1290494" y="2928284"/>
            <a:ext cx="360109" cy="358199"/>
            <a:chOff x="-47160325" y="1974175"/>
            <a:chExt cx="301700" cy="300100"/>
          </a:xfrm>
        </p:grpSpPr>
        <p:sp>
          <p:nvSpPr>
            <p:cNvPr id="10523" name="Google Shape;10523;p82"/>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2"/>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5" name="Google Shape;10525;p82"/>
          <p:cNvGrpSpPr/>
          <p:nvPr/>
        </p:nvGrpSpPr>
        <p:grpSpPr>
          <a:xfrm>
            <a:off x="1290971" y="3374818"/>
            <a:ext cx="359154" cy="359124"/>
            <a:chOff x="-47159525" y="2342000"/>
            <a:chExt cx="300900" cy="300875"/>
          </a:xfrm>
        </p:grpSpPr>
        <p:sp>
          <p:nvSpPr>
            <p:cNvPr id="10526" name="Google Shape;10526;p82"/>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2"/>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2"/>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2"/>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2"/>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82"/>
          <p:cNvGrpSpPr/>
          <p:nvPr/>
        </p:nvGrpSpPr>
        <p:grpSpPr>
          <a:xfrm>
            <a:off x="1291448" y="3831654"/>
            <a:ext cx="358199" cy="359154"/>
            <a:chOff x="-47157950" y="2712175"/>
            <a:chExt cx="300100" cy="300900"/>
          </a:xfrm>
        </p:grpSpPr>
        <p:sp>
          <p:nvSpPr>
            <p:cNvPr id="10532" name="Google Shape;10532;p82"/>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2"/>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2"/>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2"/>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2"/>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2"/>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2"/>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9" name="Google Shape;10539;p82"/>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0" name="Google Shape;10540;p82"/>
          <p:cNvGrpSpPr/>
          <p:nvPr/>
        </p:nvGrpSpPr>
        <p:grpSpPr>
          <a:xfrm>
            <a:off x="3535175" y="3364463"/>
            <a:ext cx="315886" cy="358199"/>
            <a:chOff x="-45278675" y="2333325"/>
            <a:chExt cx="264650" cy="300100"/>
          </a:xfrm>
        </p:grpSpPr>
        <p:sp>
          <p:nvSpPr>
            <p:cNvPr id="10541" name="Google Shape;10541;p82"/>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2"/>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2"/>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2"/>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82"/>
          <p:cNvGrpSpPr/>
          <p:nvPr/>
        </p:nvGrpSpPr>
        <p:grpSpPr>
          <a:xfrm>
            <a:off x="3545500" y="3819420"/>
            <a:ext cx="295237" cy="358229"/>
            <a:chOff x="-45270025" y="2701925"/>
            <a:chExt cx="247350" cy="300125"/>
          </a:xfrm>
        </p:grpSpPr>
        <p:sp>
          <p:nvSpPr>
            <p:cNvPr id="10546" name="Google Shape;10546;p82"/>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2"/>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2"/>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2"/>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0" name="Google Shape;10550;p82"/>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1" name="Google Shape;10551;p82"/>
          <p:cNvGrpSpPr/>
          <p:nvPr/>
        </p:nvGrpSpPr>
        <p:grpSpPr>
          <a:xfrm>
            <a:off x="2209567" y="2078266"/>
            <a:ext cx="307444" cy="260626"/>
            <a:chOff x="1636184" y="2959225"/>
            <a:chExt cx="232666" cy="197250"/>
          </a:xfrm>
        </p:grpSpPr>
        <p:sp>
          <p:nvSpPr>
            <p:cNvPr id="10552" name="Google Shape;10552;p82"/>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2"/>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2"/>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0555" name="Google Shape;10555;p82"/>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10556" name="Google Shape;10556;p82"/>
          <p:cNvGrpSpPr/>
          <p:nvPr/>
        </p:nvGrpSpPr>
        <p:grpSpPr>
          <a:xfrm>
            <a:off x="3577265" y="2463611"/>
            <a:ext cx="258542" cy="365154"/>
            <a:chOff x="-47300587" y="123275"/>
            <a:chExt cx="190975" cy="269725"/>
          </a:xfrm>
        </p:grpSpPr>
        <p:sp>
          <p:nvSpPr>
            <p:cNvPr id="10557" name="Google Shape;10557;p82"/>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2"/>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2"/>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2"/>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2"/>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82"/>
          <p:cNvGrpSpPr/>
          <p:nvPr/>
        </p:nvGrpSpPr>
        <p:grpSpPr>
          <a:xfrm>
            <a:off x="4870788" y="1532801"/>
            <a:ext cx="342328" cy="339793"/>
            <a:chOff x="-13966675" y="1639700"/>
            <a:chExt cx="354450" cy="351825"/>
          </a:xfrm>
        </p:grpSpPr>
        <p:sp>
          <p:nvSpPr>
            <p:cNvPr id="10563" name="Google Shape;10563;p82"/>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2"/>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2"/>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2"/>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2"/>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8" name="Google Shape;10568;p82"/>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2"/>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0" name="Google Shape;10570;p82"/>
          <p:cNvGrpSpPr/>
          <p:nvPr/>
        </p:nvGrpSpPr>
        <p:grpSpPr>
          <a:xfrm>
            <a:off x="6667277" y="1532487"/>
            <a:ext cx="340034" cy="340420"/>
            <a:chOff x="-12199250" y="1662675"/>
            <a:chExt cx="352075" cy="352475"/>
          </a:xfrm>
        </p:grpSpPr>
        <p:sp>
          <p:nvSpPr>
            <p:cNvPr id="10571" name="Google Shape;10571;p82"/>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2"/>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2"/>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82"/>
          <p:cNvGrpSpPr/>
          <p:nvPr/>
        </p:nvGrpSpPr>
        <p:grpSpPr>
          <a:xfrm>
            <a:off x="6666130" y="1939354"/>
            <a:ext cx="342328" cy="342328"/>
            <a:chOff x="-12199250" y="2096250"/>
            <a:chExt cx="354450" cy="354450"/>
          </a:xfrm>
        </p:grpSpPr>
        <p:sp>
          <p:nvSpPr>
            <p:cNvPr id="10575" name="Google Shape;10575;p82"/>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2"/>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82"/>
          <p:cNvGrpSpPr/>
          <p:nvPr/>
        </p:nvGrpSpPr>
        <p:grpSpPr>
          <a:xfrm>
            <a:off x="6667277" y="2348308"/>
            <a:ext cx="340034" cy="341579"/>
            <a:chOff x="-12199250" y="2530225"/>
            <a:chExt cx="352075" cy="353675"/>
          </a:xfrm>
        </p:grpSpPr>
        <p:sp>
          <p:nvSpPr>
            <p:cNvPr id="10578" name="Google Shape;10578;p82"/>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2"/>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2"/>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2"/>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2" name="Google Shape;10582;p82"/>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3" name="Google Shape;10583;p82"/>
          <p:cNvGrpSpPr/>
          <p:nvPr/>
        </p:nvGrpSpPr>
        <p:grpSpPr>
          <a:xfrm>
            <a:off x="4870788" y="3188088"/>
            <a:ext cx="342328" cy="339310"/>
            <a:chOff x="-10462550" y="2057650"/>
            <a:chExt cx="354450" cy="351325"/>
          </a:xfrm>
        </p:grpSpPr>
        <p:sp>
          <p:nvSpPr>
            <p:cNvPr id="10584" name="Google Shape;10584;p82"/>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2"/>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6" name="Google Shape;10586;p82"/>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7" name="Google Shape;10587;p82"/>
          <p:cNvGrpSpPr/>
          <p:nvPr/>
        </p:nvGrpSpPr>
        <p:grpSpPr>
          <a:xfrm>
            <a:off x="6649772" y="2779651"/>
            <a:ext cx="375044" cy="340541"/>
            <a:chOff x="-8692750" y="1622100"/>
            <a:chExt cx="388325" cy="352600"/>
          </a:xfrm>
        </p:grpSpPr>
        <p:sp>
          <p:nvSpPr>
            <p:cNvPr id="10588" name="Google Shape;10588;p82"/>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2"/>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82"/>
          <p:cNvGrpSpPr/>
          <p:nvPr/>
        </p:nvGrpSpPr>
        <p:grpSpPr>
          <a:xfrm>
            <a:off x="5304253" y="1531907"/>
            <a:ext cx="341555" cy="341579"/>
            <a:chOff x="-13529550" y="1639425"/>
            <a:chExt cx="353650" cy="353675"/>
          </a:xfrm>
        </p:grpSpPr>
        <p:sp>
          <p:nvSpPr>
            <p:cNvPr id="10591" name="Google Shape;10591;p82"/>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2"/>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2"/>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2"/>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2"/>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2"/>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2"/>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2"/>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82"/>
          <p:cNvGrpSpPr/>
          <p:nvPr/>
        </p:nvGrpSpPr>
        <p:grpSpPr>
          <a:xfrm>
            <a:off x="5303106" y="1940489"/>
            <a:ext cx="343849" cy="340058"/>
            <a:chOff x="-13531925" y="2075775"/>
            <a:chExt cx="356025" cy="352100"/>
          </a:xfrm>
        </p:grpSpPr>
        <p:sp>
          <p:nvSpPr>
            <p:cNvPr id="10600" name="Google Shape;10600;p82"/>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2"/>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82"/>
          <p:cNvGrpSpPr/>
          <p:nvPr/>
        </p:nvGrpSpPr>
        <p:grpSpPr>
          <a:xfrm>
            <a:off x="5304627" y="2348694"/>
            <a:ext cx="340807" cy="340807"/>
            <a:chOff x="-13528775" y="2507400"/>
            <a:chExt cx="352875" cy="352875"/>
          </a:xfrm>
        </p:grpSpPr>
        <p:sp>
          <p:nvSpPr>
            <p:cNvPr id="10603" name="Google Shape;10603;p82"/>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2"/>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2"/>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6" name="Google Shape;10606;p82"/>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2"/>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8" name="Google Shape;10608;p82"/>
          <p:cNvGrpSpPr/>
          <p:nvPr/>
        </p:nvGrpSpPr>
        <p:grpSpPr>
          <a:xfrm>
            <a:off x="7140133" y="2348308"/>
            <a:ext cx="308090" cy="341579"/>
            <a:chOff x="-11747150" y="2530225"/>
            <a:chExt cx="319000" cy="353675"/>
          </a:xfrm>
        </p:grpSpPr>
        <p:sp>
          <p:nvSpPr>
            <p:cNvPr id="10609" name="Google Shape;10609;p82"/>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2"/>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1" name="Google Shape;10611;p82"/>
          <p:cNvGrpSpPr/>
          <p:nvPr/>
        </p:nvGrpSpPr>
        <p:grpSpPr>
          <a:xfrm>
            <a:off x="5304627" y="2779519"/>
            <a:ext cx="340807" cy="340807"/>
            <a:chOff x="-10027775" y="1622900"/>
            <a:chExt cx="352875" cy="352875"/>
          </a:xfrm>
        </p:grpSpPr>
        <p:sp>
          <p:nvSpPr>
            <p:cNvPr id="10612" name="Google Shape;10612;p82"/>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2"/>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2"/>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2"/>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2"/>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2"/>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8" name="Google Shape;10618;p82"/>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9" name="Google Shape;10619;p82"/>
          <p:cNvGrpSpPr/>
          <p:nvPr/>
        </p:nvGrpSpPr>
        <p:grpSpPr>
          <a:xfrm>
            <a:off x="8031595" y="2805183"/>
            <a:ext cx="322553" cy="342328"/>
            <a:chOff x="-10019125" y="2490075"/>
            <a:chExt cx="333975" cy="354450"/>
          </a:xfrm>
        </p:grpSpPr>
        <p:sp>
          <p:nvSpPr>
            <p:cNvPr id="10620" name="Google Shape;10620;p82"/>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2"/>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2"/>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2"/>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82"/>
          <p:cNvGrpSpPr/>
          <p:nvPr/>
        </p:nvGrpSpPr>
        <p:grpSpPr>
          <a:xfrm>
            <a:off x="6661180" y="3186193"/>
            <a:ext cx="352227" cy="343100"/>
            <a:chOff x="-8684100" y="2032450"/>
            <a:chExt cx="364700" cy="355250"/>
          </a:xfrm>
        </p:grpSpPr>
        <p:sp>
          <p:nvSpPr>
            <p:cNvPr id="10625" name="Google Shape;10625;p82"/>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2"/>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2"/>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8" name="Google Shape;10628;p82"/>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9" name="Google Shape;10629;p82"/>
          <p:cNvGrpSpPr/>
          <p:nvPr/>
        </p:nvGrpSpPr>
        <p:grpSpPr>
          <a:xfrm>
            <a:off x="5752039" y="1939656"/>
            <a:ext cx="343849" cy="341724"/>
            <a:chOff x="-13095575" y="2073400"/>
            <a:chExt cx="356025" cy="353825"/>
          </a:xfrm>
        </p:grpSpPr>
        <p:sp>
          <p:nvSpPr>
            <p:cNvPr id="10630" name="Google Shape;10630;p82"/>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2"/>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2"/>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2"/>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2"/>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2"/>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2"/>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2"/>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8" name="Google Shape;10638;p82"/>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9" name="Google Shape;10639;p82"/>
          <p:cNvGrpSpPr/>
          <p:nvPr/>
        </p:nvGrpSpPr>
        <p:grpSpPr>
          <a:xfrm>
            <a:off x="7576787" y="1531485"/>
            <a:ext cx="343100" cy="342424"/>
            <a:chOff x="-11332875" y="1660700"/>
            <a:chExt cx="355250" cy="354550"/>
          </a:xfrm>
        </p:grpSpPr>
        <p:sp>
          <p:nvSpPr>
            <p:cNvPr id="10640" name="Google Shape;10640;p82"/>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2"/>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2"/>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2"/>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4" name="Google Shape;10644;p82"/>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2"/>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6" name="Google Shape;10646;p82"/>
          <p:cNvGrpSpPr/>
          <p:nvPr/>
        </p:nvGrpSpPr>
        <p:grpSpPr>
          <a:xfrm>
            <a:off x="5774096" y="2777997"/>
            <a:ext cx="299736" cy="343849"/>
            <a:chOff x="-9570950" y="1622100"/>
            <a:chExt cx="310350" cy="356025"/>
          </a:xfrm>
        </p:grpSpPr>
        <p:sp>
          <p:nvSpPr>
            <p:cNvPr id="10647" name="Google Shape;10647;p82"/>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2"/>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82"/>
          <p:cNvGrpSpPr/>
          <p:nvPr/>
        </p:nvGrpSpPr>
        <p:grpSpPr>
          <a:xfrm>
            <a:off x="5752800" y="3186953"/>
            <a:ext cx="342328" cy="341579"/>
            <a:chOff x="-9594575" y="2056875"/>
            <a:chExt cx="354450" cy="353675"/>
          </a:xfrm>
        </p:grpSpPr>
        <p:sp>
          <p:nvSpPr>
            <p:cNvPr id="10650" name="Google Shape;10650;p82"/>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2"/>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2"/>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3" name="Google Shape;10653;p82"/>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4" name="Google Shape;10654;p82"/>
          <p:cNvGrpSpPr/>
          <p:nvPr/>
        </p:nvGrpSpPr>
        <p:grpSpPr>
          <a:xfrm>
            <a:off x="6208482" y="1532293"/>
            <a:ext cx="342328" cy="340807"/>
            <a:chOff x="-12661600" y="1640225"/>
            <a:chExt cx="354450" cy="352875"/>
          </a:xfrm>
        </p:grpSpPr>
        <p:sp>
          <p:nvSpPr>
            <p:cNvPr id="10655" name="Google Shape;10655;p82"/>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2"/>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2"/>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8" name="Google Shape;10658;p82"/>
          <p:cNvGrpSpPr/>
          <p:nvPr/>
        </p:nvGrpSpPr>
        <p:grpSpPr>
          <a:xfrm>
            <a:off x="6208857" y="1960831"/>
            <a:ext cx="341579" cy="299374"/>
            <a:chOff x="-12660025" y="2096250"/>
            <a:chExt cx="353675" cy="309975"/>
          </a:xfrm>
        </p:grpSpPr>
        <p:sp>
          <p:nvSpPr>
            <p:cNvPr id="10659" name="Google Shape;10659;p82"/>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2"/>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2"/>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2"/>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2"/>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2"/>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82"/>
          <p:cNvGrpSpPr/>
          <p:nvPr/>
        </p:nvGrpSpPr>
        <p:grpSpPr>
          <a:xfrm>
            <a:off x="6207335" y="2348127"/>
            <a:ext cx="344622" cy="341941"/>
            <a:chOff x="-12663175" y="2506800"/>
            <a:chExt cx="356825" cy="354050"/>
          </a:xfrm>
        </p:grpSpPr>
        <p:sp>
          <p:nvSpPr>
            <p:cNvPr id="10666" name="Google Shape;10666;p82"/>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2"/>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2"/>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2"/>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0" name="Google Shape;10670;p82"/>
          <p:cNvGrpSpPr/>
          <p:nvPr/>
        </p:nvGrpSpPr>
        <p:grpSpPr>
          <a:xfrm>
            <a:off x="8022468" y="1531907"/>
            <a:ext cx="340807" cy="341579"/>
            <a:chOff x="-10896525" y="1663050"/>
            <a:chExt cx="352875" cy="353675"/>
          </a:xfrm>
        </p:grpSpPr>
        <p:sp>
          <p:nvSpPr>
            <p:cNvPr id="10671" name="Google Shape;10671;p82"/>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2"/>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3" name="Google Shape;10673;p82"/>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4" name="Google Shape;10674;p82"/>
          <p:cNvGrpSpPr/>
          <p:nvPr/>
        </p:nvGrpSpPr>
        <p:grpSpPr>
          <a:xfrm>
            <a:off x="8022082" y="2359342"/>
            <a:ext cx="341579" cy="319511"/>
            <a:chOff x="-10898100" y="2542050"/>
            <a:chExt cx="353675" cy="330825"/>
          </a:xfrm>
        </p:grpSpPr>
        <p:sp>
          <p:nvSpPr>
            <p:cNvPr id="10675" name="Google Shape;10675;p82"/>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2"/>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2"/>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2"/>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2"/>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2"/>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82"/>
          <p:cNvGrpSpPr/>
          <p:nvPr/>
        </p:nvGrpSpPr>
        <p:grpSpPr>
          <a:xfrm>
            <a:off x="6209617" y="2780207"/>
            <a:ext cx="340058" cy="339430"/>
            <a:chOff x="-9157450" y="1622750"/>
            <a:chExt cx="352100" cy="351450"/>
          </a:xfrm>
        </p:grpSpPr>
        <p:sp>
          <p:nvSpPr>
            <p:cNvPr id="10682" name="Google Shape;10682;p82"/>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2"/>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82"/>
          <p:cNvGrpSpPr/>
          <p:nvPr/>
        </p:nvGrpSpPr>
        <p:grpSpPr>
          <a:xfrm>
            <a:off x="6247658" y="3188474"/>
            <a:ext cx="263977" cy="338537"/>
            <a:chOff x="-9119650" y="2056875"/>
            <a:chExt cx="273325" cy="350525"/>
          </a:xfrm>
        </p:grpSpPr>
        <p:sp>
          <p:nvSpPr>
            <p:cNvPr id="10685" name="Google Shape;10685;p82"/>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2"/>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7" name="Google Shape;10687;p82"/>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2"/>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9" name="Google Shape;10689;p82"/>
          <p:cNvGrpSpPr/>
          <p:nvPr/>
        </p:nvGrpSpPr>
        <p:grpSpPr>
          <a:xfrm>
            <a:off x="7576790" y="3217879"/>
            <a:ext cx="343094" cy="341569"/>
            <a:chOff x="6001575" y="3119050"/>
            <a:chExt cx="315025" cy="313625"/>
          </a:xfrm>
        </p:grpSpPr>
        <p:sp>
          <p:nvSpPr>
            <p:cNvPr id="10690" name="Google Shape;10690;p82"/>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2"/>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95"/>
        <p:cNvGrpSpPr/>
        <p:nvPr/>
      </p:nvGrpSpPr>
      <p:grpSpPr>
        <a:xfrm>
          <a:off x="0" y="0"/>
          <a:ext cx="0" cy="0"/>
          <a:chOff x="0" y="0"/>
          <a:chExt cx="0" cy="0"/>
        </a:xfrm>
      </p:grpSpPr>
      <p:sp>
        <p:nvSpPr>
          <p:cNvPr id="10696" name="Google Shape;10696;p83"/>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7" name="Google Shape;10697;p83"/>
          <p:cNvGrpSpPr/>
          <p:nvPr/>
        </p:nvGrpSpPr>
        <p:grpSpPr>
          <a:xfrm>
            <a:off x="845233" y="2273195"/>
            <a:ext cx="476329" cy="476213"/>
            <a:chOff x="-21298675" y="2414425"/>
            <a:chExt cx="306400" cy="306325"/>
          </a:xfrm>
        </p:grpSpPr>
        <p:sp>
          <p:nvSpPr>
            <p:cNvPr id="10698" name="Google Shape;10698;p83"/>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3"/>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3"/>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83"/>
          <p:cNvGrpSpPr/>
          <p:nvPr/>
        </p:nvGrpSpPr>
        <p:grpSpPr>
          <a:xfrm>
            <a:off x="844611" y="2865128"/>
            <a:ext cx="477573" cy="445432"/>
            <a:chOff x="-21299475" y="2798025"/>
            <a:chExt cx="307200" cy="286525"/>
          </a:xfrm>
        </p:grpSpPr>
        <p:sp>
          <p:nvSpPr>
            <p:cNvPr id="10702" name="Google Shape;10702;p83"/>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3"/>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3"/>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3"/>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3"/>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3"/>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3"/>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3"/>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3"/>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3"/>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3"/>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3"/>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4" name="Google Shape;10714;p83"/>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3"/>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3"/>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7" name="Google Shape;10717;p83"/>
          <p:cNvGrpSpPr/>
          <p:nvPr/>
        </p:nvGrpSpPr>
        <p:grpSpPr>
          <a:xfrm>
            <a:off x="6713966" y="1688917"/>
            <a:ext cx="413912" cy="472676"/>
            <a:chOff x="-17545650" y="2051350"/>
            <a:chExt cx="266250" cy="304050"/>
          </a:xfrm>
        </p:grpSpPr>
        <p:sp>
          <p:nvSpPr>
            <p:cNvPr id="10718" name="Google Shape;10718;p83"/>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3"/>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3"/>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3"/>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2" name="Google Shape;10722;p83"/>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3" name="Google Shape;10723;p83"/>
          <p:cNvGrpSpPr/>
          <p:nvPr/>
        </p:nvGrpSpPr>
        <p:grpSpPr>
          <a:xfrm>
            <a:off x="6684584" y="2865574"/>
            <a:ext cx="472676" cy="444538"/>
            <a:chOff x="-17565350" y="2809825"/>
            <a:chExt cx="304050" cy="285950"/>
          </a:xfrm>
        </p:grpSpPr>
        <p:sp>
          <p:nvSpPr>
            <p:cNvPr id="10724" name="Google Shape;10724;p83"/>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3"/>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3"/>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3"/>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3"/>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9" name="Google Shape;10729;p83"/>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3"/>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3"/>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2" name="Google Shape;10732;p83"/>
          <p:cNvGrpSpPr/>
          <p:nvPr/>
        </p:nvGrpSpPr>
        <p:grpSpPr>
          <a:xfrm>
            <a:off x="1457493" y="2850904"/>
            <a:ext cx="416283" cy="473881"/>
            <a:chOff x="-20904875" y="2788575"/>
            <a:chExt cx="267775" cy="304825"/>
          </a:xfrm>
        </p:grpSpPr>
        <p:sp>
          <p:nvSpPr>
            <p:cNvPr id="10733" name="Google Shape;10733;p83"/>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3"/>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83"/>
          <p:cNvGrpSpPr/>
          <p:nvPr/>
        </p:nvGrpSpPr>
        <p:grpSpPr>
          <a:xfrm>
            <a:off x="4397908" y="2275564"/>
            <a:ext cx="360045" cy="471471"/>
            <a:chOff x="-19006700" y="2434925"/>
            <a:chExt cx="231600" cy="303275"/>
          </a:xfrm>
        </p:grpSpPr>
        <p:sp>
          <p:nvSpPr>
            <p:cNvPr id="10736" name="Google Shape;10736;p83"/>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3"/>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3"/>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3"/>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0" name="Google Shape;10740;p83"/>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3"/>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2" name="Google Shape;10742;p83"/>
          <p:cNvGrpSpPr/>
          <p:nvPr/>
        </p:nvGrpSpPr>
        <p:grpSpPr>
          <a:xfrm>
            <a:off x="7276507" y="2289051"/>
            <a:ext cx="473881" cy="444499"/>
            <a:chOff x="-17190425" y="2435725"/>
            <a:chExt cx="304825" cy="285925"/>
          </a:xfrm>
        </p:grpSpPr>
        <p:sp>
          <p:nvSpPr>
            <p:cNvPr id="10743" name="Google Shape;10743;p83"/>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3"/>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3"/>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6" name="Google Shape;10746;p83"/>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7" name="Google Shape;10747;p83"/>
          <p:cNvGrpSpPr/>
          <p:nvPr/>
        </p:nvGrpSpPr>
        <p:grpSpPr>
          <a:xfrm>
            <a:off x="4931233" y="3444650"/>
            <a:ext cx="476329" cy="475086"/>
            <a:chOff x="-15719925" y="2416825"/>
            <a:chExt cx="306400" cy="305600"/>
          </a:xfrm>
        </p:grpSpPr>
        <p:sp>
          <p:nvSpPr>
            <p:cNvPr id="10748" name="Google Shape;10748;p83"/>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3"/>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3"/>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1" name="Google Shape;10751;p83"/>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3"/>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3" name="Google Shape;10753;p83"/>
          <p:cNvGrpSpPr/>
          <p:nvPr/>
        </p:nvGrpSpPr>
        <p:grpSpPr>
          <a:xfrm>
            <a:off x="2017527" y="2851506"/>
            <a:ext cx="479983" cy="472676"/>
            <a:chOff x="-20550425" y="2789350"/>
            <a:chExt cx="308750" cy="304050"/>
          </a:xfrm>
        </p:grpSpPr>
        <p:sp>
          <p:nvSpPr>
            <p:cNvPr id="10754" name="Google Shape;10754;p83"/>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3"/>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83"/>
          <p:cNvGrpSpPr/>
          <p:nvPr/>
        </p:nvGrpSpPr>
        <p:grpSpPr>
          <a:xfrm>
            <a:off x="4932894" y="1688158"/>
            <a:ext cx="473920" cy="474192"/>
            <a:chOff x="-18666450" y="2059825"/>
            <a:chExt cx="304850" cy="305025"/>
          </a:xfrm>
        </p:grpSpPr>
        <p:sp>
          <p:nvSpPr>
            <p:cNvPr id="10757" name="Google Shape;10757;p83"/>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3"/>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9" name="Google Shape;10759;p83"/>
          <p:cNvGrpSpPr/>
          <p:nvPr/>
        </p:nvGrpSpPr>
        <p:grpSpPr>
          <a:xfrm>
            <a:off x="4932292" y="2275584"/>
            <a:ext cx="475125" cy="471432"/>
            <a:chOff x="-18668025" y="2435725"/>
            <a:chExt cx="305625" cy="303250"/>
          </a:xfrm>
        </p:grpSpPr>
        <p:sp>
          <p:nvSpPr>
            <p:cNvPr id="10760" name="Google Shape;10760;p83"/>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3"/>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2" name="Google Shape;10762;p83"/>
          <p:cNvGrpSpPr/>
          <p:nvPr/>
        </p:nvGrpSpPr>
        <p:grpSpPr>
          <a:xfrm>
            <a:off x="4931689" y="2850902"/>
            <a:ext cx="476329" cy="473881"/>
            <a:chOff x="-18668800" y="2807475"/>
            <a:chExt cx="306400" cy="304825"/>
          </a:xfrm>
        </p:grpSpPr>
        <p:sp>
          <p:nvSpPr>
            <p:cNvPr id="10763" name="Google Shape;10763;p83"/>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3"/>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3"/>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3"/>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3"/>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3"/>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3"/>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3"/>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3"/>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2" name="Google Shape;10772;p83"/>
          <p:cNvGrpSpPr/>
          <p:nvPr/>
        </p:nvGrpSpPr>
        <p:grpSpPr>
          <a:xfrm>
            <a:off x="7885658" y="1687693"/>
            <a:ext cx="416361" cy="475125"/>
            <a:chOff x="-16798200" y="2050575"/>
            <a:chExt cx="267825" cy="305625"/>
          </a:xfrm>
        </p:grpSpPr>
        <p:sp>
          <p:nvSpPr>
            <p:cNvPr id="10773" name="Google Shape;10773;p83"/>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3"/>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3"/>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83"/>
          <p:cNvGrpSpPr/>
          <p:nvPr/>
        </p:nvGrpSpPr>
        <p:grpSpPr>
          <a:xfrm>
            <a:off x="7856276" y="2852127"/>
            <a:ext cx="475125" cy="471432"/>
            <a:chOff x="-16817100" y="2801175"/>
            <a:chExt cx="305625" cy="303250"/>
          </a:xfrm>
        </p:grpSpPr>
        <p:sp>
          <p:nvSpPr>
            <p:cNvPr id="10777" name="Google Shape;10777;p83"/>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3"/>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3"/>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3"/>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3"/>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3"/>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3"/>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3"/>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5" name="Google Shape;10785;p83"/>
          <p:cNvGrpSpPr/>
          <p:nvPr/>
        </p:nvGrpSpPr>
        <p:grpSpPr>
          <a:xfrm>
            <a:off x="7263396" y="3444614"/>
            <a:ext cx="476329" cy="475125"/>
            <a:chOff x="-15717575" y="2786200"/>
            <a:chExt cx="306400" cy="305625"/>
          </a:xfrm>
        </p:grpSpPr>
        <p:sp>
          <p:nvSpPr>
            <p:cNvPr id="10786" name="Google Shape;10786;p83"/>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3"/>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3"/>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3"/>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3"/>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3"/>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3"/>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83"/>
          <p:cNvGrpSpPr/>
          <p:nvPr/>
        </p:nvGrpSpPr>
        <p:grpSpPr>
          <a:xfrm>
            <a:off x="2600969" y="1688296"/>
            <a:ext cx="475125" cy="473920"/>
            <a:chOff x="-20173175" y="2038750"/>
            <a:chExt cx="305625" cy="304850"/>
          </a:xfrm>
        </p:grpSpPr>
        <p:sp>
          <p:nvSpPr>
            <p:cNvPr id="10794" name="Google Shape;10794;p83"/>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3"/>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6" name="Google Shape;10796;p83"/>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7" name="Google Shape;10797;p83"/>
          <p:cNvGrpSpPr/>
          <p:nvPr/>
        </p:nvGrpSpPr>
        <p:grpSpPr>
          <a:xfrm>
            <a:off x="2602193" y="2850282"/>
            <a:ext cx="472676" cy="475125"/>
            <a:chOff x="-20173175" y="2787775"/>
            <a:chExt cx="304050" cy="305625"/>
          </a:xfrm>
        </p:grpSpPr>
        <p:sp>
          <p:nvSpPr>
            <p:cNvPr id="10798" name="Google Shape;10798;p83"/>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3"/>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3"/>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3"/>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3"/>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3"/>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3"/>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83"/>
          <p:cNvGrpSpPr/>
          <p:nvPr/>
        </p:nvGrpSpPr>
        <p:grpSpPr>
          <a:xfrm>
            <a:off x="5527177" y="2275564"/>
            <a:ext cx="473881" cy="471471"/>
            <a:chOff x="-18294675" y="2434925"/>
            <a:chExt cx="304825" cy="303275"/>
          </a:xfrm>
        </p:grpSpPr>
        <p:sp>
          <p:nvSpPr>
            <p:cNvPr id="10806" name="Google Shape;10806;p83"/>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3"/>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3"/>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9" name="Google Shape;10809;p83"/>
          <p:cNvGrpSpPr/>
          <p:nvPr/>
        </p:nvGrpSpPr>
        <p:grpSpPr>
          <a:xfrm>
            <a:off x="5583492" y="2852107"/>
            <a:ext cx="361250" cy="471471"/>
            <a:chOff x="-18258450" y="2809825"/>
            <a:chExt cx="232375" cy="303275"/>
          </a:xfrm>
        </p:grpSpPr>
        <p:sp>
          <p:nvSpPr>
            <p:cNvPr id="10810" name="Google Shape;10810;p83"/>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3"/>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3"/>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3" name="Google Shape;10813;p83"/>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4" name="Google Shape;10814;p83"/>
          <p:cNvGrpSpPr/>
          <p:nvPr/>
        </p:nvGrpSpPr>
        <p:grpSpPr>
          <a:xfrm>
            <a:off x="3793692" y="3445233"/>
            <a:ext cx="415117" cy="473920"/>
            <a:chOff x="-16422500" y="2425450"/>
            <a:chExt cx="267025" cy="304850"/>
          </a:xfrm>
        </p:grpSpPr>
        <p:sp>
          <p:nvSpPr>
            <p:cNvPr id="10815" name="Google Shape;10815;p83"/>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3"/>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3"/>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83"/>
          <p:cNvGrpSpPr/>
          <p:nvPr/>
        </p:nvGrpSpPr>
        <p:grpSpPr>
          <a:xfrm>
            <a:off x="6096453" y="3445838"/>
            <a:ext cx="473920" cy="472676"/>
            <a:chOff x="-16442200" y="2801175"/>
            <a:chExt cx="304850" cy="304050"/>
          </a:xfrm>
        </p:grpSpPr>
        <p:sp>
          <p:nvSpPr>
            <p:cNvPr id="10819" name="Google Shape;10819;p83"/>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3"/>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3"/>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2" name="Google Shape;10822;p83"/>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3"/>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4" name="Google Shape;10824;p83"/>
          <p:cNvGrpSpPr/>
          <p:nvPr/>
        </p:nvGrpSpPr>
        <p:grpSpPr>
          <a:xfrm>
            <a:off x="3172167" y="2276343"/>
            <a:ext cx="481265" cy="469917"/>
            <a:chOff x="-19802200" y="2416025"/>
            <a:chExt cx="309575" cy="302275"/>
          </a:xfrm>
        </p:grpSpPr>
        <p:sp>
          <p:nvSpPr>
            <p:cNvPr id="10825" name="Google Shape;10825;p83"/>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3"/>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3"/>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3"/>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3"/>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83"/>
          <p:cNvGrpSpPr/>
          <p:nvPr/>
        </p:nvGrpSpPr>
        <p:grpSpPr>
          <a:xfrm>
            <a:off x="3175238" y="2851506"/>
            <a:ext cx="475125" cy="472676"/>
            <a:chOff x="-19801400" y="2788575"/>
            <a:chExt cx="305625" cy="304050"/>
          </a:xfrm>
        </p:grpSpPr>
        <p:sp>
          <p:nvSpPr>
            <p:cNvPr id="10831" name="Google Shape;10831;p83"/>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3"/>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3"/>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3"/>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3"/>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3"/>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83"/>
          <p:cNvGrpSpPr/>
          <p:nvPr/>
        </p:nvGrpSpPr>
        <p:grpSpPr>
          <a:xfrm>
            <a:off x="6130314" y="1688916"/>
            <a:ext cx="422463" cy="472676"/>
            <a:chOff x="-17903225" y="2060800"/>
            <a:chExt cx="271750" cy="304050"/>
          </a:xfrm>
        </p:grpSpPr>
        <p:sp>
          <p:nvSpPr>
            <p:cNvPr id="10838" name="Google Shape;10838;p83"/>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3"/>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3"/>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1" name="Google Shape;10841;p83"/>
          <p:cNvGrpSpPr/>
          <p:nvPr/>
        </p:nvGrpSpPr>
        <p:grpSpPr>
          <a:xfrm>
            <a:off x="6104605" y="2274962"/>
            <a:ext cx="473881" cy="472676"/>
            <a:chOff x="-17918975" y="2435725"/>
            <a:chExt cx="304825" cy="304050"/>
          </a:xfrm>
        </p:grpSpPr>
        <p:sp>
          <p:nvSpPr>
            <p:cNvPr id="10842" name="Google Shape;10842;p83"/>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3"/>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83"/>
          <p:cNvGrpSpPr/>
          <p:nvPr/>
        </p:nvGrpSpPr>
        <p:grpSpPr>
          <a:xfrm>
            <a:off x="6133365" y="2852729"/>
            <a:ext cx="416361" cy="470228"/>
            <a:chOff x="-17899300" y="2810625"/>
            <a:chExt cx="267825" cy="302475"/>
          </a:xfrm>
        </p:grpSpPr>
        <p:sp>
          <p:nvSpPr>
            <p:cNvPr id="10845" name="Google Shape;10845;p83"/>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3"/>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3"/>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8" name="Google Shape;10848;p83"/>
          <p:cNvGrpSpPr/>
          <p:nvPr/>
        </p:nvGrpSpPr>
        <p:grpSpPr>
          <a:xfrm>
            <a:off x="2039218" y="3461166"/>
            <a:ext cx="472676" cy="442089"/>
            <a:chOff x="-16066500" y="2060800"/>
            <a:chExt cx="304050" cy="284375"/>
          </a:xfrm>
        </p:grpSpPr>
        <p:sp>
          <p:nvSpPr>
            <p:cNvPr id="10849" name="Google Shape;10849;p83"/>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3"/>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3"/>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3"/>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3"/>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4" name="Google Shape;10854;p83"/>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3"/>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3"/>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7" name="Google Shape;10857;p83"/>
          <p:cNvGrpSpPr/>
          <p:nvPr/>
        </p:nvGrpSpPr>
        <p:grpSpPr>
          <a:xfrm>
            <a:off x="7923925" y="2297751"/>
            <a:ext cx="368362" cy="419314"/>
            <a:chOff x="4995050" y="3245650"/>
            <a:chExt cx="236950" cy="269725"/>
          </a:xfrm>
        </p:grpSpPr>
        <p:sp>
          <p:nvSpPr>
            <p:cNvPr id="10858" name="Google Shape;10858;p83"/>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3"/>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3"/>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1" name="Google Shape;10861;p83"/>
            <p:cNvGrpSpPr/>
            <p:nvPr/>
          </p:nvGrpSpPr>
          <p:grpSpPr>
            <a:xfrm>
              <a:off x="4995050" y="3245650"/>
              <a:ext cx="236950" cy="269725"/>
              <a:chOff x="4995050" y="3245650"/>
              <a:chExt cx="236950" cy="269725"/>
            </a:xfrm>
          </p:grpSpPr>
          <p:sp>
            <p:nvSpPr>
              <p:cNvPr id="10862" name="Google Shape;10862;p83"/>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3"/>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64" name="Google Shape;10864;p83"/>
          <p:cNvGrpSpPr/>
          <p:nvPr/>
        </p:nvGrpSpPr>
        <p:grpSpPr>
          <a:xfrm>
            <a:off x="5523718" y="1689744"/>
            <a:ext cx="483749" cy="481292"/>
            <a:chOff x="4724650" y="2885700"/>
            <a:chExt cx="270750" cy="269375"/>
          </a:xfrm>
        </p:grpSpPr>
        <p:sp>
          <p:nvSpPr>
            <p:cNvPr id="10865" name="Google Shape;10865;p83"/>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3"/>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3"/>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3"/>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3"/>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3"/>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3"/>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83"/>
          <p:cNvGrpSpPr/>
          <p:nvPr/>
        </p:nvGrpSpPr>
        <p:grpSpPr>
          <a:xfrm>
            <a:off x="4390823" y="1683870"/>
            <a:ext cx="389425" cy="467822"/>
            <a:chOff x="4459350" y="2882125"/>
            <a:chExt cx="228375" cy="274350"/>
          </a:xfrm>
        </p:grpSpPr>
        <p:sp>
          <p:nvSpPr>
            <p:cNvPr id="10873" name="Google Shape;10873;p83"/>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3"/>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3"/>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3"/>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3"/>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0878" name="Google Shape;10878;p83"/>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0879" name="Google Shape;10879;p83"/>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83"/>
        <p:cNvGrpSpPr/>
        <p:nvPr/>
      </p:nvGrpSpPr>
      <p:grpSpPr>
        <a:xfrm>
          <a:off x="0" y="0"/>
          <a:ext cx="0" cy="0"/>
          <a:chOff x="0" y="0"/>
          <a:chExt cx="0" cy="0"/>
        </a:xfrm>
      </p:grpSpPr>
      <p:sp>
        <p:nvSpPr>
          <p:cNvPr id="10884" name="Google Shape;10884;p8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885" name="Google Shape;10885;p84"/>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6" name="Google Shape;10886;p84"/>
          <p:cNvGrpSpPr/>
          <p:nvPr/>
        </p:nvGrpSpPr>
        <p:grpSpPr>
          <a:xfrm>
            <a:off x="847082" y="2140412"/>
            <a:ext cx="426462" cy="420796"/>
            <a:chOff x="-6713450" y="2397900"/>
            <a:chExt cx="295375" cy="291450"/>
          </a:xfrm>
        </p:grpSpPr>
        <p:sp>
          <p:nvSpPr>
            <p:cNvPr id="10887" name="Google Shape;10887;p84"/>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4"/>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9" name="Google Shape;10889;p84"/>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0" name="Google Shape;10890;p84"/>
          <p:cNvGrpSpPr/>
          <p:nvPr/>
        </p:nvGrpSpPr>
        <p:grpSpPr>
          <a:xfrm>
            <a:off x="3551844" y="1631401"/>
            <a:ext cx="423069" cy="420507"/>
            <a:chOff x="-4932650" y="2046625"/>
            <a:chExt cx="293025" cy="291250"/>
          </a:xfrm>
        </p:grpSpPr>
        <p:sp>
          <p:nvSpPr>
            <p:cNvPr id="10891" name="Google Shape;10891;p84"/>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4"/>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3" name="Google Shape;10893;p84"/>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4" name="Google Shape;10894;p84"/>
          <p:cNvGrpSpPr/>
          <p:nvPr/>
        </p:nvGrpSpPr>
        <p:grpSpPr>
          <a:xfrm>
            <a:off x="3563775" y="2660957"/>
            <a:ext cx="423069" cy="420796"/>
            <a:chOff x="-4931075" y="2765725"/>
            <a:chExt cx="293025" cy="291450"/>
          </a:xfrm>
        </p:grpSpPr>
        <p:sp>
          <p:nvSpPr>
            <p:cNvPr id="10895" name="Google Shape;10895;p84"/>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4"/>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84"/>
          <p:cNvGrpSpPr/>
          <p:nvPr/>
        </p:nvGrpSpPr>
        <p:grpSpPr>
          <a:xfrm>
            <a:off x="6269343" y="1656289"/>
            <a:ext cx="420796" cy="370732"/>
            <a:chOff x="-3137650" y="2067900"/>
            <a:chExt cx="291450" cy="256775"/>
          </a:xfrm>
        </p:grpSpPr>
        <p:sp>
          <p:nvSpPr>
            <p:cNvPr id="10898" name="Google Shape;10898;p84"/>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4"/>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4"/>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1" name="Google Shape;10901;p84"/>
          <p:cNvGrpSpPr/>
          <p:nvPr/>
        </p:nvGrpSpPr>
        <p:grpSpPr>
          <a:xfrm>
            <a:off x="6269343" y="2139926"/>
            <a:ext cx="420796" cy="421770"/>
            <a:chOff x="-3137650" y="2408950"/>
            <a:chExt cx="291450" cy="292125"/>
          </a:xfrm>
        </p:grpSpPr>
        <p:sp>
          <p:nvSpPr>
            <p:cNvPr id="10902" name="Google Shape;10902;p84"/>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4"/>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4"/>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4"/>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4"/>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7" name="Google Shape;10907;p84"/>
          <p:cNvGrpSpPr/>
          <p:nvPr/>
        </p:nvGrpSpPr>
        <p:grpSpPr>
          <a:xfrm>
            <a:off x="6281274" y="2685412"/>
            <a:ext cx="420796" cy="371887"/>
            <a:chOff x="-3137650" y="2787000"/>
            <a:chExt cx="291450" cy="257575"/>
          </a:xfrm>
        </p:grpSpPr>
        <p:sp>
          <p:nvSpPr>
            <p:cNvPr id="10908" name="Google Shape;10908;p84"/>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4"/>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4"/>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4"/>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4"/>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4"/>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4"/>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4"/>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6" name="Google Shape;10916;p84"/>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4"/>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4"/>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9" name="Google Shape;10919;p84"/>
          <p:cNvGrpSpPr/>
          <p:nvPr/>
        </p:nvGrpSpPr>
        <p:grpSpPr>
          <a:xfrm>
            <a:off x="1399451" y="2660397"/>
            <a:ext cx="421914" cy="421914"/>
            <a:chOff x="-6354300" y="2757075"/>
            <a:chExt cx="292225" cy="292225"/>
          </a:xfrm>
        </p:grpSpPr>
        <p:sp>
          <p:nvSpPr>
            <p:cNvPr id="10920" name="Google Shape;10920;p84"/>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4"/>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4"/>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4"/>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4" name="Google Shape;10924;p84"/>
          <p:cNvGrpSpPr/>
          <p:nvPr/>
        </p:nvGrpSpPr>
        <p:grpSpPr>
          <a:xfrm>
            <a:off x="4093454" y="1629560"/>
            <a:ext cx="424188" cy="424188"/>
            <a:chOff x="-4573475" y="2045850"/>
            <a:chExt cx="293800" cy="293800"/>
          </a:xfrm>
        </p:grpSpPr>
        <p:sp>
          <p:nvSpPr>
            <p:cNvPr id="10925" name="Google Shape;10925;p84"/>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4"/>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7" name="Google Shape;10927;p84"/>
          <p:cNvGrpSpPr/>
          <p:nvPr/>
        </p:nvGrpSpPr>
        <p:grpSpPr>
          <a:xfrm>
            <a:off x="4092877" y="2138699"/>
            <a:ext cx="425343" cy="424225"/>
            <a:chOff x="-4570325" y="2405775"/>
            <a:chExt cx="294600" cy="293825"/>
          </a:xfrm>
        </p:grpSpPr>
        <p:sp>
          <p:nvSpPr>
            <p:cNvPr id="10928" name="Google Shape;10928;p84"/>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4"/>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84"/>
          <p:cNvGrpSpPr/>
          <p:nvPr/>
        </p:nvGrpSpPr>
        <p:grpSpPr>
          <a:xfrm>
            <a:off x="4105945" y="2659838"/>
            <a:ext cx="423069" cy="423033"/>
            <a:chOff x="-4572700" y="2764950"/>
            <a:chExt cx="293025" cy="293000"/>
          </a:xfrm>
        </p:grpSpPr>
        <p:sp>
          <p:nvSpPr>
            <p:cNvPr id="10931" name="Google Shape;10931;p84"/>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4"/>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4"/>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4"/>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4"/>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84"/>
          <p:cNvGrpSpPr/>
          <p:nvPr/>
        </p:nvGrpSpPr>
        <p:grpSpPr>
          <a:xfrm>
            <a:off x="6824707" y="1631239"/>
            <a:ext cx="414840" cy="420832"/>
            <a:chOff x="-2777700" y="2049775"/>
            <a:chExt cx="287325" cy="291475"/>
          </a:xfrm>
        </p:grpSpPr>
        <p:sp>
          <p:nvSpPr>
            <p:cNvPr id="10937" name="Google Shape;10937;p84"/>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4"/>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4"/>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0" name="Google Shape;10940;p84"/>
          <p:cNvGrpSpPr/>
          <p:nvPr/>
        </p:nvGrpSpPr>
        <p:grpSpPr>
          <a:xfrm>
            <a:off x="6821170" y="2140431"/>
            <a:ext cx="421914" cy="420759"/>
            <a:chOff x="-2571737" y="2403625"/>
            <a:chExt cx="292225" cy="291425"/>
          </a:xfrm>
        </p:grpSpPr>
        <p:sp>
          <p:nvSpPr>
            <p:cNvPr id="10941" name="Google Shape;10941;p84"/>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4"/>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4"/>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4"/>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4"/>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4"/>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4"/>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8" name="Google Shape;10948;p84"/>
          <p:cNvGrpSpPr/>
          <p:nvPr/>
        </p:nvGrpSpPr>
        <p:grpSpPr>
          <a:xfrm>
            <a:off x="6821170" y="2661534"/>
            <a:ext cx="421914" cy="419640"/>
            <a:chOff x="-2571737" y="2764550"/>
            <a:chExt cx="292225" cy="290650"/>
          </a:xfrm>
        </p:grpSpPr>
        <p:sp>
          <p:nvSpPr>
            <p:cNvPr id="10949" name="Google Shape;10949;p84"/>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4"/>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4"/>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84"/>
          <p:cNvGrpSpPr/>
          <p:nvPr/>
        </p:nvGrpSpPr>
        <p:grpSpPr>
          <a:xfrm>
            <a:off x="3020671" y="3230538"/>
            <a:ext cx="421914" cy="423864"/>
            <a:chOff x="-1333975" y="2365850"/>
            <a:chExt cx="292225" cy="293575"/>
          </a:xfrm>
        </p:grpSpPr>
        <p:sp>
          <p:nvSpPr>
            <p:cNvPr id="10953" name="Google Shape;10953;p84"/>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4"/>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4"/>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4"/>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4"/>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4"/>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4"/>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4"/>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84"/>
          <p:cNvGrpSpPr/>
          <p:nvPr/>
        </p:nvGrpSpPr>
        <p:grpSpPr>
          <a:xfrm>
            <a:off x="1954146" y="2660397"/>
            <a:ext cx="398020" cy="421914"/>
            <a:chOff x="-5995925" y="2757850"/>
            <a:chExt cx="275675" cy="292225"/>
          </a:xfrm>
        </p:grpSpPr>
        <p:sp>
          <p:nvSpPr>
            <p:cNvPr id="10962" name="Google Shape;10962;p84"/>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4"/>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4"/>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4"/>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4"/>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4"/>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4"/>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4"/>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4"/>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84"/>
          <p:cNvGrpSpPr/>
          <p:nvPr/>
        </p:nvGrpSpPr>
        <p:grpSpPr>
          <a:xfrm>
            <a:off x="4634433" y="1631816"/>
            <a:ext cx="421951" cy="419677"/>
            <a:chOff x="-4211975" y="2046625"/>
            <a:chExt cx="292250" cy="290675"/>
          </a:xfrm>
        </p:grpSpPr>
        <p:sp>
          <p:nvSpPr>
            <p:cNvPr id="10972" name="Google Shape;10972;p84"/>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4"/>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84"/>
          <p:cNvGrpSpPr/>
          <p:nvPr/>
        </p:nvGrpSpPr>
        <p:grpSpPr>
          <a:xfrm>
            <a:off x="4684479" y="2138699"/>
            <a:ext cx="321859" cy="424225"/>
            <a:chOff x="-4178875" y="2405775"/>
            <a:chExt cx="222925" cy="293825"/>
          </a:xfrm>
        </p:grpSpPr>
        <p:sp>
          <p:nvSpPr>
            <p:cNvPr id="10975" name="Google Shape;10975;p84"/>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4"/>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4"/>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84"/>
          <p:cNvGrpSpPr/>
          <p:nvPr/>
        </p:nvGrpSpPr>
        <p:grpSpPr>
          <a:xfrm>
            <a:off x="4646942" y="2673483"/>
            <a:ext cx="420796" cy="395746"/>
            <a:chOff x="-4211975" y="2783850"/>
            <a:chExt cx="291450" cy="274100"/>
          </a:xfrm>
        </p:grpSpPr>
        <p:sp>
          <p:nvSpPr>
            <p:cNvPr id="10979" name="Google Shape;10979;p84"/>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4"/>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4"/>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2" name="Google Shape;10982;p84"/>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3" name="Google Shape;10983;p84"/>
          <p:cNvGrpSpPr/>
          <p:nvPr/>
        </p:nvGrpSpPr>
        <p:grpSpPr>
          <a:xfrm>
            <a:off x="7351871" y="2140413"/>
            <a:ext cx="420796" cy="420796"/>
            <a:chOff x="-2419325" y="2408150"/>
            <a:chExt cx="291450" cy="291450"/>
          </a:xfrm>
        </p:grpSpPr>
        <p:sp>
          <p:nvSpPr>
            <p:cNvPr id="10984" name="Google Shape;10984;p84"/>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4"/>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4"/>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4"/>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4"/>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4"/>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4"/>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1" name="Google Shape;10991;p84"/>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2" name="Google Shape;10992;p84"/>
          <p:cNvGrpSpPr/>
          <p:nvPr/>
        </p:nvGrpSpPr>
        <p:grpSpPr>
          <a:xfrm>
            <a:off x="4673396" y="3231514"/>
            <a:ext cx="420796" cy="421914"/>
            <a:chOff x="-1333200" y="2770450"/>
            <a:chExt cx="291450" cy="292225"/>
          </a:xfrm>
        </p:grpSpPr>
        <p:sp>
          <p:nvSpPr>
            <p:cNvPr id="10993" name="Google Shape;10993;p84"/>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4"/>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84"/>
          <p:cNvGrpSpPr/>
          <p:nvPr/>
        </p:nvGrpSpPr>
        <p:grpSpPr>
          <a:xfrm>
            <a:off x="2470009" y="1631256"/>
            <a:ext cx="423069" cy="420796"/>
            <a:chOff x="-5635200" y="2037975"/>
            <a:chExt cx="293025" cy="291450"/>
          </a:xfrm>
        </p:grpSpPr>
        <p:sp>
          <p:nvSpPr>
            <p:cNvPr id="10996" name="Google Shape;10996;p84"/>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4"/>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84"/>
          <p:cNvGrpSpPr/>
          <p:nvPr/>
        </p:nvGrpSpPr>
        <p:grpSpPr>
          <a:xfrm>
            <a:off x="2468295" y="2140412"/>
            <a:ext cx="426499" cy="420796"/>
            <a:chOff x="-5637575" y="2397900"/>
            <a:chExt cx="295400" cy="291450"/>
          </a:xfrm>
        </p:grpSpPr>
        <p:sp>
          <p:nvSpPr>
            <p:cNvPr id="10999" name="Google Shape;10999;p84"/>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4"/>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4"/>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4"/>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84"/>
          <p:cNvGrpSpPr/>
          <p:nvPr/>
        </p:nvGrpSpPr>
        <p:grpSpPr>
          <a:xfrm>
            <a:off x="2481958" y="2660397"/>
            <a:ext cx="423033" cy="421914"/>
            <a:chOff x="-5635975" y="2757075"/>
            <a:chExt cx="293000" cy="292225"/>
          </a:xfrm>
        </p:grpSpPr>
        <p:sp>
          <p:nvSpPr>
            <p:cNvPr id="11004" name="Google Shape;11004;p84"/>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4"/>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84"/>
          <p:cNvGrpSpPr/>
          <p:nvPr/>
        </p:nvGrpSpPr>
        <p:grpSpPr>
          <a:xfrm>
            <a:off x="5165893" y="1631256"/>
            <a:ext cx="423069" cy="420796"/>
            <a:chOff x="-3854375" y="2046625"/>
            <a:chExt cx="293025" cy="291450"/>
          </a:xfrm>
        </p:grpSpPr>
        <p:sp>
          <p:nvSpPr>
            <p:cNvPr id="11007" name="Google Shape;11007;p84"/>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4"/>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9" name="Google Shape;11009;p84"/>
          <p:cNvGrpSpPr/>
          <p:nvPr/>
        </p:nvGrpSpPr>
        <p:grpSpPr>
          <a:xfrm>
            <a:off x="5164756" y="2138717"/>
            <a:ext cx="425343" cy="424188"/>
            <a:chOff x="-3854375" y="2405000"/>
            <a:chExt cx="294600" cy="293800"/>
          </a:xfrm>
        </p:grpSpPr>
        <p:sp>
          <p:nvSpPr>
            <p:cNvPr id="11010" name="Google Shape;11010;p84"/>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4"/>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84"/>
          <p:cNvGrpSpPr/>
          <p:nvPr/>
        </p:nvGrpSpPr>
        <p:grpSpPr>
          <a:xfrm>
            <a:off x="5178961" y="2659838"/>
            <a:ext cx="420796" cy="423033"/>
            <a:chOff x="-3852025" y="2764950"/>
            <a:chExt cx="291450" cy="293000"/>
          </a:xfrm>
        </p:grpSpPr>
        <p:sp>
          <p:nvSpPr>
            <p:cNvPr id="11013" name="Google Shape;11013;p84"/>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4"/>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5" name="Google Shape;11015;p84"/>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4"/>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7" name="Google Shape;11017;p84"/>
          <p:cNvGrpSpPr/>
          <p:nvPr/>
        </p:nvGrpSpPr>
        <p:grpSpPr>
          <a:xfrm>
            <a:off x="7901550" y="2660398"/>
            <a:ext cx="420796" cy="421914"/>
            <a:chOff x="-2060175" y="2768875"/>
            <a:chExt cx="291450" cy="292225"/>
          </a:xfrm>
        </p:grpSpPr>
        <p:sp>
          <p:nvSpPr>
            <p:cNvPr id="11018" name="Google Shape;11018;p84"/>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4"/>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84"/>
          <p:cNvGrpSpPr/>
          <p:nvPr/>
        </p:nvGrpSpPr>
        <p:grpSpPr>
          <a:xfrm>
            <a:off x="1915160" y="3232071"/>
            <a:ext cx="421914" cy="420796"/>
            <a:chOff x="-937025" y="2064750"/>
            <a:chExt cx="292225" cy="291450"/>
          </a:xfrm>
        </p:grpSpPr>
        <p:sp>
          <p:nvSpPr>
            <p:cNvPr id="11021" name="Google Shape;11021;p84"/>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4"/>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4"/>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84"/>
          <p:cNvGrpSpPr/>
          <p:nvPr/>
        </p:nvGrpSpPr>
        <p:grpSpPr>
          <a:xfrm>
            <a:off x="3018323" y="1630697"/>
            <a:ext cx="421951" cy="421914"/>
            <a:chOff x="-5276050" y="2037975"/>
            <a:chExt cx="292250" cy="292225"/>
          </a:xfrm>
        </p:grpSpPr>
        <p:sp>
          <p:nvSpPr>
            <p:cNvPr id="11025" name="Google Shape;11025;p84"/>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4"/>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4"/>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8" name="Google Shape;11028;p84"/>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4"/>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0" name="Google Shape;11030;p84"/>
          <p:cNvGrpSpPr/>
          <p:nvPr/>
        </p:nvGrpSpPr>
        <p:grpSpPr>
          <a:xfrm>
            <a:off x="5777136" y="1631256"/>
            <a:ext cx="324133" cy="420796"/>
            <a:chOff x="-3462150" y="2046625"/>
            <a:chExt cx="224500" cy="291450"/>
          </a:xfrm>
        </p:grpSpPr>
        <p:sp>
          <p:nvSpPr>
            <p:cNvPr id="11031" name="Google Shape;11031;p84"/>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4"/>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4"/>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4"/>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4"/>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4"/>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4"/>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84"/>
          <p:cNvGrpSpPr/>
          <p:nvPr/>
        </p:nvGrpSpPr>
        <p:grpSpPr>
          <a:xfrm>
            <a:off x="5752700" y="2139276"/>
            <a:ext cx="373006" cy="423069"/>
            <a:chOff x="-3478675" y="2405775"/>
            <a:chExt cx="258350" cy="293025"/>
          </a:xfrm>
        </p:grpSpPr>
        <p:sp>
          <p:nvSpPr>
            <p:cNvPr id="11039" name="Google Shape;11039;p84"/>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4"/>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4"/>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4"/>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84"/>
          <p:cNvGrpSpPr/>
          <p:nvPr/>
        </p:nvGrpSpPr>
        <p:grpSpPr>
          <a:xfrm>
            <a:off x="5815218" y="2660398"/>
            <a:ext cx="271831" cy="421914"/>
            <a:chOff x="-3443250" y="2765725"/>
            <a:chExt cx="188275" cy="292225"/>
          </a:xfrm>
        </p:grpSpPr>
        <p:sp>
          <p:nvSpPr>
            <p:cNvPr id="11044" name="Google Shape;11044;p84"/>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4"/>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4"/>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4"/>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8" name="Google Shape;11048;p84"/>
          <p:cNvGrpSpPr/>
          <p:nvPr/>
        </p:nvGrpSpPr>
        <p:grpSpPr>
          <a:xfrm>
            <a:off x="844114" y="3230934"/>
            <a:ext cx="371887" cy="423069"/>
            <a:chOff x="-1684475" y="2049000"/>
            <a:chExt cx="257575" cy="293025"/>
          </a:xfrm>
        </p:grpSpPr>
        <p:sp>
          <p:nvSpPr>
            <p:cNvPr id="11049" name="Google Shape;11049;p84"/>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4"/>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4"/>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4"/>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3" name="Google Shape;11053;p84"/>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4" name="Google Shape;11054;p84"/>
          <p:cNvGrpSpPr/>
          <p:nvPr/>
        </p:nvGrpSpPr>
        <p:grpSpPr>
          <a:xfrm>
            <a:off x="4134007" y="3231514"/>
            <a:ext cx="420796" cy="421914"/>
            <a:chOff x="-1700225" y="2768875"/>
            <a:chExt cx="291450" cy="292225"/>
          </a:xfrm>
        </p:grpSpPr>
        <p:sp>
          <p:nvSpPr>
            <p:cNvPr id="11055" name="Google Shape;11055;p84"/>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4"/>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4"/>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4"/>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4"/>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4"/>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84"/>
          <p:cNvGrpSpPr/>
          <p:nvPr/>
        </p:nvGrpSpPr>
        <p:grpSpPr>
          <a:xfrm>
            <a:off x="3602355" y="3230935"/>
            <a:ext cx="371887" cy="423069"/>
            <a:chOff x="-919700" y="2420750"/>
            <a:chExt cx="257575" cy="293025"/>
          </a:xfrm>
        </p:grpSpPr>
        <p:sp>
          <p:nvSpPr>
            <p:cNvPr id="11062" name="Google Shape;11062;p84"/>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4"/>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4"/>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84"/>
          <p:cNvGrpSpPr/>
          <p:nvPr/>
        </p:nvGrpSpPr>
        <p:grpSpPr>
          <a:xfrm>
            <a:off x="1937547" y="1645950"/>
            <a:ext cx="409531" cy="410617"/>
            <a:chOff x="6679825" y="2693700"/>
            <a:chExt cx="257875" cy="258575"/>
          </a:xfrm>
        </p:grpSpPr>
        <p:sp>
          <p:nvSpPr>
            <p:cNvPr id="11066" name="Google Shape;11066;p84"/>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4"/>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84"/>
          <p:cNvGrpSpPr/>
          <p:nvPr/>
        </p:nvGrpSpPr>
        <p:grpSpPr>
          <a:xfrm>
            <a:off x="1927121" y="2142110"/>
            <a:ext cx="420531" cy="417262"/>
            <a:chOff x="6790450" y="3119050"/>
            <a:chExt cx="262750" cy="260675"/>
          </a:xfrm>
        </p:grpSpPr>
        <p:sp>
          <p:nvSpPr>
            <p:cNvPr id="11069" name="Google Shape;11069;p84"/>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4"/>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1" name="Google Shape;11071;p84"/>
          <p:cNvGrpSpPr/>
          <p:nvPr/>
        </p:nvGrpSpPr>
        <p:grpSpPr>
          <a:xfrm>
            <a:off x="6853082" y="3755436"/>
            <a:ext cx="358093" cy="407391"/>
            <a:chOff x="7660859" y="2571753"/>
            <a:chExt cx="366561" cy="417024"/>
          </a:xfrm>
        </p:grpSpPr>
        <p:sp>
          <p:nvSpPr>
            <p:cNvPr id="11072" name="Google Shape;11072;p84"/>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4"/>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4"/>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5" name="Google Shape;11075;p84"/>
          <p:cNvGrpSpPr/>
          <p:nvPr/>
        </p:nvGrpSpPr>
        <p:grpSpPr>
          <a:xfrm>
            <a:off x="4387763" y="3755436"/>
            <a:ext cx="407391" cy="407391"/>
            <a:chOff x="5566722" y="2571753"/>
            <a:chExt cx="417024" cy="417024"/>
          </a:xfrm>
        </p:grpSpPr>
        <p:sp>
          <p:nvSpPr>
            <p:cNvPr id="11076" name="Google Shape;11076;p84"/>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4"/>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84"/>
          <p:cNvGrpSpPr/>
          <p:nvPr/>
        </p:nvGrpSpPr>
        <p:grpSpPr>
          <a:xfrm>
            <a:off x="5004096" y="3857692"/>
            <a:ext cx="407381" cy="202880"/>
            <a:chOff x="6090251" y="2676413"/>
            <a:chExt cx="417014" cy="207677"/>
          </a:xfrm>
        </p:grpSpPr>
        <p:sp>
          <p:nvSpPr>
            <p:cNvPr id="11079" name="Google Shape;11079;p84"/>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4"/>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4"/>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4"/>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84"/>
          <p:cNvGrpSpPr/>
          <p:nvPr/>
        </p:nvGrpSpPr>
        <p:grpSpPr>
          <a:xfrm>
            <a:off x="6236750" y="3755436"/>
            <a:ext cx="407391" cy="407391"/>
            <a:chOff x="7137330" y="2571753"/>
            <a:chExt cx="417024" cy="417024"/>
          </a:xfrm>
        </p:grpSpPr>
        <p:sp>
          <p:nvSpPr>
            <p:cNvPr id="11084" name="Google Shape;11084;p84"/>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4"/>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4"/>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7" name="Google Shape;11087;p84"/>
          <p:cNvGrpSpPr/>
          <p:nvPr/>
        </p:nvGrpSpPr>
        <p:grpSpPr>
          <a:xfrm>
            <a:off x="5620418" y="3755436"/>
            <a:ext cx="407391" cy="407391"/>
            <a:chOff x="6613801" y="2571753"/>
            <a:chExt cx="417024" cy="417024"/>
          </a:xfrm>
        </p:grpSpPr>
        <p:sp>
          <p:nvSpPr>
            <p:cNvPr id="11088" name="Google Shape;11088;p84"/>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4"/>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4"/>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4"/>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4"/>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3" name="Google Shape;11093;p84"/>
          <p:cNvGrpSpPr/>
          <p:nvPr/>
        </p:nvGrpSpPr>
        <p:grpSpPr>
          <a:xfrm>
            <a:off x="7908242" y="3238780"/>
            <a:ext cx="407411" cy="407411"/>
            <a:chOff x="2964567" y="2571753"/>
            <a:chExt cx="417045" cy="417045"/>
          </a:xfrm>
        </p:grpSpPr>
        <p:sp>
          <p:nvSpPr>
            <p:cNvPr id="11094" name="Google Shape;11094;p84"/>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4"/>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84"/>
          <p:cNvGrpSpPr/>
          <p:nvPr/>
        </p:nvGrpSpPr>
        <p:grpSpPr>
          <a:xfrm>
            <a:off x="1922414" y="3815897"/>
            <a:ext cx="407391" cy="286470"/>
            <a:chOff x="3476576" y="2633631"/>
            <a:chExt cx="417024" cy="293244"/>
          </a:xfrm>
        </p:grpSpPr>
        <p:sp>
          <p:nvSpPr>
            <p:cNvPr id="11097" name="Google Shape;11097;p84"/>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4"/>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9" name="Google Shape;11099;p84"/>
          <p:cNvGrpSpPr/>
          <p:nvPr/>
        </p:nvGrpSpPr>
        <p:grpSpPr>
          <a:xfrm>
            <a:off x="2538746" y="3755508"/>
            <a:ext cx="407411" cy="407248"/>
            <a:chOff x="3988564" y="2571836"/>
            <a:chExt cx="417045" cy="416878"/>
          </a:xfrm>
        </p:grpSpPr>
        <p:sp>
          <p:nvSpPr>
            <p:cNvPr id="11100" name="Google Shape;11100;p84"/>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4"/>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2" name="Google Shape;11102;p84"/>
          <p:cNvGrpSpPr/>
          <p:nvPr/>
        </p:nvGrpSpPr>
        <p:grpSpPr>
          <a:xfrm>
            <a:off x="3155099" y="3755436"/>
            <a:ext cx="407391" cy="407391"/>
            <a:chOff x="4500573" y="2571753"/>
            <a:chExt cx="417024" cy="417024"/>
          </a:xfrm>
        </p:grpSpPr>
        <p:sp>
          <p:nvSpPr>
            <p:cNvPr id="11103" name="Google Shape;11103;p84"/>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4"/>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84"/>
          <p:cNvGrpSpPr/>
          <p:nvPr/>
        </p:nvGrpSpPr>
        <p:grpSpPr>
          <a:xfrm>
            <a:off x="3771431" y="3755436"/>
            <a:ext cx="407391" cy="407391"/>
            <a:chOff x="5012603" y="2571753"/>
            <a:chExt cx="417024" cy="417024"/>
          </a:xfrm>
        </p:grpSpPr>
        <p:sp>
          <p:nvSpPr>
            <p:cNvPr id="11106" name="Google Shape;11106;p84"/>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4"/>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8" name="Google Shape;11108;p84"/>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9" name="Google Shape;11109;p84"/>
          <p:cNvGrpSpPr/>
          <p:nvPr/>
        </p:nvGrpSpPr>
        <p:grpSpPr>
          <a:xfrm>
            <a:off x="5733329" y="3238790"/>
            <a:ext cx="407432" cy="407391"/>
            <a:chOff x="812101" y="2571761"/>
            <a:chExt cx="417066" cy="417024"/>
          </a:xfrm>
        </p:grpSpPr>
        <p:sp>
          <p:nvSpPr>
            <p:cNvPr id="11110" name="Google Shape;11110;p84"/>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4"/>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4"/>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4"/>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84"/>
          <p:cNvGrpSpPr/>
          <p:nvPr/>
        </p:nvGrpSpPr>
        <p:grpSpPr>
          <a:xfrm>
            <a:off x="6253923" y="3238790"/>
            <a:ext cx="407391" cy="407391"/>
            <a:chOff x="1323129" y="2571761"/>
            <a:chExt cx="417024" cy="417024"/>
          </a:xfrm>
        </p:grpSpPr>
        <p:sp>
          <p:nvSpPr>
            <p:cNvPr id="11115" name="Google Shape;11115;p84"/>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4"/>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4"/>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4"/>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9" name="Google Shape;11119;p84"/>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0" name="Google Shape;11120;p84"/>
          <p:cNvGrpSpPr/>
          <p:nvPr/>
        </p:nvGrpSpPr>
        <p:grpSpPr>
          <a:xfrm>
            <a:off x="7390398" y="3238843"/>
            <a:ext cx="408023" cy="407411"/>
            <a:chOff x="2344476" y="2571761"/>
            <a:chExt cx="417671" cy="417045"/>
          </a:xfrm>
        </p:grpSpPr>
        <p:sp>
          <p:nvSpPr>
            <p:cNvPr id="11121" name="Google Shape;11121;p84"/>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4"/>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26"/>
        <p:cNvGrpSpPr/>
        <p:nvPr/>
      </p:nvGrpSpPr>
      <p:grpSpPr>
        <a:xfrm>
          <a:off x="0" y="0"/>
          <a:ext cx="0" cy="0"/>
          <a:chOff x="0" y="0"/>
          <a:chExt cx="0" cy="0"/>
        </a:xfrm>
      </p:grpSpPr>
      <p:pic>
        <p:nvPicPr>
          <p:cNvPr id="11127" name="Google Shape;11127;p8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8"/>
          <p:cNvSpPr txBox="1">
            <a:spLocks noGrp="1"/>
          </p:cNvSpPr>
          <p:nvPr>
            <p:ph type="title" idx="2"/>
          </p:nvPr>
        </p:nvSpPr>
        <p:spPr>
          <a:xfrm>
            <a:off x="3306450" y="3496650"/>
            <a:ext cx="2699100" cy="4929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
              <a:t>—SOMEONE FAMOUS</a:t>
            </a:r>
            <a:endParaRPr/>
          </a:p>
        </p:txBody>
      </p:sp>
      <p:sp>
        <p:nvSpPr>
          <p:cNvPr id="228" name="Google Shape;228;p38"/>
          <p:cNvSpPr txBox="1">
            <a:spLocks noGrp="1"/>
          </p:cNvSpPr>
          <p:nvPr>
            <p:ph type="title"/>
          </p:nvPr>
        </p:nvSpPr>
        <p:spPr>
          <a:xfrm>
            <a:off x="1350600" y="599550"/>
            <a:ext cx="6442800" cy="2897100"/>
          </a:xfrm>
          <a:prstGeom prst="rect">
            <a:avLst/>
          </a:prstGeom>
        </p:spPr>
        <p:txBody>
          <a:bodyPr spcFirstLastPara="1" wrap="square" lIns="91425" tIns="91425" rIns="91425" bIns="91425" anchor="t" anchorCtr="0">
            <a:noAutofit/>
          </a:bodyPr>
          <a:lstStyle/>
          <a:p>
            <a:pPr marL="0" lvl="0" indent="0" algn="ctr" rtl="0">
              <a:spcBef>
                <a:spcPts val="3400"/>
              </a:spcBef>
              <a:spcAft>
                <a:spcPts val="1700"/>
              </a:spcAft>
              <a:buClr>
                <a:schemeClr val="dk1"/>
              </a:buClr>
              <a:buSzPts val="1100"/>
              <a:buFont typeface="Arial"/>
              <a:buNone/>
            </a:pPr>
            <a:r>
              <a:rPr lang="en"/>
              <a:t>“This is a quote, words full of wisdom that someone important said and can make the reader get inspired.”</a:t>
            </a:r>
            <a:endParaRPr/>
          </a:p>
        </p:txBody>
      </p:sp>
      <p:grpSp>
        <p:nvGrpSpPr>
          <p:cNvPr id="229" name="Google Shape;229;p38"/>
          <p:cNvGrpSpPr/>
          <p:nvPr/>
        </p:nvGrpSpPr>
        <p:grpSpPr>
          <a:xfrm>
            <a:off x="-481855" y="3994584"/>
            <a:ext cx="1868707" cy="1312263"/>
            <a:chOff x="210250" y="320125"/>
            <a:chExt cx="7099950" cy="4985800"/>
          </a:xfrm>
        </p:grpSpPr>
        <p:sp>
          <p:nvSpPr>
            <p:cNvPr id="230" name="Google Shape;230;p38"/>
            <p:cNvSpPr/>
            <p:nvPr/>
          </p:nvSpPr>
          <p:spPr>
            <a:xfrm>
              <a:off x="210250" y="320125"/>
              <a:ext cx="7099950" cy="4985800"/>
            </a:xfrm>
            <a:custGeom>
              <a:avLst/>
              <a:gdLst/>
              <a:ahLst/>
              <a:cxnLst/>
              <a:rect l="l" t="t" r="r" b="b"/>
              <a:pathLst>
                <a:path w="283998" h="199432" extrusionOk="0">
                  <a:moveTo>
                    <a:pt x="231455" y="19375"/>
                  </a:moveTo>
                  <a:cubicBezTo>
                    <a:pt x="231926" y="19375"/>
                    <a:pt x="232398" y="19379"/>
                    <a:pt x="232869" y="19385"/>
                  </a:cubicBezTo>
                  <a:cubicBezTo>
                    <a:pt x="237010" y="19545"/>
                    <a:pt x="240992" y="20182"/>
                    <a:pt x="244815" y="21456"/>
                  </a:cubicBezTo>
                  <a:cubicBezTo>
                    <a:pt x="252142" y="23527"/>
                    <a:pt x="257079" y="30376"/>
                    <a:pt x="256920" y="38021"/>
                  </a:cubicBezTo>
                  <a:cubicBezTo>
                    <a:pt x="256920" y="42640"/>
                    <a:pt x="255965" y="47259"/>
                    <a:pt x="254212" y="51560"/>
                  </a:cubicBezTo>
                  <a:cubicBezTo>
                    <a:pt x="250390" y="59843"/>
                    <a:pt x="245293" y="67329"/>
                    <a:pt x="238762" y="73700"/>
                  </a:cubicBezTo>
                  <a:cubicBezTo>
                    <a:pt x="236692" y="76089"/>
                    <a:pt x="234302" y="78319"/>
                    <a:pt x="231754" y="80390"/>
                  </a:cubicBezTo>
                  <a:cubicBezTo>
                    <a:pt x="227612" y="58728"/>
                    <a:pt x="216304" y="38977"/>
                    <a:pt x="199579" y="24642"/>
                  </a:cubicBezTo>
                  <a:cubicBezTo>
                    <a:pt x="209806" y="21131"/>
                    <a:pt x="220619" y="19375"/>
                    <a:pt x="231455" y="19375"/>
                  </a:cubicBezTo>
                  <a:close/>
                  <a:moveTo>
                    <a:pt x="137489" y="7115"/>
                  </a:moveTo>
                  <a:cubicBezTo>
                    <a:pt x="181664" y="7115"/>
                    <a:pt x="219386" y="38981"/>
                    <a:pt x="226975" y="82460"/>
                  </a:cubicBezTo>
                  <a:cubicBezTo>
                    <a:pt x="227294" y="83894"/>
                    <a:pt x="226816" y="85328"/>
                    <a:pt x="225542" y="86124"/>
                  </a:cubicBezTo>
                  <a:cubicBezTo>
                    <a:pt x="214551" y="95521"/>
                    <a:pt x="202765" y="103963"/>
                    <a:pt x="190341" y="111450"/>
                  </a:cubicBezTo>
                  <a:cubicBezTo>
                    <a:pt x="173457" y="121962"/>
                    <a:pt x="156573" y="132315"/>
                    <a:pt x="138574" y="140439"/>
                  </a:cubicBezTo>
                  <a:cubicBezTo>
                    <a:pt x="118027" y="149677"/>
                    <a:pt x="97161" y="157004"/>
                    <a:pt x="74862" y="159871"/>
                  </a:cubicBezTo>
                  <a:cubicBezTo>
                    <a:pt x="74566" y="159925"/>
                    <a:pt x="74270" y="159951"/>
                    <a:pt x="73977" y="159951"/>
                  </a:cubicBezTo>
                  <a:cubicBezTo>
                    <a:pt x="72536" y="159951"/>
                    <a:pt x="71169" y="159310"/>
                    <a:pt x="70243" y="158119"/>
                  </a:cubicBezTo>
                  <a:cubicBezTo>
                    <a:pt x="55271" y="141394"/>
                    <a:pt x="46988" y="119732"/>
                    <a:pt x="47306" y="97274"/>
                  </a:cubicBezTo>
                  <a:cubicBezTo>
                    <a:pt x="47466" y="52994"/>
                    <a:pt x="79641" y="15244"/>
                    <a:pt x="123283" y="8236"/>
                  </a:cubicBezTo>
                  <a:cubicBezTo>
                    <a:pt x="127743" y="7598"/>
                    <a:pt x="132044" y="7280"/>
                    <a:pt x="136504" y="7121"/>
                  </a:cubicBezTo>
                  <a:cubicBezTo>
                    <a:pt x="136833" y="7117"/>
                    <a:pt x="137161" y="7115"/>
                    <a:pt x="137489" y="7115"/>
                  </a:cubicBezTo>
                  <a:close/>
                  <a:moveTo>
                    <a:pt x="43006" y="112087"/>
                  </a:moveTo>
                  <a:cubicBezTo>
                    <a:pt x="45873" y="130085"/>
                    <a:pt x="53837" y="146969"/>
                    <a:pt x="65783" y="160667"/>
                  </a:cubicBezTo>
                  <a:cubicBezTo>
                    <a:pt x="61465" y="160960"/>
                    <a:pt x="57281" y="161354"/>
                    <a:pt x="53201" y="161354"/>
                  </a:cubicBezTo>
                  <a:cubicBezTo>
                    <a:pt x="48402" y="161354"/>
                    <a:pt x="43746" y="160809"/>
                    <a:pt x="39183" y="158915"/>
                  </a:cubicBezTo>
                  <a:cubicBezTo>
                    <a:pt x="33290" y="156845"/>
                    <a:pt x="29148" y="151588"/>
                    <a:pt x="28511" y="145376"/>
                  </a:cubicBezTo>
                  <a:cubicBezTo>
                    <a:pt x="28033" y="140757"/>
                    <a:pt x="28671" y="136138"/>
                    <a:pt x="30263" y="131997"/>
                  </a:cubicBezTo>
                  <a:cubicBezTo>
                    <a:pt x="32971" y="124511"/>
                    <a:pt x="37750" y="118458"/>
                    <a:pt x="43006" y="112087"/>
                  </a:cubicBezTo>
                  <a:close/>
                  <a:moveTo>
                    <a:pt x="222993" y="126900"/>
                  </a:moveTo>
                  <a:cubicBezTo>
                    <a:pt x="211238" y="164036"/>
                    <a:pt x="174836" y="188289"/>
                    <a:pt x="138027" y="188289"/>
                  </a:cubicBezTo>
                  <a:cubicBezTo>
                    <a:pt x="130946" y="188289"/>
                    <a:pt x="123851" y="187391"/>
                    <a:pt x="116912" y="185515"/>
                  </a:cubicBezTo>
                  <a:cubicBezTo>
                    <a:pt x="117231" y="184719"/>
                    <a:pt x="118027" y="184719"/>
                    <a:pt x="118505" y="184400"/>
                  </a:cubicBezTo>
                  <a:cubicBezTo>
                    <a:pt x="148450" y="172295"/>
                    <a:pt x="176961" y="157163"/>
                    <a:pt x="203880" y="139324"/>
                  </a:cubicBezTo>
                  <a:cubicBezTo>
                    <a:pt x="210251" y="135342"/>
                    <a:pt x="216304" y="131360"/>
                    <a:pt x="222993" y="126900"/>
                  </a:cubicBezTo>
                  <a:close/>
                  <a:moveTo>
                    <a:pt x="236397" y="5030"/>
                  </a:moveTo>
                  <a:cubicBezTo>
                    <a:pt x="237133" y="5030"/>
                    <a:pt x="237868" y="5037"/>
                    <a:pt x="238603" y="5050"/>
                  </a:cubicBezTo>
                  <a:cubicBezTo>
                    <a:pt x="248160" y="5369"/>
                    <a:pt x="257079" y="7598"/>
                    <a:pt x="264566" y="13970"/>
                  </a:cubicBezTo>
                  <a:cubicBezTo>
                    <a:pt x="268229" y="16996"/>
                    <a:pt x="271255" y="20978"/>
                    <a:pt x="273008" y="25597"/>
                  </a:cubicBezTo>
                  <a:cubicBezTo>
                    <a:pt x="278901" y="39455"/>
                    <a:pt x="278105" y="53312"/>
                    <a:pt x="272052" y="67010"/>
                  </a:cubicBezTo>
                  <a:cubicBezTo>
                    <a:pt x="266158" y="80071"/>
                    <a:pt x="257557" y="91699"/>
                    <a:pt x="247045" y="101256"/>
                  </a:cubicBezTo>
                  <a:cubicBezTo>
                    <a:pt x="238444" y="109220"/>
                    <a:pt x="229365" y="116547"/>
                    <a:pt x="219648" y="123077"/>
                  </a:cubicBezTo>
                  <a:cubicBezTo>
                    <a:pt x="198305" y="137412"/>
                    <a:pt x="176643" y="151270"/>
                    <a:pt x="153547" y="162897"/>
                  </a:cubicBezTo>
                  <a:cubicBezTo>
                    <a:pt x="140486" y="169428"/>
                    <a:pt x="127106" y="175480"/>
                    <a:pt x="113567" y="181055"/>
                  </a:cubicBezTo>
                  <a:cubicBezTo>
                    <a:pt x="102736" y="185515"/>
                    <a:pt x="91746" y="189179"/>
                    <a:pt x="80437" y="192046"/>
                  </a:cubicBezTo>
                  <a:cubicBezTo>
                    <a:pt x="73673" y="193600"/>
                    <a:pt x="66758" y="194396"/>
                    <a:pt x="59857" y="194396"/>
                  </a:cubicBezTo>
                  <a:cubicBezTo>
                    <a:pt x="52620" y="194396"/>
                    <a:pt x="45399" y="193521"/>
                    <a:pt x="38387" y="191727"/>
                  </a:cubicBezTo>
                  <a:cubicBezTo>
                    <a:pt x="34086" y="190771"/>
                    <a:pt x="29786" y="189179"/>
                    <a:pt x="25963" y="187108"/>
                  </a:cubicBezTo>
                  <a:cubicBezTo>
                    <a:pt x="15610" y="181852"/>
                    <a:pt x="8601" y="171976"/>
                    <a:pt x="6690" y="160667"/>
                  </a:cubicBezTo>
                  <a:cubicBezTo>
                    <a:pt x="5893" y="156048"/>
                    <a:pt x="6053" y="151110"/>
                    <a:pt x="7327" y="146491"/>
                  </a:cubicBezTo>
                  <a:cubicBezTo>
                    <a:pt x="12105" y="129130"/>
                    <a:pt x="21662" y="113520"/>
                    <a:pt x="35042" y="101574"/>
                  </a:cubicBezTo>
                  <a:lnTo>
                    <a:pt x="41254" y="95840"/>
                  </a:lnTo>
                  <a:lnTo>
                    <a:pt x="41891" y="95840"/>
                  </a:lnTo>
                  <a:cubicBezTo>
                    <a:pt x="42050" y="99026"/>
                    <a:pt x="42209" y="102211"/>
                    <a:pt x="42369" y="105397"/>
                  </a:cubicBezTo>
                  <a:cubicBezTo>
                    <a:pt x="42369" y="106512"/>
                    <a:pt x="41891" y="106830"/>
                    <a:pt x="41254" y="107468"/>
                  </a:cubicBezTo>
                  <a:cubicBezTo>
                    <a:pt x="35520" y="113042"/>
                    <a:pt x="30582" y="119573"/>
                    <a:pt x="27078" y="126741"/>
                  </a:cubicBezTo>
                  <a:cubicBezTo>
                    <a:pt x="23892" y="132952"/>
                    <a:pt x="22618" y="139961"/>
                    <a:pt x="23574" y="146969"/>
                  </a:cubicBezTo>
                  <a:cubicBezTo>
                    <a:pt x="24529" y="153659"/>
                    <a:pt x="28830" y="159552"/>
                    <a:pt x="35042" y="162579"/>
                  </a:cubicBezTo>
                  <a:cubicBezTo>
                    <a:pt x="39980" y="165127"/>
                    <a:pt x="45554" y="166401"/>
                    <a:pt x="51129" y="166401"/>
                  </a:cubicBezTo>
                  <a:cubicBezTo>
                    <a:pt x="59253" y="166401"/>
                    <a:pt x="67376" y="165764"/>
                    <a:pt x="75499" y="164809"/>
                  </a:cubicBezTo>
                  <a:cubicBezTo>
                    <a:pt x="104329" y="161304"/>
                    <a:pt x="130929" y="150792"/>
                    <a:pt x="156255" y="137412"/>
                  </a:cubicBezTo>
                  <a:cubicBezTo>
                    <a:pt x="175687" y="127218"/>
                    <a:pt x="194323" y="115750"/>
                    <a:pt x="212162" y="103008"/>
                  </a:cubicBezTo>
                  <a:cubicBezTo>
                    <a:pt x="224905" y="94247"/>
                    <a:pt x="236532" y="83894"/>
                    <a:pt x="246885" y="72266"/>
                  </a:cubicBezTo>
                  <a:cubicBezTo>
                    <a:pt x="251823" y="66532"/>
                    <a:pt x="255965" y="59843"/>
                    <a:pt x="258991" y="52834"/>
                  </a:cubicBezTo>
                  <a:cubicBezTo>
                    <a:pt x="260902" y="48215"/>
                    <a:pt x="261858" y="43277"/>
                    <a:pt x="262017" y="38340"/>
                  </a:cubicBezTo>
                  <a:cubicBezTo>
                    <a:pt x="262176" y="27986"/>
                    <a:pt x="255327" y="18907"/>
                    <a:pt x="245452" y="16359"/>
                  </a:cubicBezTo>
                  <a:cubicBezTo>
                    <a:pt x="240136" y="14919"/>
                    <a:pt x="234742" y="14172"/>
                    <a:pt x="229379" y="14172"/>
                  </a:cubicBezTo>
                  <a:cubicBezTo>
                    <a:pt x="227029" y="14172"/>
                    <a:pt x="224685" y="14316"/>
                    <a:pt x="222356" y="14607"/>
                  </a:cubicBezTo>
                  <a:cubicBezTo>
                    <a:pt x="213596" y="15403"/>
                    <a:pt x="204835" y="17474"/>
                    <a:pt x="196553" y="20341"/>
                  </a:cubicBezTo>
                  <a:cubicBezTo>
                    <a:pt x="196109" y="20563"/>
                    <a:pt x="195631" y="20682"/>
                    <a:pt x="195151" y="20682"/>
                  </a:cubicBezTo>
                  <a:cubicBezTo>
                    <a:pt x="194596" y="20682"/>
                    <a:pt x="194039" y="20523"/>
                    <a:pt x="193526" y="20182"/>
                  </a:cubicBezTo>
                  <a:cubicBezTo>
                    <a:pt x="191296" y="18430"/>
                    <a:pt x="189067" y="16996"/>
                    <a:pt x="186518" y="15403"/>
                  </a:cubicBezTo>
                  <a:cubicBezTo>
                    <a:pt x="187314" y="14766"/>
                    <a:pt x="188111" y="14448"/>
                    <a:pt x="189067" y="14288"/>
                  </a:cubicBezTo>
                  <a:cubicBezTo>
                    <a:pt x="196712" y="11740"/>
                    <a:pt x="204357" y="8554"/>
                    <a:pt x="212481" y="7280"/>
                  </a:cubicBezTo>
                  <a:cubicBezTo>
                    <a:pt x="220360" y="5821"/>
                    <a:pt x="228373" y="5030"/>
                    <a:pt x="236397" y="5030"/>
                  </a:cubicBezTo>
                  <a:close/>
                  <a:moveTo>
                    <a:pt x="234393" y="0"/>
                  </a:moveTo>
                  <a:cubicBezTo>
                    <a:pt x="225298" y="0"/>
                    <a:pt x="216246" y="1046"/>
                    <a:pt x="207384" y="3139"/>
                  </a:cubicBezTo>
                  <a:cubicBezTo>
                    <a:pt x="198783" y="5369"/>
                    <a:pt x="190500" y="8076"/>
                    <a:pt x="182377" y="11262"/>
                  </a:cubicBezTo>
                  <a:cubicBezTo>
                    <a:pt x="181751" y="11471"/>
                    <a:pt x="181095" y="11588"/>
                    <a:pt x="180435" y="11588"/>
                  </a:cubicBezTo>
                  <a:cubicBezTo>
                    <a:pt x="179583" y="11588"/>
                    <a:pt x="178725" y="11392"/>
                    <a:pt x="177917" y="10943"/>
                  </a:cubicBezTo>
                  <a:cubicBezTo>
                    <a:pt x="165262" y="5038"/>
                    <a:pt x="151421" y="2050"/>
                    <a:pt x="137568" y="2050"/>
                  </a:cubicBezTo>
                  <a:cubicBezTo>
                    <a:pt x="133113" y="2050"/>
                    <a:pt x="128657" y="2359"/>
                    <a:pt x="124239" y="2979"/>
                  </a:cubicBezTo>
                  <a:cubicBezTo>
                    <a:pt x="88082" y="8236"/>
                    <a:pt x="57978" y="33402"/>
                    <a:pt x="46669" y="68125"/>
                  </a:cubicBezTo>
                  <a:cubicBezTo>
                    <a:pt x="44758" y="74337"/>
                    <a:pt x="43324" y="80708"/>
                    <a:pt x="42528" y="87239"/>
                  </a:cubicBezTo>
                  <a:cubicBezTo>
                    <a:pt x="42528" y="88035"/>
                    <a:pt x="42528" y="88991"/>
                    <a:pt x="41572" y="89628"/>
                  </a:cubicBezTo>
                  <a:cubicBezTo>
                    <a:pt x="37909" y="92495"/>
                    <a:pt x="34405" y="95521"/>
                    <a:pt x="31060" y="98707"/>
                  </a:cubicBezTo>
                  <a:cubicBezTo>
                    <a:pt x="17521" y="110812"/>
                    <a:pt x="7805" y="126422"/>
                    <a:pt x="2867" y="143784"/>
                  </a:cubicBezTo>
                  <a:cubicBezTo>
                    <a:pt x="0" y="152703"/>
                    <a:pt x="637" y="162260"/>
                    <a:pt x="4460" y="170702"/>
                  </a:cubicBezTo>
                  <a:cubicBezTo>
                    <a:pt x="8920" y="181215"/>
                    <a:pt x="17362" y="189497"/>
                    <a:pt x="28033" y="193638"/>
                  </a:cubicBezTo>
                  <a:cubicBezTo>
                    <a:pt x="38192" y="197765"/>
                    <a:pt x="48490" y="199432"/>
                    <a:pt x="58976" y="199432"/>
                  </a:cubicBezTo>
                  <a:cubicBezTo>
                    <a:pt x="64275" y="199432"/>
                    <a:pt x="69621" y="199006"/>
                    <a:pt x="75021" y="198258"/>
                  </a:cubicBezTo>
                  <a:cubicBezTo>
                    <a:pt x="85375" y="196346"/>
                    <a:pt x="95569" y="193479"/>
                    <a:pt x="105285" y="189497"/>
                  </a:cubicBezTo>
                  <a:cubicBezTo>
                    <a:pt x="106179" y="189139"/>
                    <a:pt x="107124" y="188932"/>
                    <a:pt x="108091" y="188932"/>
                  </a:cubicBezTo>
                  <a:cubicBezTo>
                    <a:pt x="108845" y="188932"/>
                    <a:pt x="109614" y="189059"/>
                    <a:pt x="110382" y="189338"/>
                  </a:cubicBezTo>
                  <a:cubicBezTo>
                    <a:pt x="119142" y="192046"/>
                    <a:pt x="128380" y="193320"/>
                    <a:pt x="137619" y="193320"/>
                  </a:cubicBezTo>
                  <a:cubicBezTo>
                    <a:pt x="140804" y="193161"/>
                    <a:pt x="144149" y="193161"/>
                    <a:pt x="147494" y="192842"/>
                  </a:cubicBezTo>
                  <a:cubicBezTo>
                    <a:pt x="150521" y="192523"/>
                    <a:pt x="153706" y="192046"/>
                    <a:pt x="156732" y="191409"/>
                  </a:cubicBezTo>
                  <a:cubicBezTo>
                    <a:pt x="193686" y="182807"/>
                    <a:pt x="217896" y="160349"/>
                    <a:pt x="229524" y="124033"/>
                  </a:cubicBezTo>
                  <a:cubicBezTo>
                    <a:pt x="230002" y="122599"/>
                    <a:pt x="230798" y="121166"/>
                    <a:pt x="232072" y="120369"/>
                  </a:cubicBezTo>
                  <a:cubicBezTo>
                    <a:pt x="240833" y="113839"/>
                    <a:pt x="248956" y="106671"/>
                    <a:pt x="256602" y="98866"/>
                  </a:cubicBezTo>
                  <a:cubicBezTo>
                    <a:pt x="265362" y="89947"/>
                    <a:pt x="272370" y="79434"/>
                    <a:pt x="277149" y="67807"/>
                  </a:cubicBezTo>
                  <a:cubicBezTo>
                    <a:pt x="283520" y="53153"/>
                    <a:pt x="283998" y="38180"/>
                    <a:pt x="277627" y="23367"/>
                  </a:cubicBezTo>
                  <a:cubicBezTo>
                    <a:pt x="275556" y="18270"/>
                    <a:pt x="272211" y="13970"/>
                    <a:pt x="268229" y="10466"/>
                  </a:cubicBezTo>
                  <a:cubicBezTo>
                    <a:pt x="261062" y="4254"/>
                    <a:pt x="251982" y="590"/>
                    <a:pt x="242426" y="272"/>
                  </a:cubicBezTo>
                  <a:cubicBezTo>
                    <a:pt x="239747" y="91"/>
                    <a:pt x="237068" y="0"/>
                    <a:pt x="2343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8"/>
            <p:cNvSpPr/>
            <p:nvPr/>
          </p:nvSpPr>
          <p:spPr>
            <a:xfrm>
              <a:off x="1384925" y="498075"/>
              <a:ext cx="4507675" cy="3820850"/>
            </a:xfrm>
            <a:custGeom>
              <a:avLst/>
              <a:gdLst/>
              <a:ahLst/>
              <a:cxnLst/>
              <a:rect l="l" t="t" r="r" b="b"/>
              <a:pathLst>
                <a:path w="180307" h="152834" extrusionOk="0">
                  <a:moveTo>
                    <a:pt x="90177" y="0"/>
                  </a:moveTo>
                  <a:cubicBezTo>
                    <a:pt x="89957" y="0"/>
                    <a:pt x="89737" y="1"/>
                    <a:pt x="89517" y="3"/>
                  </a:cubicBezTo>
                  <a:cubicBezTo>
                    <a:pt x="85057" y="162"/>
                    <a:pt x="80756" y="480"/>
                    <a:pt x="76456" y="1118"/>
                  </a:cubicBezTo>
                  <a:cubicBezTo>
                    <a:pt x="32654" y="8126"/>
                    <a:pt x="319" y="45716"/>
                    <a:pt x="160" y="90156"/>
                  </a:cubicBezTo>
                  <a:cubicBezTo>
                    <a:pt x="1" y="112614"/>
                    <a:pt x="8124" y="134276"/>
                    <a:pt x="23256" y="151001"/>
                  </a:cubicBezTo>
                  <a:cubicBezTo>
                    <a:pt x="24050" y="152192"/>
                    <a:pt x="25504" y="152833"/>
                    <a:pt x="26978" y="152833"/>
                  </a:cubicBezTo>
                  <a:cubicBezTo>
                    <a:pt x="27278" y="152833"/>
                    <a:pt x="27579" y="152807"/>
                    <a:pt x="27875" y="152753"/>
                  </a:cubicBezTo>
                  <a:cubicBezTo>
                    <a:pt x="50174" y="149886"/>
                    <a:pt x="71199" y="142559"/>
                    <a:pt x="91587" y="133321"/>
                  </a:cubicBezTo>
                  <a:cubicBezTo>
                    <a:pt x="109586" y="125197"/>
                    <a:pt x="126629" y="114844"/>
                    <a:pt x="143354" y="104332"/>
                  </a:cubicBezTo>
                  <a:cubicBezTo>
                    <a:pt x="155778" y="96845"/>
                    <a:pt x="167564" y="88403"/>
                    <a:pt x="178555" y="79006"/>
                  </a:cubicBezTo>
                  <a:cubicBezTo>
                    <a:pt x="179670" y="78210"/>
                    <a:pt x="180307" y="76776"/>
                    <a:pt x="179988" y="75342"/>
                  </a:cubicBezTo>
                  <a:cubicBezTo>
                    <a:pt x="172381" y="31757"/>
                    <a:pt x="134336" y="0"/>
                    <a:pt x="90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8"/>
            <p:cNvSpPr/>
            <p:nvPr/>
          </p:nvSpPr>
          <p:spPr>
            <a:xfrm>
              <a:off x="3133050" y="3492600"/>
              <a:ext cx="2652050" cy="1534750"/>
            </a:xfrm>
            <a:custGeom>
              <a:avLst/>
              <a:gdLst/>
              <a:ahLst/>
              <a:cxnLst/>
              <a:rect l="l" t="t" r="r" b="b"/>
              <a:pathLst>
                <a:path w="106082" h="61390" extrusionOk="0">
                  <a:moveTo>
                    <a:pt x="106081" y="1"/>
                  </a:moveTo>
                  <a:lnTo>
                    <a:pt x="106081" y="1"/>
                  </a:lnTo>
                  <a:cubicBezTo>
                    <a:pt x="99392" y="4461"/>
                    <a:pt x="93339" y="8443"/>
                    <a:pt x="86968" y="12425"/>
                  </a:cubicBezTo>
                  <a:cubicBezTo>
                    <a:pt x="60049" y="30264"/>
                    <a:pt x="31538" y="45396"/>
                    <a:pt x="1752" y="57501"/>
                  </a:cubicBezTo>
                  <a:cubicBezTo>
                    <a:pt x="1115" y="57820"/>
                    <a:pt x="319" y="57820"/>
                    <a:pt x="0" y="58616"/>
                  </a:cubicBezTo>
                  <a:cubicBezTo>
                    <a:pt x="6939" y="60492"/>
                    <a:pt x="14034" y="61390"/>
                    <a:pt x="21115" y="61390"/>
                  </a:cubicBezTo>
                  <a:cubicBezTo>
                    <a:pt x="57924" y="61390"/>
                    <a:pt x="94326" y="37137"/>
                    <a:pt x="1060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 name="Google Shape;233;p38"/>
          <p:cNvGrpSpPr/>
          <p:nvPr/>
        </p:nvGrpSpPr>
        <p:grpSpPr>
          <a:xfrm rot="3182842">
            <a:off x="8032196" y="-430600"/>
            <a:ext cx="1868425" cy="1312064"/>
            <a:chOff x="210250" y="320125"/>
            <a:chExt cx="7099950" cy="4985800"/>
          </a:xfrm>
        </p:grpSpPr>
        <p:sp>
          <p:nvSpPr>
            <p:cNvPr id="234" name="Google Shape;234;p38"/>
            <p:cNvSpPr/>
            <p:nvPr/>
          </p:nvSpPr>
          <p:spPr>
            <a:xfrm>
              <a:off x="210250" y="320125"/>
              <a:ext cx="7099950" cy="4985800"/>
            </a:xfrm>
            <a:custGeom>
              <a:avLst/>
              <a:gdLst/>
              <a:ahLst/>
              <a:cxnLst/>
              <a:rect l="l" t="t" r="r" b="b"/>
              <a:pathLst>
                <a:path w="283998" h="199432" extrusionOk="0">
                  <a:moveTo>
                    <a:pt x="231455" y="19375"/>
                  </a:moveTo>
                  <a:cubicBezTo>
                    <a:pt x="231926" y="19375"/>
                    <a:pt x="232398" y="19379"/>
                    <a:pt x="232869" y="19385"/>
                  </a:cubicBezTo>
                  <a:cubicBezTo>
                    <a:pt x="237010" y="19545"/>
                    <a:pt x="240992" y="20182"/>
                    <a:pt x="244815" y="21456"/>
                  </a:cubicBezTo>
                  <a:cubicBezTo>
                    <a:pt x="252142" y="23527"/>
                    <a:pt x="257079" y="30376"/>
                    <a:pt x="256920" y="38021"/>
                  </a:cubicBezTo>
                  <a:cubicBezTo>
                    <a:pt x="256920" y="42640"/>
                    <a:pt x="255965" y="47259"/>
                    <a:pt x="254212" y="51560"/>
                  </a:cubicBezTo>
                  <a:cubicBezTo>
                    <a:pt x="250390" y="59843"/>
                    <a:pt x="245293" y="67329"/>
                    <a:pt x="238762" y="73700"/>
                  </a:cubicBezTo>
                  <a:cubicBezTo>
                    <a:pt x="236692" y="76089"/>
                    <a:pt x="234302" y="78319"/>
                    <a:pt x="231754" y="80390"/>
                  </a:cubicBezTo>
                  <a:cubicBezTo>
                    <a:pt x="227612" y="58728"/>
                    <a:pt x="216304" y="38977"/>
                    <a:pt x="199579" y="24642"/>
                  </a:cubicBezTo>
                  <a:cubicBezTo>
                    <a:pt x="209806" y="21131"/>
                    <a:pt x="220619" y="19375"/>
                    <a:pt x="231455" y="19375"/>
                  </a:cubicBezTo>
                  <a:close/>
                  <a:moveTo>
                    <a:pt x="137489" y="7115"/>
                  </a:moveTo>
                  <a:cubicBezTo>
                    <a:pt x="181664" y="7115"/>
                    <a:pt x="219386" y="38981"/>
                    <a:pt x="226975" y="82460"/>
                  </a:cubicBezTo>
                  <a:cubicBezTo>
                    <a:pt x="227294" y="83894"/>
                    <a:pt x="226816" y="85328"/>
                    <a:pt x="225542" y="86124"/>
                  </a:cubicBezTo>
                  <a:cubicBezTo>
                    <a:pt x="214551" y="95521"/>
                    <a:pt x="202765" y="103963"/>
                    <a:pt x="190341" y="111450"/>
                  </a:cubicBezTo>
                  <a:cubicBezTo>
                    <a:pt x="173457" y="121962"/>
                    <a:pt x="156573" y="132315"/>
                    <a:pt x="138574" y="140439"/>
                  </a:cubicBezTo>
                  <a:cubicBezTo>
                    <a:pt x="118027" y="149677"/>
                    <a:pt x="97161" y="157004"/>
                    <a:pt x="74862" y="159871"/>
                  </a:cubicBezTo>
                  <a:cubicBezTo>
                    <a:pt x="74566" y="159925"/>
                    <a:pt x="74270" y="159951"/>
                    <a:pt x="73977" y="159951"/>
                  </a:cubicBezTo>
                  <a:cubicBezTo>
                    <a:pt x="72536" y="159951"/>
                    <a:pt x="71169" y="159310"/>
                    <a:pt x="70243" y="158119"/>
                  </a:cubicBezTo>
                  <a:cubicBezTo>
                    <a:pt x="55271" y="141394"/>
                    <a:pt x="46988" y="119732"/>
                    <a:pt x="47306" y="97274"/>
                  </a:cubicBezTo>
                  <a:cubicBezTo>
                    <a:pt x="47466" y="52994"/>
                    <a:pt x="79641" y="15244"/>
                    <a:pt x="123283" y="8236"/>
                  </a:cubicBezTo>
                  <a:cubicBezTo>
                    <a:pt x="127743" y="7598"/>
                    <a:pt x="132044" y="7280"/>
                    <a:pt x="136504" y="7121"/>
                  </a:cubicBezTo>
                  <a:cubicBezTo>
                    <a:pt x="136833" y="7117"/>
                    <a:pt x="137161" y="7115"/>
                    <a:pt x="137489" y="7115"/>
                  </a:cubicBezTo>
                  <a:close/>
                  <a:moveTo>
                    <a:pt x="43006" y="112087"/>
                  </a:moveTo>
                  <a:cubicBezTo>
                    <a:pt x="45873" y="130085"/>
                    <a:pt x="53837" y="146969"/>
                    <a:pt x="65783" y="160667"/>
                  </a:cubicBezTo>
                  <a:cubicBezTo>
                    <a:pt x="61465" y="160960"/>
                    <a:pt x="57281" y="161354"/>
                    <a:pt x="53201" y="161354"/>
                  </a:cubicBezTo>
                  <a:cubicBezTo>
                    <a:pt x="48402" y="161354"/>
                    <a:pt x="43746" y="160809"/>
                    <a:pt x="39183" y="158915"/>
                  </a:cubicBezTo>
                  <a:cubicBezTo>
                    <a:pt x="33290" y="156845"/>
                    <a:pt x="29148" y="151588"/>
                    <a:pt x="28511" y="145376"/>
                  </a:cubicBezTo>
                  <a:cubicBezTo>
                    <a:pt x="28033" y="140757"/>
                    <a:pt x="28671" y="136138"/>
                    <a:pt x="30263" y="131997"/>
                  </a:cubicBezTo>
                  <a:cubicBezTo>
                    <a:pt x="32971" y="124511"/>
                    <a:pt x="37750" y="118458"/>
                    <a:pt x="43006" y="112087"/>
                  </a:cubicBezTo>
                  <a:close/>
                  <a:moveTo>
                    <a:pt x="222993" y="126900"/>
                  </a:moveTo>
                  <a:cubicBezTo>
                    <a:pt x="211238" y="164036"/>
                    <a:pt x="174836" y="188289"/>
                    <a:pt x="138027" y="188289"/>
                  </a:cubicBezTo>
                  <a:cubicBezTo>
                    <a:pt x="130946" y="188289"/>
                    <a:pt x="123851" y="187391"/>
                    <a:pt x="116912" y="185515"/>
                  </a:cubicBezTo>
                  <a:cubicBezTo>
                    <a:pt x="117231" y="184719"/>
                    <a:pt x="118027" y="184719"/>
                    <a:pt x="118505" y="184400"/>
                  </a:cubicBezTo>
                  <a:cubicBezTo>
                    <a:pt x="148450" y="172295"/>
                    <a:pt x="176961" y="157163"/>
                    <a:pt x="203880" y="139324"/>
                  </a:cubicBezTo>
                  <a:cubicBezTo>
                    <a:pt x="210251" y="135342"/>
                    <a:pt x="216304" y="131360"/>
                    <a:pt x="222993" y="126900"/>
                  </a:cubicBezTo>
                  <a:close/>
                  <a:moveTo>
                    <a:pt x="236397" y="5030"/>
                  </a:moveTo>
                  <a:cubicBezTo>
                    <a:pt x="237133" y="5030"/>
                    <a:pt x="237868" y="5037"/>
                    <a:pt x="238603" y="5050"/>
                  </a:cubicBezTo>
                  <a:cubicBezTo>
                    <a:pt x="248160" y="5369"/>
                    <a:pt x="257079" y="7598"/>
                    <a:pt x="264566" y="13970"/>
                  </a:cubicBezTo>
                  <a:cubicBezTo>
                    <a:pt x="268229" y="16996"/>
                    <a:pt x="271255" y="20978"/>
                    <a:pt x="273008" y="25597"/>
                  </a:cubicBezTo>
                  <a:cubicBezTo>
                    <a:pt x="278901" y="39455"/>
                    <a:pt x="278105" y="53312"/>
                    <a:pt x="272052" y="67010"/>
                  </a:cubicBezTo>
                  <a:cubicBezTo>
                    <a:pt x="266158" y="80071"/>
                    <a:pt x="257557" y="91699"/>
                    <a:pt x="247045" y="101256"/>
                  </a:cubicBezTo>
                  <a:cubicBezTo>
                    <a:pt x="238444" y="109220"/>
                    <a:pt x="229365" y="116547"/>
                    <a:pt x="219648" y="123077"/>
                  </a:cubicBezTo>
                  <a:cubicBezTo>
                    <a:pt x="198305" y="137412"/>
                    <a:pt x="176643" y="151270"/>
                    <a:pt x="153547" y="162897"/>
                  </a:cubicBezTo>
                  <a:cubicBezTo>
                    <a:pt x="140486" y="169428"/>
                    <a:pt x="127106" y="175480"/>
                    <a:pt x="113567" y="181055"/>
                  </a:cubicBezTo>
                  <a:cubicBezTo>
                    <a:pt x="102736" y="185515"/>
                    <a:pt x="91746" y="189179"/>
                    <a:pt x="80437" y="192046"/>
                  </a:cubicBezTo>
                  <a:cubicBezTo>
                    <a:pt x="73673" y="193600"/>
                    <a:pt x="66758" y="194396"/>
                    <a:pt x="59857" y="194396"/>
                  </a:cubicBezTo>
                  <a:cubicBezTo>
                    <a:pt x="52620" y="194396"/>
                    <a:pt x="45399" y="193521"/>
                    <a:pt x="38387" y="191727"/>
                  </a:cubicBezTo>
                  <a:cubicBezTo>
                    <a:pt x="34086" y="190771"/>
                    <a:pt x="29786" y="189179"/>
                    <a:pt x="25963" y="187108"/>
                  </a:cubicBezTo>
                  <a:cubicBezTo>
                    <a:pt x="15610" y="181852"/>
                    <a:pt x="8601" y="171976"/>
                    <a:pt x="6690" y="160667"/>
                  </a:cubicBezTo>
                  <a:cubicBezTo>
                    <a:pt x="5893" y="156048"/>
                    <a:pt x="6053" y="151110"/>
                    <a:pt x="7327" y="146491"/>
                  </a:cubicBezTo>
                  <a:cubicBezTo>
                    <a:pt x="12105" y="129130"/>
                    <a:pt x="21662" y="113520"/>
                    <a:pt x="35042" y="101574"/>
                  </a:cubicBezTo>
                  <a:lnTo>
                    <a:pt x="41254" y="95840"/>
                  </a:lnTo>
                  <a:lnTo>
                    <a:pt x="41891" y="95840"/>
                  </a:lnTo>
                  <a:cubicBezTo>
                    <a:pt x="42050" y="99026"/>
                    <a:pt x="42209" y="102211"/>
                    <a:pt x="42369" y="105397"/>
                  </a:cubicBezTo>
                  <a:cubicBezTo>
                    <a:pt x="42369" y="106512"/>
                    <a:pt x="41891" y="106830"/>
                    <a:pt x="41254" y="107468"/>
                  </a:cubicBezTo>
                  <a:cubicBezTo>
                    <a:pt x="35520" y="113042"/>
                    <a:pt x="30582" y="119573"/>
                    <a:pt x="27078" y="126741"/>
                  </a:cubicBezTo>
                  <a:cubicBezTo>
                    <a:pt x="23892" y="132952"/>
                    <a:pt x="22618" y="139961"/>
                    <a:pt x="23574" y="146969"/>
                  </a:cubicBezTo>
                  <a:cubicBezTo>
                    <a:pt x="24529" y="153659"/>
                    <a:pt x="28830" y="159552"/>
                    <a:pt x="35042" y="162579"/>
                  </a:cubicBezTo>
                  <a:cubicBezTo>
                    <a:pt x="39980" y="165127"/>
                    <a:pt x="45554" y="166401"/>
                    <a:pt x="51129" y="166401"/>
                  </a:cubicBezTo>
                  <a:cubicBezTo>
                    <a:pt x="59253" y="166401"/>
                    <a:pt x="67376" y="165764"/>
                    <a:pt x="75499" y="164809"/>
                  </a:cubicBezTo>
                  <a:cubicBezTo>
                    <a:pt x="104329" y="161304"/>
                    <a:pt x="130929" y="150792"/>
                    <a:pt x="156255" y="137412"/>
                  </a:cubicBezTo>
                  <a:cubicBezTo>
                    <a:pt x="175687" y="127218"/>
                    <a:pt x="194323" y="115750"/>
                    <a:pt x="212162" y="103008"/>
                  </a:cubicBezTo>
                  <a:cubicBezTo>
                    <a:pt x="224905" y="94247"/>
                    <a:pt x="236532" y="83894"/>
                    <a:pt x="246885" y="72266"/>
                  </a:cubicBezTo>
                  <a:cubicBezTo>
                    <a:pt x="251823" y="66532"/>
                    <a:pt x="255965" y="59843"/>
                    <a:pt x="258991" y="52834"/>
                  </a:cubicBezTo>
                  <a:cubicBezTo>
                    <a:pt x="260902" y="48215"/>
                    <a:pt x="261858" y="43277"/>
                    <a:pt x="262017" y="38340"/>
                  </a:cubicBezTo>
                  <a:cubicBezTo>
                    <a:pt x="262176" y="27986"/>
                    <a:pt x="255327" y="18907"/>
                    <a:pt x="245452" y="16359"/>
                  </a:cubicBezTo>
                  <a:cubicBezTo>
                    <a:pt x="240136" y="14919"/>
                    <a:pt x="234742" y="14172"/>
                    <a:pt x="229379" y="14172"/>
                  </a:cubicBezTo>
                  <a:cubicBezTo>
                    <a:pt x="227029" y="14172"/>
                    <a:pt x="224685" y="14316"/>
                    <a:pt x="222356" y="14607"/>
                  </a:cubicBezTo>
                  <a:cubicBezTo>
                    <a:pt x="213596" y="15403"/>
                    <a:pt x="204835" y="17474"/>
                    <a:pt x="196553" y="20341"/>
                  </a:cubicBezTo>
                  <a:cubicBezTo>
                    <a:pt x="196109" y="20563"/>
                    <a:pt x="195631" y="20682"/>
                    <a:pt x="195151" y="20682"/>
                  </a:cubicBezTo>
                  <a:cubicBezTo>
                    <a:pt x="194596" y="20682"/>
                    <a:pt x="194039" y="20523"/>
                    <a:pt x="193526" y="20182"/>
                  </a:cubicBezTo>
                  <a:cubicBezTo>
                    <a:pt x="191296" y="18430"/>
                    <a:pt x="189067" y="16996"/>
                    <a:pt x="186518" y="15403"/>
                  </a:cubicBezTo>
                  <a:cubicBezTo>
                    <a:pt x="187314" y="14766"/>
                    <a:pt x="188111" y="14448"/>
                    <a:pt x="189067" y="14288"/>
                  </a:cubicBezTo>
                  <a:cubicBezTo>
                    <a:pt x="196712" y="11740"/>
                    <a:pt x="204357" y="8554"/>
                    <a:pt x="212481" y="7280"/>
                  </a:cubicBezTo>
                  <a:cubicBezTo>
                    <a:pt x="220360" y="5821"/>
                    <a:pt x="228373" y="5030"/>
                    <a:pt x="236397" y="5030"/>
                  </a:cubicBezTo>
                  <a:close/>
                  <a:moveTo>
                    <a:pt x="234393" y="0"/>
                  </a:moveTo>
                  <a:cubicBezTo>
                    <a:pt x="225298" y="0"/>
                    <a:pt x="216246" y="1046"/>
                    <a:pt x="207384" y="3139"/>
                  </a:cubicBezTo>
                  <a:cubicBezTo>
                    <a:pt x="198783" y="5369"/>
                    <a:pt x="190500" y="8076"/>
                    <a:pt x="182377" y="11262"/>
                  </a:cubicBezTo>
                  <a:cubicBezTo>
                    <a:pt x="181751" y="11471"/>
                    <a:pt x="181095" y="11588"/>
                    <a:pt x="180435" y="11588"/>
                  </a:cubicBezTo>
                  <a:cubicBezTo>
                    <a:pt x="179583" y="11588"/>
                    <a:pt x="178725" y="11392"/>
                    <a:pt x="177917" y="10943"/>
                  </a:cubicBezTo>
                  <a:cubicBezTo>
                    <a:pt x="165262" y="5038"/>
                    <a:pt x="151421" y="2050"/>
                    <a:pt x="137568" y="2050"/>
                  </a:cubicBezTo>
                  <a:cubicBezTo>
                    <a:pt x="133113" y="2050"/>
                    <a:pt x="128657" y="2359"/>
                    <a:pt x="124239" y="2979"/>
                  </a:cubicBezTo>
                  <a:cubicBezTo>
                    <a:pt x="88082" y="8236"/>
                    <a:pt x="57978" y="33402"/>
                    <a:pt x="46669" y="68125"/>
                  </a:cubicBezTo>
                  <a:cubicBezTo>
                    <a:pt x="44758" y="74337"/>
                    <a:pt x="43324" y="80708"/>
                    <a:pt x="42528" y="87239"/>
                  </a:cubicBezTo>
                  <a:cubicBezTo>
                    <a:pt x="42528" y="88035"/>
                    <a:pt x="42528" y="88991"/>
                    <a:pt x="41572" y="89628"/>
                  </a:cubicBezTo>
                  <a:cubicBezTo>
                    <a:pt x="37909" y="92495"/>
                    <a:pt x="34405" y="95521"/>
                    <a:pt x="31060" y="98707"/>
                  </a:cubicBezTo>
                  <a:cubicBezTo>
                    <a:pt x="17521" y="110812"/>
                    <a:pt x="7805" y="126422"/>
                    <a:pt x="2867" y="143784"/>
                  </a:cubicBezTo>
                  <a:cubicBezTo>
                    <a:pt x="0" y="152703"/>
                    <a:pt x="637" y="162260"/>
                    <a:pt x="4460" y="170702"/>
                  </a:cubicBezTo>
                  <a:cubicBezTo>
                    <a:pt x="8920" y="181215"/>
                    <a:pt x="17362" y="189497"/>
                    <a:pt x="28033" y="193638"/>
                  </a:cubicBezTo>
                  <a:cubicBezTo>
                    <a:pt x="38192" y="197765"/>
                    <a:pt x="48490" y="199432"/>
                    <a:pt x="58976" y="199432"/>
                  </a:cubicBezTo>
                  <a:cubicBezTo>
                    <a:pt x="64275" y="199432"/>
                    <a:pt x="69621" y="199006"/>
                    <a:pt x="75021" y="198258"/>
                  </a:cubicBezTo>
                  <a:cubicBezTo>
                    <a:pt x="85375" y="196346"/>
                    <a:pt x="95569" y="193479"/>
                    <a:pt x="105285" y="189497"/>
                  </a:cubicBezTo>
                  <a:cubicBezTo>
                    <a:pt x="106179" y="189139"/>
                    <a:pt x="107124" y="188932"/>
                    <a:pt x="108091" y="188932"/>
                  </a:cubicBezTo>
                  <a:cubicBezTo>
                    <a:pt x="108845" y="188932"/>
                    <a:pt x="109614" y="189059"/>
                    <a:pt x="110382" y="189338"/>
                  </a:cubicBezTo>
                  <a:cubicBezTo>
                    <a:pt x="119142" y="192046"/>
                    <a:pt x="128380" y="193320"/>
                    <a:pt x="137619" y="193320"/>
                  </a:cubicBezTo>
                  <a:cubicBezTo>
                    <a:pt x="140804" y="193161"/>
                    <a:pt x="144149" y="193161"/>
                    <a:pt x="147494" y="192842"/>
                  </a:cubicBezTo>
                  <a:cubicBezTo>
                    <a:pt x="150521" y="192523"/>
                    <a:pt x="153706" y="192046"/>
                    <a:pt x="156732" y="191409"/>
                  </a:cubicBezTo>
                  <a:cubicBezTo>
                    <a:pt x="193686" y="182807"/>
                    <a:pt x="217896" y="160349"/>
                    <a:pt x="229524" y="124033"/>
                  </a:cubicBezTo>
                  <a:cubicBezTo>
                    <a:pt x="230002" y="122599"/>
                    <a:pt x="230798" y="121166"/>
                    <a:pt x="232072" y="120369"/>
                  </a:cubicBezTo>
                  <a:cubicBezTo>
                    <a:pt x="240833" y="113839"/>
                    <a:pt x="248956" y="106671"/>
                    <a:pt x="256602" y="98866"/>
                  </a:cubicBezTo>
                  <a:cubicBezTo>
                    <a:pt x="265362" y="89947"/>
                    <a:pt x="272370" y="79434"/>
                    <a:pt x="277149" y="67807"/>
                  </a:cubicBezTo>
                  <a:cubicBezTo>
                    <a:pt x="283520" y="53153"/>
                    <a:pt x="283998" y="38180"/>
                    <a:pt x="277627" y="23367"/>
                  </a:cubicBezTo>
                  <a:cubicBezTo>
                    <a:pt x="275556" y="18270"/>
                    <a:pt x="272211" y="13970"/>
                    <a:pt x="268229" y="10466"/>
                  </a:cubicBezTo>
                  <a:cubicBezTo>
                    <a:pt x="261062" y="4254"/>
                    <a:pt x="251982" y="590"/>
                    <a:pt x="242426" y="272"/>
                  </a:cubicBezTo>
                  <a:cubicBezTo>
                    <a:pt x="239747" y="91"/>
                    <a:pt x="237068" y="0"/>
                    <a:pt x="2343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8"/>
            <p:cNvSpPr/>
            <p:nvPr/>
          </p:nvSpPr>
          <p:spPr>
            <a:xfrm>
              <a:off x="1384925" y="498075"/>
              <a:ext cx="4507675" cy="3820850"/>
            </a:xfrm>
            <a:custGeom>
              <a:avLst/>
              <a:gdLst/>
              <a:ahLst/>
              <a:cxnLst/>
              <a:rect l="l" t="t" r="r" b="b"/>
              <a:pathLst>
                <a:path w="180307" h="152834" extrusionOk="0">
                  <a:moveTo>
                    <a:pt x="90177" y="0"/>
                  </a:moveTo>
                  <a:cubicBezTo>
                    <a:pt x="89957" y="0"/>
                    <a:pt x="89737" y="1"/>
                    <a:pt x="89517" y="3"/>
                  </a:cubicBezTo>
                  <a:cubicBezTo>
                    <a:pt x="85057" y="162"/>
                    <a:pt x="80756" y="480"/>
                    <a:pt x="76456" y="1118"/>
                  </a:cubicBezTo>
                  <a:cubicBezTo>
                    <a:pt x="32654" y="8126"/>
                    <a:pt x="319" y="45716"/>
                    <a:pt x="160" y="90156"/>
                  </a:cubicBezTo>
                  <a:cubicBezTo>
                    <a:pt x="1" y="112614"/>
                    <a:pt x="8124" y="134276"/>
                    <a:pt x="23256" y="151001"/>
                  </a:cubicBezTo>
                  <a:cubicBezTo>
                    <a:pt x="24050" y="152192"/>
                    <a:pt x="25504" y="152833"/>
                    <a:pt x="26978" y="152833"/>
                  </a:cubicBezTo>
                  <a:cubicBezTo>
                    <a:pt x="27278" y="152833"/>
                    <a:pt x="27579" y="152807"/>
                    <a:pt x="27875" y="152753"/>
                  </a:cubicBezTo>
                  <a:cubicBezTo>
                    <a:pt x="50174" y="149886"/>
                    <a:pt x="71199" y="142559"/>
                    <a:pt x="91587" y="133321"/>
                  </a:cubicBezTo>
                  <a:cubicBezTo>
                    <a:pt x="109586" y="125197"/>
                    <a:pt x="126629" y="114844"/>
                    <a:pt x="143354" y="104332"/>
                  </a:cubicBezTo>
                  <a:cubicBezTo>
                    <a:pt x="155778" y="96845"/>
                    <a:pt x="167564" y="88403"/>
                    <a:pt x="178555" y="79006"/>
                  </a:cubicBezTo>
                  <a:cubicBezTo>
                    <a:pt x="179670" y="78210"/>
                    <a:pt x="180307" y="76776"/>
                    <a:pt x="179988" y="75342"/>
                  </a:cubicBezTo>
                  <a:cubicBezTo>
                    <a:pt x="172381" y="31757"/>
                    <a:pt x="134336" y="0"/>
                    <a:pt x="90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8"/>
            <p:cNvSpPr/>
            <p:nvPr/>
          </p:nvSpPr>
          <p:spPr>
            <a:xfrm>
              <a:off x="3133050" y="3492600"/>
              <a:ext cx="2652050" cy="1534750"/>
            </a:xfrm>
            <a:custGeom>
              <a:avLst/>
              <a:gdLst/>
              <a:ahLst/>
              <a:cxnLst/>
              <a:rect l="l" t="t" r="r" b="b"/>
              <a:pathLst>
                <a:path w="106082" h="61390" extrusionOk="0">
                  <a:moveTo>
                    <a:pt x="106081" y="1"/>
                  </a:moveTo>
                  <a:lnTo>
                    <a:pt x="106081" y="1"/>
                  </a:lnTo>
                  <a:cubicBezTo>
                    <a:pt x="99392" y="4461"/>
                    <a:pt x="93339" y="8443"/>
                    <a:pt x="86968" y="12425"/>
                  </a:cubicBezTo>
                  <a:cubicBezTo>
                    <a:pt x="60049" y="30264"/>
                    <a:pt x="31538" y="45396"/>
                    <a:pt x="1752" y="57501"/>
                  </a:cubicBezTo>
                  <a:cubicBezTo>
                    <a:pt x="1115" y="57820"/>
                    <a:pt x="319" y="57820"/>
                    <a:pt x="0" y="58616"/>
                  </a:cubicBezTo>
                  <a:cubicBezTo>
                    <a:pt x="6939" y="60492"/>
                    <a:pt x="14034" y="61390"/>
                    <a:pt x="21115" y="61390"/>
                  </a:cubicBezTo>
                  <a:cubicBezTo>
                    <a:pt x="57924" y="61390"/>
                    <a:pt x="94326" y="37137"/>
                    <a:pt x="1060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9"/>
          <p:cNvSpPr txBox="1">
            <a:spLocks noGrp="1"/>
          </p:cNvSpPr>
          <p:nvPr>
            <p:ph type="title" idx="2"/>
          </p:nvPr>
        </p:nvSpPr>
        <p:spPr>
          <a:xfrm>
            <a:off x="311700" y="496525"/>
            <a:ext cx="85206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a:t>
            </a:r>
            <a:endParaRPr/>
          </a:p>
        </p:txBody>
      </p:sp>
      <p:sp>
        <p:nvSpPr>
          <p:cNvPr id="242" name="Google Shape;242;p39"/>
          <p:cNvSpPr txBox="1">
            <a:spLocks noGrp="1"/>
          </p:cNvSpPr>
          <p:nvPr>
            <p:ph type="subTitle" idx="1"/>
          </p:nvPr>
        </p:nvSpPr>
        <p:spPr>
          <a:xfrm>
            <a:off x="725318" y="3414835"/>
            <a:ext cx="7742700" cy="78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This is the subtitle that makes it comprehensible</a:t>
            </a:r>
            <a:endParaRPr/>
          </a:p>
          <a:p>
            <a:pPr marL="0" lvl="0" indent="0" algn="ctr" rtl="0">
              <a:spcBef>
                <a:spcPts val="1600"/>
              </a:spcBef>
              <a:spcAft>
                <a:spcPts val="1600"/>
              </a:spcAft>
              <a:buNone/>
            </a:pPr>
            <a:endParaRPr/>
          </a:p>
        </p:txBody>
      </p:sp>
      <p:sp>
        <p:nvSpPr>
          <p:cNvPr id="243" name="Google Shape;243;p39"/>
          <p:cNvSpPr txBox="1">
            <a:spLocks noGrp="1"/>
          </p:cNvSpPr>
          <p:nvPr>
            <p:ph type="title"/>
          </p:nvPr>
        </p:nvSpPr>
        <p:spPr>
          <a:xfrm>
            <a:off x="725325" y="2007615"/>
            <a:ext cx="7742700" cy="154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COMPANY</a:t>
            </a:r>
            <a:endParaRPr/>
          </a:p>
        </p:txBody>
      </p:sp>
      <p:grpSp>
        <p:nvGrpSpPr>
          <p:cNvPr id="244" name="Google Shape;244;p39"/>
          <p:cNvGrpSpPr/>
          <p:nvPr/>
        </p:nvGrpSpPr>
        <p:grpSpPr>
          <a:xfrm rot="1880365">
            <a:off x="3674069" y="4097501"/>
            <a:ext cx="1871340" cy="1786733"/>
            <a:chOff x="1044475" y="239475"/>
            <a:chExt cx="5545850" cy="5155600"/>
          </a:xfrm>
        </p:grpSpPr>
        <p:sp>
          <p:nvSpPr>
            <p:cNvPr id="245" name="Google Shape;245;p39"/>
            <p:cNvSpPr/>
            <p:nvPr/>
          </p:nvSpPr>
          <p:spPr>
            <a:xfrm>
              <a:off x="1381150" y="543725"/>
              <a:ext cx="3818100" cy="3472625"/>
            </a:xfrm>
            <a:custGeom>
              <a:avLst/>
              <a:gdLst/>
              <a:ahLst/>
              <a:cxnLst/>
              <a:rect l="l" t="t" r="r" b="b"/>
              <a:pathLst>
                <a:path w="152724" h="138905" extrusionOk="0">
                  <a:moveTo>
                    <a:pt x="131143" y="1"/>
                  </a:moveTo>
                  <a:cubicBezTo>
                    <a:pt x="130652" y="1"/>
                    <a:pt x="130218" y="138"/>
                    <a:pt x="129785" y="355"/>
                  </a:cubicBezTo>
                  <a:cubicBezTo>
                    <a:pt x="126381" y="1835"/>
                    <a:pt x="123126" y="3907"/>
                    <a:pt x="120166" y="6274"/>
                  </a:cubicBezTo>
                  <a:cubicBezTo>
                    <a:pt x="114246" y="11010"/>
                    <a:pt x="108623" y="16190"/>
                    <a:pt x="102999" y="21517"/>
                  </a:cubicBezTo>
                  <a:cubicBezTo>
                    <a:pt x="99004" y="25809"/>
                    <a:pt x="94416" y="29360"/>
                    <a:pt x="89237" y="32468"/>
                  </a:cubicBezTo>
                  <a:cubicBezTo>
                    <a:pt x="79914" y="37500"/>
                    <a:pt x="71182" y="43715"/>
                    <a:pt x="63339" y="50967"/>
                  </a:cubicBezTo>
                  <a:cubicBezTo>
                    <a:pt x="57863" y="55850"/>
                    <a:pt x="52240" y="61030"/>
                    <a:pt x="46321" y="65469"/>
                  </a:cubicBezTo>
                  <a:cubicBezTo>
                    <a:pt x="37441" y="72277"/>
                    <a:pt x="27378" y="77012"/>
                    <a:pt x="17315" y="81748"/>
                  </a:cubicBezTo>
                  <a:cubicBezTo>
                    <a:pt x="11840" y="84264"/>
                    <a:pt x="6660" y="87371"/>
                    <a:pt x="2072" y="91071"/>
                  </a:cubicBezTo>
                  <a:cubicBezTo>
                    <a:pt x="593" y="91959"/>
                    <a:pt x="1" y="93587"/>
                    <a:pt x="149" y="95215"/>
                  </a:cubicBezTo>
                  <a:cubicBezTo>
                    <a:pt x="1037" y="109866"/>
                    <a:pt x="4884" y="124220"/>
                    <a:pt x="11692" y="137243"/>
                  </a:cubicBezTo>
                  <a:cubicBezTo>
                    <a:pt x="12267" y="138393"/>
                    <a:pt x="12568" y="138905"/>
                    <a:pt x="13001" y="138905"/>
                  </a:cubicBezTo>
                  <a:cubicBezTo>
                    <a:pt x="13348" y="138905"/>
                    <a:pt x="13779" y="138576"/>
                    <a:pt x="14503" y="137983"/>
                  </a:cubicBezTo>
                  <a:cubicBezTo>
                    <a:pt x="20571" y="133543"/>
                    <a:pt x="26638" y="129400"/>
                    <a:pt x="32854" y="125404"/>
                  </a:cubicBezTo>
                  <a:cubicBezTo>
                    <a:pt x="41437" y="119781"/>
                    <a:pt x="49428" y="113417"/>
                    <a:pt x="56976" y="106314"/>
                  </a:cubicBezTo>
                  <a:cubicBezTo>
                    <a:pt x="66151" y="96991"/>
                    <a:pt x="76510" y="88703"/>
                    <a:pt x="87609" y="81600"/>
                  </a:cubicBezTo>
                  <a:cubicBezTo>
                    <a:pt x="92936" y="78196"/>
                    <a:pt x="98264" y="74793"/>
                    <a:pt x="103295" y="71093"/>
                  </a:cubicBezTo>
                  <a:cubicBezTo>
                    <a:pt x="111731" y="64877"/>
                    <a:pt x="119130" y="57330"/>
                    <a:pt x="125198" y="48895"/>
                  </a:cubicBezTo>
                  <a:cubicBezTo>
                    <a:pt x="129193" y="43123"/>
                    <a:pt x="132745" y="37204"/>
                    <a:pt x="136445" y="31284"/>
                  </a:cubicBezTo>
                  <a:cubicBezTo>
                    <a:pt x="139700" y="25661"/>
                    <a:pt x="143844" y="20629"/>
                    <a:pt x="148579" y="16190"/>
                  </a:cubicBezTo>
                  <a:cubicBezTo>
                    <a:pt x="149911" y="15006"/>
                    <a:pt x="151243" y="13970"/>
                    <a:pt x="152723" y="12638"/>
                  </a:cubicBezTo>
                  <a:cubicBezTo>
                    <a:pt x="146212" y="7606"/>
                    <a:pt x="139108" y="3315"/>
                    <a:pt x="131709" y="59"/>
                  </a:cubicBezTo>
                  <a:cubicBezTo>
                    <a:pt x="131511" y="19"/>
                    <a:pt x="131323" y="1"/>
                    <a:pt x="131143" y="1"/>
                  </a:cubicBezTo>
                  <a:close/>
                </a:path>
              </a:pathLst>
            </a:custGeom>
            <a:solidFill>
              <a:srgbClr val="A8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9"/>
            <p:cNvSpPr/>
            <p:nvPr/>
          </p:nvSpPr>
          <p:spPr>
            <a:xfrm>
              <a:off x="2317175" y="2002850"/>
              <a:ext cx="3825475" cy="3149975"/>
            </a:xfrm>
            <a:custGeom>
              <a:avLst/>
              <a:gdLst/>
              <a:ahLst/>
              <a:cxnLst/>
              <a:rect l="l" t="t" r="r" b="b"/>
              <a:pathLst>
                <a:path w="153019" h="125999" extrusionOk="0">
                  <a:moveTo>
                    <a:pt x="147395" y="1"/>
                  </a:moveTo>
                  <a:cubicBezTo>
                    <a:pt x="146359" y="1037"/>
                    <a:pt x="145323" y="2221"/>
                    <a:pt x="144287" y="3405"/>
                  </a:cubicBezTo>
                  <a:cubicBezTo>
                    <a:pt x="137924" y="9768"/>
                    <a:pt x="130525" y="15096"/>
                    <a:pt x="122533" y="19239"/>
                  </a:cubicBezTo>
                  <a:cubicBezTo>
                    <a:pt x="113506" y="23975"/>
                    <a:pt x="105515" y="30338"/>
                    <a:pt x="99004" y="38182"/>
                  </a:cubicBezTo>
                  <a:cubicBezTo>
                    <a:pt x="94860" y="43509"/>
                    <a:pt x="90272" y="48393"/>
                    <a:pt x="85093" y="52684"/>
                  </a:cubicBezTo>
                  <a:cubicBezTo>
                    <a:pt x="81097" y="55644"/>
                    <a:pt x="76953" y="58456"/>
                    <a:pt x="72958" y="61416"/>
                  </a:cubicBezTo>
                  <a:cubicBezTo>
                    <a:pt x="64227" y="67779"/>
                    <a:pt x="56531" y="75030"/>
                    <a:pt x="48540" y="82134"/>
                  </a:cubicBezTo>
                  <a:cubicBezTo>
                    <a:pt x="41881" y="88201"/>
                    <a:pt x="34333" y="93529"/>
                    <a:pt x="26194" y="97673"/>
                  </a:cubicBezTo>
                  <a:cubicBezTo>
                    <a:pt x="21014" y="100188"/>
                    <a:pt x="15539" y="102260"/>
                    <a:pt x="10359" y="104480"/>
                  </a:cubicBezTo>
                  <a:cubicBezTo>
                    <a:pt x="6808" y="105960"/>
                    <a:pt x="3256" y="107588"/>
                    <a:pt x="0" y="109660"/>
                  </a:cubicBezTo>
                  <a:cubicBezTo>
                    <a:pt x="148" y="109955"/>
                    <a:pt x="444" y="110251"/>
                    <a:pt x="592" y="110547"/>
                  </a:cubicBezTo>
                  <a:cubicBezTo>
                    <a:pt x="9028" y="117059"/>
                    <a:pt x="18351" y="122238"/>
                    <a:pt x="28562" y="125790"/>
                  </a:cubicBezTo>
                  <a:cubicBezTo>
                    <a:pt x="28846" y="125932"/>
                    <a:pt x="29161" y="125999"/>
                    <a:pt x="29483" y="125999"/>
                  </a:cubicBezTo>
                  <a:cubicBezTo>
                    <a:pt x="30163" y="125999"/>
                    <a:pt x="30871" y="125701"/>
                    <a:pt x="31374" y="125198"/>
                  </a:cubicBezTo>
                  <a:cubicBezTo>
                    <a:pt x="35665" y="121794"/>
                    <a:pt x="40253" y="118835"/>
                    <a:pt x="44988" y="116171"/>
                  </a:cubicBezTo>
                  <a:cubicBezTo>
                    <a:pt x="51648" y="112767"/>
                    <a:pt x="57863" y="108328"/>
                    <a:pt x="63339" y="103296"/>
                  </a:cubicBezTo>
                  <a:cubicBezTo>
                    <a:pt x="72366" y="94565"/>
                    <a:pt x="82133" y="86869"/>
                    <a:pt x="92640" y="80210"/>
                  </a:cubicBezTo>
                  <a:cubicBezTo>
                    <a:pt x="97524" y="76954"/>
                    <a:pt x="102111" y="73255"/>
                    <a:pt x="106107" y="69111"/>
                  </a:cubicBezTo>
                  <a:cubicBezTo>
                    <a:pt x="115282" y="60084"/>
                    <a:pt x="123569" y="50317"/>
                    <a:pt x="131709" y="40549"/>
                  </a:cubicBezTo>
                  <a:cubicBezTo>
                    <a:pt x="136740" y="34038"/>
                    <a:pt x="142808" y="28562"/>
                    <a:pt x="149763" y="24271"/>
                  </a:cubicBezTo>
                  <a:cubicBezTo>
                    <a:pt x="150355" y="23975"/>
                    <a:pt x="150799" y="23383"/>
                    <a:pt x="151391" y="23087"/>
                  </a:cubicBezTo>
                  <a:cubicBezTo>
                    <a:pt x="152427" y="22643"/>
                    <a:pt x="153019" y="21311"/>
                    <a:pt x="152575" y="20275"/>
                  </a:cubicBezTo>
                  <a:cubicBezTo>
                    <a:pt x="151835" y="14060"/>
                    <a:pt x="150355" y="7992"/>
                    <a:pt x="148431" y="2073"/>
                  </a:cubicBezTo>
                  <a:cubicBezTo>
                    <a:pt x="148283" y="1333"/>
                    <a:pt x="148283" y="445"/>
                    <a:pt x="147395" y="1"/>
                  </a:cubicBezTo>
                  <a:close/>
                </a:path>
              </a:pathLst>
            </a:custGeom>
            <a:solidFill>
              <a:srgbClr val="A8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9"/>
            <p:cNvSpPr/>
            <p:nvPr/>
          </p:nvSpPr>
          <p:spPr>
            <a:xfrm>
              <a:off x="4196600" y="3619625"/>
              <a:ext cx="1823975" cy="1613075"/>
            </a:xfrm>
            <a:custGeom>
              <a:avLst/>
              <a:gdLst/>
              <a:ahLst/>
              <a:cxnLst/>
              <a:rect l="l" t="t" r="r" b="b"/>
              <a:pathLst>
                <a:path w="72959" h="64523" extrusionOk="0">
                  <a:moveTo>
                    <a:pt x="72958" y="0"/>
                  </a:moveTo>
                  <a:cubicBezTo>
                    <a:pt x="72514" y="0"/>
                    <a:pt x="72218" y="296"/>
                    <a:pt x="71922" y="444"/>
                  </a:cubicBezTo>
                  <a:cubicBezTo>
                    <a:pt x="65115" y="5920"/>
                    <a:pt x="58899" y="11839"/>
                    <a:pt x="53128" y="18351"/>
                  </a:cubicBezTo>
                  <a:cubicBezTo>
                    <a:pt x="48096" y="24566"/>
                    <a:pt x="42473" y="30190"/>
                    <a:pt x="36109" y="35221"/>
                  </a:cubicBezTo>
                  <a:cubicBezTo>
                    <a:pt x="30042" y="39809"/>
                    <a:pt x="23679" y="43657"/>
                    <a:pt x="17463" y="47652"/>
                  </a:cubicBezTo>
                  <a:cubicBezTo>
                    <a:pt x="14651" y="49280"/>
                    <a:pt x="12136" y="51204"/>
                    <a:pt x="9768" y="53276"/>
                  </a:cubicBezTo>
                  <a:cubicBezTo>
                    <a:pt x="6068" y="56532"/>
                    <a:pt x="2812" y="60379"/>
                    <a:pt x="1" y="64523"/>
                  </a:cubicBezTo>
                  <a:cubicBezTo>
                    <a:pt x="34630" y="59047"/>
                    <a:pt x="64375" y="30930"/>
                    <a:pt x="72958" y="0"/>
                  </a:cubicBezTo>
                  <a:close/>
                </a:path>
              </a:pathLst>
            </a:custGeom>
            <a:solidFill>
              <a:srgbClr val="A8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9"/>
            <p:cNvSpPr/>
            <p:nvPr/>
          </p:nvSpPr>
          <p:spPr>
            <a:xfrm>
              <a:off x="1044475" y="239475"/>
              <a:ext cx="5545850" cy="5155600"/>
            </a:xfrm>
            <a:custGeom>
              <a:avLst/>
              <a:gdLst/>
              <a:ahLst/>
              <a:cxnLst/>
              <a:rect l="l" t="t" r="r" b="b"/>
              <a:pathLst>
                <a:path w="221834" h="206224" extrusionOk="0">
                  <a:moveTo>
                    <a:pt x="108469" y="4671"/>
                  </a:moveTo>
                  <a:cubicBezTo>
                    <a:pt x="119615" y="4671"/>
                    <a:pt x="129783" y="6675"/>
                    <a:pt x="137777" y="9861"/>
                  </a:cubicBezTo>
                  <a:cubicBezTo>
                    <a:pt x="133485" y="12673"/>
                    <a:pt x="129341" y="15781"/>
                    <a:pt x="125494" y="19184"/>
                  </a:cubicBezTo>
                  <a:cubicBezTo>
                    <a:pt x="119870" y="23920"/>
                    <a:pt x="114395" y="29247"/>
                    <a:pt x="108919" y="34279"/>
                  </a:cubicBezTo>
                  <a:cubicBezTo>
                    <a:pt x="106699" y="36499"/>
                    <a:pt x="104332" y="38275"/>
                    <a:pt x="101520" y="39903"/>
                  </a:cubicBezTo>
                  <a:cubicBezTo>
                    <a:pt x="89681" y="46266"/>
                    <a:pt x="78582" y="54405"/>
                    <a:pt x="68815" y="63877"/>
                  </a:cubicBezTo>
                  <a:cubicBezTo>
                    <a:pt x="58604" y="73496"/>
                    <a:pt x="46913" y="81339"/>
                    <a:pt x="34038" y="87111"/>
                  </a:cubicBezTo>
                  <a:cubicBezTo>
                    <a:pt x="27082" y="90366"/>
                    <a:pt x="20127" y="93622"/>
                    <a:pt x="14208" y="98654"/>
                  </a:cubicBezTo>
                  <a:cubicBezTo>
                    <a:pt x="12432" y="91846"/>
                    <a:pt x="17611" y="70240"/>
                    <a:pt x="24123" y="57513"/>
                  </a:cubicBezTo>
                  <a:cubicBezTo>
                    <a:pt x="30486" y="44638"/>
                    <a:pt x="39513" y="33539"/>
                    <a:pt x="50760" y="24660"/>
                  </a:cubicBezTo>
                  <a:cubicBezTo>
                    <a:pt x="69086" y="10110"/>
                    <a:pt x="90105" y="4671"/>
                    <a:pt x="108469" y="4671"/>
                  </a:cubicBezTo>
                  <a:close/>
                  <a:moveTo>
                    <a:pt x="144529" y="12171"/>
                  </a:moveTo>
                  <a:cubicBezTo>
                    <a:pt x="144700" y="12171"/>
                    <a:pt x="144869" y="12189"/>
                    <a:pt x="145028" y="12229"/>
                  </a:cubicBezTo>
                  <a:cubicBezTo>
                    <a:pt x="152575" y="15485"/>
                    <a:pt x="159679" y="19776"/>
                    <a:pt x="166190" y="24808"/>
                  </a:cubicBezTo>
                  <a:cubicBezTo>
                    <a:pt x="164710" y="26140"/>
                    <a:pt x="163378" y="27176"/>
                    <a:pt x="162046" y="28360"/>
                  </a:cubicBezTo>
                  <a:cubicBezTo>
                    <a:pt x="157311" y="32799"/>
                    <a:pt x="153167" y="37831"/>
                    <a:pt x="149912" y="43454"/>
                  </a:cubicBezTo>
                  <a:cubicBezTo>
                    <a:pt x="146212" y="49374"/>
                    <a:pt x="142660" y="55293"/>
                    <a:pt x="138665" y="60917"/>
                  </a:cubicBezTo>
                  <a:cubicBezTo>
                    <a:pt x="132745" y="69500"/>
                    <a:pt x="125198" y="77047"/>
                    <a:pt x="116762" y="83263"/>
                  </a:cubicBezTo>
                  <a:cubicBezTo>
                    <a:pt x="111731" y="86963"/>
                    <a:pt x="106403" y="90366"/>
                    <a:pt x="101076" y="93918"/>
                  </a:cubicBezTo>
                  <a:cubicBezTo>
                    <a:pt x="89977" y="100873"/>
                    <a:pt x="79618" y="109161"/>
                    <a:pt x="70443" y="118484"/>
                  </a:cubicBezTo>
                  <a:cubicBezTo>
                    <a:pt x="63043" y="125587"/>
                    <a:pt x="54904" y="131951"/>
                    <a:pt x="46321" y="137574"/>
                  </a:cubicBezTo>
                  <a:cubicBezTo>
                    <a:pt x="40105" y="141570"/>
                    <a:pt x="34038" y="145713"/>
                    <a:pt x="28118" y="150153"/>
                  </a:cubicBezTo>
                  <a:cubicBezTo>
                    <a:pt x="27328" y="150746"/>
                    <a:pt x="26860" y="151075"/>
                    <a:pt x="26493" y="151075"/>
                  </a:cubicBezTo>
                  <a:cubicBezTo>
                    <a:pt x="26035" y="151075"/>
                    <a:pt x="25734" y="150563"/>
                    <a:pt x="25159" y="149413"/>
                  </a:cubicBezTo>
                  <a:cubicBezTo>
                    <a:pt x="18351" y="136390"/>
                    <a:pt x="14504" y="122036"/>
                    <a:pt x="13764" y="107237"/>
                  </a:cubicBezTo>
                  <a:cubicBezTo>
                    <a:pt x="13468" y="105609"/>
                    <a:pt x="14208" y="103981"/>
                    <a:pt x="15539" y="103093"/>
                  </a:cubicBezTo>
                  <a:cubicBezTo>
                    <a:pt x="20275" y="99393"/>
                    <a:pt x="25307" y="96286"/>
                    <a:pt x="30782" y="93770"/>
                  </a:cubicBezTo>
                  <a:cubicBezTo>
                    <a:pt x="40845" y="89182"/>
                    <a:pt x="50908" y="84447"/>
                    <a:pt x="59788" y="77639"/>
                  </a:cubicBezTo>
                  <a:cubicBezTo>
                    <a:pt x="65855" y="73200"/>
                    <a:pt x="71330" y="68020"/>
                    <a:pt x="76806" y="62989"/>
                  </a:cubicBezTo>
                  <a:cubicBezTo>
                    <a:pt x="84649" y="55885"/>
                    <a:pt x="93381" y="49670"/>
                    <a:pt x="102704" y="44490"/>
                  </a:cubicBezTo>
                  <a:cubicBezTo>
                    <a:pt x="107735" y="41530"/>
                    <a:pt x="112471" y="37979"/>
                    <a:pt x="116466" y="33687"/>
                  </a:cubicBezTo>
                  <a:cubicBezTo>
                    <a:pt x="121942" y="28360"/>
                    <a:pt x="127566" y="23180"/>
                    <a:pt x="133633" y="18444"/>
                  </a:cubicBezTo>
                  <a:cubicBezTo>
                    <a:pt x="136593" y="16077"/>
                    <a:pt x="139848" y="14005"/>
                    <a:pt x="143252" y="12525"/>
                  </a:cubicBezTo>
                  <a:cubicBezTo>
                    <a:pt x="143577" y="12308"/>
                    <a:pt x="144061" y="12171"/>
                    <a:pt x="144529" y="12171"/>
                  </a:cubicBezTo>
                  <a:close/>
                  <a:moveTo>
                    <a:pt x="169425" y="27668"/>
                  </a:moveTo>
                  <a:cubicBezTo>
                    <a:pt x="169812" y="27668"/>
                    <a:pt x="170119" y="27940"/>
                    <a:pt x="170482" y="28212"/>
                  </a:cubicBezTo>
                  <a:cubicBezTo>
                    <a:pt x="173885" y="31171"/>
                    <a:pt x="176993" y="34427"/>
                    <a:pt x="179953" y="37831"/>
                  </a:cubicBezTo>
                  <a:cubicBezTo>
                    <a:pt x="186168" y="45082"/>
                    <a:pt x="191348" y="53221"/>
                    <a:pt x="195343" y="61953"/>
                  </a:cubicBezTo>
                  <a:lnTo>
                    <a:pt x="195343" y="61805"/>
                  </a:lnTo>
                  <a:lnTo>
                    <a:pt x="195343" y="61805"/>
                  </a:lnTo>
                  <a:cubicBezTo>
                    <a:pt x="196527" y="63581"/>
                    <a:pt x="196231" y="65948"/>
                    <a:pt x="194752" y="67280"/>
                  </a:cubicBezTo>
                  <a:cubicBezTo>
                    <a:pt x="188832" y="74088"/>
                    <a:pt x="181729" y="79711"/>
                    <a:pt x="174033" y="84003"/>
                  </a:cubicBezTo>
                  <a:cubicBezTo>
                    <a:pt x="166782" y="87554"/>
                    <a:pt x="160123" y="91994"/>
                    <a:pt x="154203" y="97322"/>
                  </a:cubicBezTo>
                  <a:cubicBezTo>
                    <a:pt x="151539" y="99689"/>
                    <a:pt x="149024" y="102353"/>
                    <a:pt x="146804" y="105017"/>
                  </a:cubicBezTo>
                  <a:cubicBezTo>
                    <a:pt x="140292" y="113156"/>
                    <a:pt x="132597" y="120260"/>
                    <a:pt x="124014" y="126031"/>
                  </a:cubicBezTo>
                  <a:cubicBezTo>
                    <a:pt x="115875" y="131359"/>
                    <a:pt x="108771" y="138018"/>
                    <a:pt x="101520" y="144530"/>
                  </a:cubicBezTo>
                  <a:cubicBezTo>
                    <a:pt x="95600" y="150005"/>
                    <a:pt x="89385" y="155037"/>
                    <a:pt x="82725" y="159624"/>
                  </a:cubicBezTo>
                  <a:cubicBezTo>
                    <a:pt x="76658" y="163176"/>
                    <a:pt x="70147" y="166432"/>
                    <a:pt x="63635" y="168947"/>
                  </a:cubicBezTo>
                  <a:cubicBezTo>
                    <a:pt x="58456" y="171019"/>
                    <a:pt x="53424" y="173387"/>
                    <a:pt x="48689" y="176347"/>
                  </a:cubicBezTo>
                  <a:cubicBezTo>
                    <a:pt x="48257" y="176655"/>
                    <a:pt x="47748" y="176809"/>
                    <a:pt x="47248" y="176809"/>
                  </a:cubicBezTo>
                  <a:cubicBezTo>
                    <a:pt x="46548" y="176809"/>
                    <a:pt x="45864" y="176507"/>
                    <a:pt x="45433" y="175903"/>
                  </a:cubicBezTo>
                  <a:cubicBezTo>
                    <a:pt x="39513" y="170427"/>
                    <a:pt x="34334" y="164212"/>
                    <a:pt x="30042" y="157404"/>
                  </a:cubicBezTo>
                  <a:cubicBezTo>
                    <a:pt x="28858" y="155481"/>
                    <a:pt x="28858" y="155481"/>
                    <a:pt x="30486" y="154149"/>
                  </a:cubicBezTo>
                  <a:cubicBezTo>
                    <a:pt x="36110" y="149857"/>
                    <a:pt x="42177" y="145861"/>
                    <a:pt x="47949" y="141866"/>
                  </a:cubicBezTo>
                  <a:cubicBezTo>
                    <a:pt x="55052" y="137574"/>
                    <a:pt x="61711" y="132543"/>
                    <a:pt x="67927" y="127067"/>
                  </a:cubicBezTo>
                  <a:cubicBezTo>
                    <a:pt x="72070" y="123219"/>
                    <a:pt x="76214" y="119520"/>
                    <a:pt x="80358" y="115524"/>
                  </a:cubicBezTo>
                  <a:cubicBezTo>
                    <a:pt x="86573" y="109605"/>
                    <a:pt x="93381" y="104277"/>
                    <a:pt x="100632" y="99541"/>
                  </a:cubicBezTo>
                  <a:cubicBezTo>
                    <a:pt x="107735" y="94806"/>
                    <a:pt x="114987" y="90366"/>
                    <a:pt x="121794" y="85187"/>
                  </a:cubicBezTo>
                  <a:cubicBezTo>
                    <a:pt x="128749" y="79859"/>
                    <a:pt x="134965" y="73644"/>
                    <a:pt x="140292" y="66688"/>
                  </a:cubicBezTo>
                  <a:cubicBezTo>
                    <a:pt x="144288" y="61213"/>
                    <a:pt x="147988" y="55589"/>
                    <a:pt x="151391" y="49818"/>
                  </a:cubicBezTo>
                  <a:cubicBezTo>
                    <a:pt x="153315" y="46858"/>
                    <a:pt x="155091" y="43898"/>
                    <a:pt x="157163" y="40938"/>
                  </a:cubicBezTo>
                  <a:cubicBezTo>
                    <a:pt x="160271" y="36055"/>
                    <a:pt x="164118" y="31763"/>
                    <a:pt x="168558" y="28064"/>
                  </a:cubicBezTo>
                  <a:cubicBezTo>
                    <a:pt x="168902" y="27777"/>
                    <a:pt x="169180" y="27668"/>
                    <a:pt x="169425" y="27668"/>
                  </a:cubicBezTo>
                  <a:close/>
                  <a:moveTo>
                    <a:pt x="198303" y="70536"/>
                  </a:moveTo>
                  <a:cubicBezTo>
                    <a:pt x="199191" y="70980"/>
                    <a:pt x="199191" y="71868"/>
                    <a:pt x="199339" y="72608"/>
                  </a:cubicBezTo>
                  <a:lnTo>
                    <a:pt x="199339" y="72460"/>
                  </a:lnTo>
                  <a:cubicBezTo>
                    <a:pt x="201263" y="78379"/>
                    <a:pt x="202743" y="84595"/>
                    <a:pt x="203631" y="90810"/>
                  </a:cubicBezTo>
                  <a:cubicBezTo>
                    <a:pt x="203927" y="91846"/>
                    <a:pt x="203335" y="93178"/>
                    <a:pt x="202299" y="93622"/>
                  </a:cubicBezTo>
                  <a:cubicBezTo>
                    <a:pt x="201707" y="93918"/>
                    <a:pt x="201263" y="94510"/>
                    <a:pt x="200671" y="94806"/>
                  </a:cubicBezTo>
                  <a:cubicBezTo>
                    <a:pt x="193716" y="99097"/>
                    <a:pt x="187648" y="104573"/>
                    <a:pt x="182617" y="111084"/>
                  </a:cubicBezTo>
                  <a:cubicBezTo>
                    <a:pt x="174477" y="120852"/>
                    <a:pt x="166190" y="130619"/>
                    <a:pt x="157163" y="139646"/>
                  </a:cubicBezTo>
                  <a:cubicBezTo>
                    <a:pt x="153019" y="143790"/>
                    <a:pt x="148432" y="147489"/>
                    <a:pt x="143548" y="150745"/>
                  </a:cubicBezTo>
                  <a:cubicBezTo>
                    <a:pt x="133041" y="157404"/>
                    <a:pt x="123126" y="165248"/>
                    <a:pt x="114099" y="173831"/>
                  </a:cubicBezTo>
                  <a:cubicBezTo>
                    <a:pt x="108623" y="179011"/>
                    <a:pt x="102556" y="183302"/>
                    <a:pt x="95896" y="186854"/>
                  </a:cubicBezTo>
                  <a:cubicBezTo>
                    <a:pt x="91013" y="189370"/>
                    <a:pt x="86425" y="192477"/>
                    <a:pt x="82282" y="195881"/>
                  </a:cubicBezTo>
                  <a:cubicBezTo>
                    <a:pt x="81727" y="196344"/>
                    <a:pt x="81114" y="196575"/>
                    <a:pt x="80479" y="196575"/>
                  </a:cubicBezTo>
                  <a:cubicBezTo>
                    <a:pt x="80099" y="196575"/>
                    <a:pt x="79710" y="196492"/>
                    <a:pt x="79322" y="196325"/>
                  </a:cubicBezTo>
                  <a:cubicBezTo>
                    <a:pt x="69259" y="192921"/>
                    <a:pt x="59788" y="187742"/>
                    <a:pt x="51500" y="181082"/>
                  </a:cubicBezTo>
                  <a:cubicBezTo>
                    <a:pt x="51204" y="180786"/>
                    <a:pt x="51056" y="180490"/>
                    <a:pt x="50908" y="180195"/>
                  </a:cubicBezTo>
                  <a:cubicBezTo>
                    <a:pt x="54164" y="178271"/>
                    <a:pt x="57568" y="176495"/>
                    <a:pt x="61119" y="175015"/>
                  </a:cubicBezTo>
                  <a:cubicBezTo>
                    <a:pt x="66447" y="172795"/>
                    <a:pt x="71774" y="170723"/>
                    <a:pt x="76954" y="168208"/>
                  </a:cubicBezTo>
                  <a:cubicBezTo>
                    <a:pt x="85093" y="164064"/>
                    <a:pt x="92641" y="158736"/>
                    <a:pt x="99448" y="152669"/>
                  </a:cubicBezTo>
                  <a:cubicBezTo>
                    <a:pt x="107291" y="145565"/>
                    <a:pt x="115135" y="138314"/>
                    <a:pt x="123718" y="131951"/>
                  </a:cubicBezTo>
                  <a:cubicBezTo>
                    <a:pt x="127713" y="128991"/>
                    <a:pt x="131857" y="126179"/>
                    <a:pt x="135853" y="123219"/>
                  </a:cubicBezTo>
                  <a:cubicBezTo>
                    <a:pt x="141032" y="118928"/>
                    <a:pt x="145768" y="114044"/>
                    <a:pt x="149912" y="108717"/>
                  </a:cubicBezTo>
                  <a:cubicBezTo>
                    <a:pt x="156423" y="100873"/>
                    <a:pt x="164414" y="94362"/>
                    <a:pt x="173441" y="89626"/>
                  </a:cubicBezTo>
                  <a:cubicBezTo>
                    <a:pt x="181433" y="85631"/>
                    <a:pt x="188832" y="80303"/>
                    <a:pt x="195195" y="73940"/>
                  </a:cubicBezTo>
                  <a:cubicBezTo>
                    <a:pt x="196231" y="72904"/>
                    <a:pt x="197267" y="71720"/>
                    <a:pt x="198303" y="70536"/>
                  </a:cubicBezTo>
                  <a:close/>
                  <a:moveTo>
                    <a:pt x="199043" y="135206"/>
                  </a:moveTo>
                  <a:cubicBezTo>
                    <a:pt x="190460" y="166136"/>
                    <a:pt x="160715" y="194401"/>
                    <a:pt x="126086" y="199729"/>
                  </a:cubicBezTo>
                  <a:cubicBezTo>
                    <a:pt x="128897" y="195585"/>
                    <a:pt x="132153" y="191738"/>
                    <a:pt x="135853" y="188482"/>
                  </a:cubicBezTo>
                  <a:cubicBezTo>
                    <a:pt x="138221" y="186410"/>
                    <a:pt x="140736" y="184486"/>
                    <a:pt x="143548" y="182858"/>
                  </a:cubicBezTo>
                  <a:cubicBezTo>
                    <a:pt x="149764" y="178863"/>
                    <a:pt x="156127" y="175015"/>
                    <a:pt x="162194" y="170427"/>
                  </a:cubicBezTo>
                  <a:cubicBezTo>
                    <a:pt x="168558" y="165396"/>
                    <a:pt x="174181" y="159772"/>
                    <a:pt x="179213" y="153557"/>
                  </a:cubicBezTo>
                  <a:cubicBezTo>
                    <a:pt x="184984" y="147045"/>
                    <a:pt x="191200" y="141126"/>
                    <a:pt x="198007" y="135650"/>
                  </a:cubicBezTo>
                  <a:cubicBezTo>
                    <a:pt x="198303" y="135502"/>
                    <a:pt x="198599" y="135206"/>
                    <a:pt x="199043" y="135206"/>
                  </a:cubicBezTo>
                  <a:close/>
                  <a:moveTo>
                    <a:pt x="203779" y="98062"/>
                  </a:moveTo>
                  <a:cubicBezTo>
                    <a:pt x="204485" y="98485"/>
                    <a:pt x="204247" y="99179"/>
                    <a:pt x="204224" y="99885"/>
                  </a:cubicBezTo>
                  <a:lnTo>
                    <a:pt x="204224" y="99885"/>
                  </a:lnTo>
                  <a:cubicBezTo>
                    <a:pt x="204224" y="99869"/>
                    <a:pt x="204223" y="99853"/>
                    <a:pt x="204223" y="99837"/>
                  </a:cubicBezTo>
                  <a:lnTo>
                    <a:pt x="204223" y="99837"/>
                  </a:lnTo>
                  <a:lnTo>
                    <a:pt x="204223" y="99985"/>
                  </a:lnTo>
                  <a:cubicBezTo>
                    <a:pt x="204223" y="99952"/>
                    <a:pt x="204223" y="99918"/>
                    <a:pt x="204224" y="99885"/>
                  </a:cubicBezTo>
                  <a:lnTo>
                    <a:pt x="204224" y="99885"/>
                  </a:lnTo>
                  <a:cubicBezTo>
                    <a:pt x="204516" y="108008"/>
                    <a:pt x="203924" y="116132"/>
                    <a:pt x="202299" y="124255"/>
                  </a:cubicBezTo>
                  <a:cubicBezTo>
                    <a:pt x="202003" y="125735"/>
                    <a:pt x="201115" y="127215"/>
                    <a:pt x="199931" y="128251"/>
                  </a:cubicBezTo>
                  <a:cubicBezTo>
                    <a:pt x="192680" y="133727"/>
                    <a:pt x="185872" y="139646"/>
                    <a:pt x="179509" y="146157"/>
                  </a:cubicBezTo>
                  <a:cubicBezTo>
                    <a:pt x="176549" y="149117"/>
                    <a:pt x="174033" y="152373"/>
                    <a:pt x="171074" y="155629"/>
                  </a:cubicBezTo>
                  <a:cubicBezTo>
                    <a:pt x="165894" y="161400"/>
                    <a:pt x="159975" y="166432"/>
                    <a:pt x="153463" y="170723"/>
                  </a:cubicBezTo>
                  <a:cubicBezTo>
                    <a:pt x="149320" y="173535"/>
                    <a:pt x="145028" y="176347"/>
                    <a:pt x="140736" y="179011"/>
                  </a:cubicBezTo>
                  <a:cubicBezTo>
                    <a:pt x="134373" y="182710"/>
                    <a:pt x="129045" y="187742"/>
                    <a:pt x="124754" y="193809"/>
                  </a:cubicBezTo>
                  <a:cubicBezTo>
                    <a:pt x="124310" y="194401"/>
                    <a:pt x="123866" y="194993"/>
                    <a:pt x="123422" y="195585"/>
                  </a:cubicBezTo>
                  <a:cubicBezTo>
                    <a:pt x="118538" y="201949"/>
                    <a:pt x="121054" y="200765"/>
                    <a:pt x="112619" y="201209"/>
                  </a:cubicBezTo>
                  <a:cubicBezTo>
                    <a:pt x="111498" y="201251"/>
                    <a:pt x="110378" y="201272"/>
                    <a:pt x="109258" y="201272"/>
                  </a:cubicBezTo>
                  <a:cubicBezTo>
                    <a:pt x="102538" y="201272"/>
                    <a:pt x="95833" y="200511"/>
                    <a:pt x="89237" y="198989"/>
                  </a:cubicBezTo>
                  <a:cubicBezTo>
                    <a:pt x="88349" y="198989"/>
                    <a:pt x="87461" y="198545"/>
                    <a:pt x="86869" y="197953"/>
                  </a:cubicBezTo>
                  <a:cubicBezTo>
                    <a:pt x="90421" y="195289"/>
                    <a:pt x="94120" y="192921"/>
                    <a:pt x="97968" y="190850"/>
                  </a:cubicBezTo>
                  <a:cubicBezTo>
                    <a:pt x="105663" y="186854"/>
                    <a:pt x="112619" y="181822"/>
                    <a:pt x="118834" y="175755"/>
                  </a:cubicBezTo>
                  <a:cubicBezTo>
                    <a:pt x="127418" y="167764"/>
                    <a:pt x="136593" y="160660"/>
                    <a:pt x="146212" y="154297"/>
                  </a:cubicBezTo>
                  <a:cubicBezTo>
                    <a:pt x="154943" y="148821"/>
                    <a:pt x="162046" y="141422"/>
                    <a:pt x="168854" y="134022"/>
                  </a:cubicBezTo>
                  <a:cubicBezTo>
                    <a:pt x="176549" y="125587"/>
                    <a:pt x="183801" y="116708"/>
                    <a:pt x="191348" y="108125"/>
                  </a:cubicBezTo>
                  <a:cubicBezTo>
                    <a:pt x="194900" y="104129"/>
                    <a:pt x="199043" y="100725"/>
                    <a:pt x="203779" y="98062"/>
                  </a:cubicBezTo>
                  <a:close/>
                  <a:moveTo>
                    <a:pt x="108305" y="1"/>
                  </a:moveTo>
                  <a:cubicBezTo>
                    <a:pt x="81452" y="1"/>
                    <a:pt x="54727" y="10977"/>
                    <a:pt x="35370" y="32503"/>
                  </a:cubicBezTo>
                  <a:cubicBezTo>
                    <a:pt x="4144" y="66984"/>
                    <a:pt x="1" y="119372"/>
                    <a:pt x="27970" y="163324"/>
                  </a:cubicBezTo>
                  <a:cubicBezTo>
                    <a:pt x="33594" y="171315"/>
                    <a:pt x="40253" y="178271"/>
                    <a:pt x="47949" y="184338"/>
                  </a:cubicBezTo>
                  <a:cubicBezTo>
                    <a:pt x="66429" y="199028"/>
                    <a:pt x="88253" y="206224"/>
                    <a:pt x="109866" y="206224"/>
                  </a:cubicBezTo>
                  <a:cubicBezTo>
                    <a:pt x="135503" y="206224"/>
                    <a:pt x="160843" y="196099"/>
                    <a:pt x="179953" y="176347"/>
                  </a:cubicBezTo>
                  <a:cubicBezTo>
                    <a:pt x="221833" y="133135"/>
                    <a:pt x="218133" y="62545"/>
                    <a:pt x="172110" y="23624"/>
                  </a:cubicBezTo>
                  <a:cubicBezTo>
                    <a:pt x="153637" y="7790"/>
                    <a:pt x="130926" y="1"/>
                    <a:pt x="1083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40"/>
          <p:cNvSpPr txBox="1">
            <a:spLocks noGrp="1"/>
          </p:cNvSpPr>
          <p:nvPr>
            <p:ph type="title"/>
          </p:nvPr>
        </p:nvSpPr>
        <p:spPr>
          <a:xfrm>
            <a:off x="628837" y="1507096"/>
            <a:ext cx="4045200" cy="271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latin typeface="Montserrat Black"/>
                <a:ea typeface="Montserrat Black"/>
                <a:cs typeface="Montserrat Black"/>
                <a:sym typeface="Montserrat Black"/>
              </a:rPr>
              <a:t>THE SLIDE</a:t>
            </a:r>
            <a:r>
              <a:rPr lang="en">
                <a:highlight>
                  <a:srgbClr val="FFFF00"/>
                </a:highlight>
                <a:latin typeface="Montserrat Black"/>
                <a:ea typeface="Montserrat Black"/>
                <a:cs typeface="Montserrat Black"/>
                <a:sym typeface="Montserrat Black"/>
              </a:rPr>
              <a:t> </a:t>
            </a:r>
            <a:r>
              <a:rPr lang="en">
                <a:latin typeface="Montserrat Black"/>
                <a:ea typeface="Montserrat Black"/>
                <a:cs typeface="Montserrat Black"/>
                <a:sym typeface="Montserrat Black"/>
              </a:rPr>
              <a:t>TITLE</a:t>
            </a:r>
            <a:endParaRPr>
              <a:latin typeface="Montserrat Black"/>
              <a:ea typeface="Montserrat Black"/>
              <a:cs typeface="Montserrat Black"/>
              <a:sym typeface="Montserrat Black"/>
            </a:endParaRPr>
          </a:p>
          <a:p>
            <a:pPr marL="0" lvl="0" indent="0" algn="l" rtl="0">
              <a:spcBef>
                <a:spcPts val="0"/>
              </a:spcBef>
              <a:spcAft>
                <a:spcPts val="0"/>
              </a:spcAft>
              <a:buClr>
                <a:schemeClr val="dk1"/>
              </a:buClr>
              <a:buSzPts val="1100"/>
              <a:buFont typeface="Arial"/>
              <a:buNone/>
            </a:pPr>
            <a:r>
              <a:rPr lang="en">
                <a:highlight>
                  <a:srgbClr val="FFDC09"/>
                </a:highlight>
              </a:rPr>
              <a:t>GOES HERE</a:t>
            </a:r>
            <a:endParaRPr>
              <a:latin typeface="Montserrat Black"/>
              <a:ea typeface="Montserrat Black"/>
              <a:cs typeface="Montserrat Black"/>
              <a:sym typeface="Montserrat Black"/>
            </a:endParaRPr>
          </a:p>
        </p:txBody>
      </p:sp>
      <p:sp>
        <p:nvSpPr>
          <p:cNvPr id="254" name="Google Shape;254;p40"/>
          <p:cNvSpPr txBox="1">
            <a:spLocks noGrp="1"/>
          </p:cNvSpPr>
          <p:nvPr>
            <p:ph type="body" idx="1"/>
          </p:nvPr>
        </p:nvSpPr>
        <p:spPr>
          <a:xfrm>
            <a:off x="4837086" y="1580544"/>
            <a:ext cx="3837000" cy="3695100"/>
          </a:xfrm>
          <a:prstGeom prst="rect">
            <a:avLst/>
          </a:prstGeom>
        </p:spPr>
        <p:txBody>
          <a:bodyPr spcFirstLastPara="1" wrap="square" lIns="91425" tIns="91425" rIns="91425" bIns="91425" anchor="ctr" anchorCtr="0">
            <a:noAutofit/>
          </a:bodyPr>
          <a:lstStyle/>
          <a:p>
            <a:pPr marL="342900" lvl="0" indent="-317500" algn="l" rtl="0">
              <a:spcBef>
                <a:spcPts val="0"/>
              </a:spcBef>
              <a:spcAft>
                <a:spcPts val="0"/>
              </a:spcAft>
              <a:buSzPts val="1400"/>
              <a:buChar char="●"/>
            </a:pPr>
            <a:r>
              <a:rPr lang="en"/>
              <a:t>They're simple</a:t>
            </a:r>
            <a:endParaRPr/>
          </a:p>
          <a:p>
            <a:pPr marL="342900" lvl="0" indent="-317500" algn="l" rtl="0">
              <a:spcBef>
                <a:spcPts val="0"/>
              </a:spcBef>
              <a:spcAft>
                <a:spcPts val="0"/>
              </a:spcAft>
              <a:buSzPts val="1400"/>
              <a:buChar char="●"/>
            </a:pPr>
            <a:r>
              <a:rPr lang="en"/>
              <a:t>You can organize your ideas clearly and easily</a:t>
            </a:r>
            <a:endParaRPr/>
          </a:p>
          <a:p>
            <a:pPr marL="342900" lvl="0" indent="-317500" algn="l" rtl="0">
              <a:spcBef>
                <a:spcPts val="0"/>
              </a:spcBef>
              <a:spcAft>
                <a:spcPts val="0"/>
              </a:spcAft>
              <a:buSzPts val="1400"/>
              <a:buChar char="●"/>
            </a:pPr>
            <a:r>
              <a:rPr lang="en"/>
              <a:t>You’ll never forget to buy milk!</a:t>
            </a:r>
            <a:endParaRPr/>
          </a:p>
          <a:p>
            <a:pPr marL="0" lvl="0" indent="0" algn="l" rtl="0">
              <a:spcBef>
                <a:spcPts val="1600"/>
              </a:spcBef>
              <a:spcAft>
                <a:spcPts val="1600"/>
              </a:spcAft>
              <a:buClr>
                <a:schemeClr val="dk1"/>
              </a:buClr>
              <a:buSzPts val="1100"/>
              <a:buFont typeface="Arial"/>
              <a:buNone/>
            </a:pPr>
            <a:r>
              <a:rPr lang="en"/>
              <a:t>And the most important thing: the audience won’t miss the point of your presentation</a:t>
            </a:r>
            <a:endParaRPr/>
          </a:p>
        </p:txBody>
      </p:sp>
      <p:sp>
        <p:nvSpPr>
          <p:cNvPr id="255" name="Google Shape;255;p40"/>
          <p:cNvSpPr txBox="1">
            <a:spLocks noGrp="1"/>
          </p:cNvSpPr>
          <p:nvPr>
            <p:ph type="title" idx="2"/>
          </p:nvPr>
        </p:nvSpPr>
        <p:spPr>
          <a:xfrm>
            <a:off x="4837077" y="552175"/>
            <a:ext cx="3355200" cy="1182300"/>
          </a:xfrm>
          <a:prstGeom prst="rect">
            <a:avLst/>
          </a:prstGeom>
        </p:spPr>
        <p:txBody>
          <a:bodyPr spcFirstLastPara="1" wrap="square" lIns="91425" tIns="91425" rIns="91425" bIns="91425" anchor="t" anchorCtr="0">
            <a:noAutofit/>
          </a:bodyPr>
          <a:lstStyle/>
          <a:p>
            <a:pPr marL="0" lvl="0" indent="0" algn="l" rtl="0">
              <a:spcBef>
                <a:spcPts val="3400"/>
              </a:spcBef>
              <a:spcAft>
                <a:spcPts val="1700"/>
              </a:spcAft>
              <a:buClr>
                <a:schemeClr val="dk1"/>
              </a:buClr>
              <a:buSzPts val="1100"/>
              <a:buFont typeface="Arial"/>
              <a:buNone/>
            </a:pPr>
            <a:r>
              <a:rPr lang="en"/>
              <a:t>Do you know what helps you make your point clear? Lists like this one: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41"/>
          <p:cNvSpPr/>
          <p:nvPr/>
        </p:nvSpPr>
        <p:spPr>
          <a:xfrm>
            <a:off x="6949613" y="1851154"/>
            <a:ext cx="1110300" cy="1110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 name="Google Shape;261;p41"/>
          <p:cNvGrpSpPr/>
          <p:nvPr/>
        </p:nvGrpSpPr>
        <p:grpSpPr>
          <a:xfrm rot="1799647">
            <a:off x="7038421" y="1970719"/>
            <a:ext cx="932978" cy="867326"/>
            <a:chOff x="1044475" y="239475"/>
            <a:chExt cx="5545850" cy="5155600"/>
          </a:xfrm>
        </p:grpSpPr>
        <p:sp>
          <p:nvSpPr>
            <p:cNvPr id="262" name="Google Shape;262;p41"/>
            <p:cNvSpPr/>
            <p:nvPr/>
          </p:nvSpPr>
          <p:spPr>
            <a:xfrm>
              <a:off x="1381150" y="543725"/>
              <a:ext cx="3818100" cy="3472625"/>
            </a:xfrm>
            <a:custGeom>
              <a:avLst/>
              <a:gdLst/>
              <a:ahLst/>
              <a:cxnLst/>
              <a:rect l="l" t="t" r="r" b="b"/>
              <a:pathLst>
                <a:path w="152724" h="138905" extrusionOk="0">
                  <a:moveTo>
                    <a:pt x="131143" y="1"/>
                  </a:moveTo>
                  <a:cubicBezTo>
                    <a:pt x="130652" y="1"/>
                    <a:pt x="130218" y="138"/>
                    <a:pt x="129785" y="355"/>
                  </a:cubicBezTo>
                  <a:cubicBezTo>
                    <a:pt x="126381" y="1835"/>
                    <a:pt x="123126" y="3907"/>
                    <a:pt x="120166" y="6274"/>
                  </a:cubicBezTo>
                  <a:cubicBezTo>
                    <a:pt x="114246" y="11010"/>
                    <a:pt x="108623" y="16190"/>
                    <a:pt x="102999" y="21517"/>
                  </a:cubicBezTo>
                  <a:cubicBezTo>
                    <a:pt x="99004" y="25809"/>
                    <a:pt x="94416" y="29360"/>
                    <a:pt x="89237" y="32468"/>
                  </a:cubicBezTo>
                  <a:cubicBezTo>
                    <a:pt x="79914" y="37500"/>
                    <a:pt x="71182" y="43715"/>
                    <a:pt x="63339" y="50967"/>
                  </a:cubicBezTo>
                  <a:cubicBezTo>
                    <a:pt x="57863" y="55850"/>
                    <a:pt x="52240" y="61030"/>
                    <a:pt x="46321" y="65469"/>
                  </a:cubicBezTo>
                  <a:cubicBezTo>
                    <a:pt x="37441" y="72277"/>
                    <a:pt x="27378" y="77012"/>
                    <a:pt x="17315" y="81748"/>
                  </a:cubicBezTo>
                  <a:cubicBezTo>
                    <a:pt x="11840" y="84264"/>
                    <a:pt x="6660" y="87371"/>
                    <a:pt x="2072" y="91071"/>
                  </a:cubicBezTo>
                  <a:cubicBezTo>
                    <a:pt x="593" y="91959"/>
                    <a:pt x="1" y="93587"/>
                    <a:pt x="149" y="95215"/>
                  </a:cubicBezTo>
                  <a:cubicBezTo>
                    <a:pt x="1037" y="109866"/>
                    <a:pt x="4884" y="124220"/>
                    <a:pt x="11692" y="137243"/>
                  </a:cubicBezTo>
                  <a:cubicBezTo>
                    <a:pt x="12267" y="138393"/>
                    <a:pt x="12568" y="138905"/>
                    <a:pt x="13001" y="138905"/>
                  </a:cubicBezTo>
                  <a:cubicBezTo>
                    <a:pt x="13348" y="138905"/>
                    <a:pt x="13779" y="138576"/>
                    <a:pt x="14503" y="137983"/>
                  </a:cubicBezTo>
                  <a:cubicBezTo>
                    <a:pt x="20571" y="133543"/>
                    <a:pt x="26638" y="129400"/>
                    <a:pt x="32854" y="125404"/>
                  </a:cubicBezTo>
                  <a:cubicBezTo>
                    <a:pt x="41437" y="119781"/>
                    <a:pt x="49428" y="113417"/>
                    <a:pt x="56976" y="106314"/>
                  </a:cubicBezTo>
                  <a:cubicBezTo>
                    <a:pt x="66151" y="96991"/>
                    <a:pt x="76510" y="88703"/>
                    <a:pt x="87609" y="81600"/>
                  </a:cubicBezTo>
                  <a:cubicBezTo>
                    <a:pt x="92936" y="78196"/>
                    <a:pt x="98264" y="74793"/>
                    <a:pt x="103295" y="71093"/>
                  </a:cubicBezTo>
                  <a:cubicBezTo>
                    <a:pt x="111731" y="64877"/>
                    <a:pt x="119130" y="57330"/>
                    <a:pt x="125198" y="48895"/>
                  </a:cubicBezTo>
                  <a:cubicBezTo>
                    <a:pt x="129193" y="43123"/>
                    <a:pt x="132745" y="37204"/>
                    <a:pt x="136445" y="31284"/>
                  </a:cubicBezTo>
                  <a:cubicBezTo>
                    <a:pt x="139700" y="25661"/>
                    <a:pt x="143844" y="20629"/>
                    <a:pt x="148579" y="16190"/>
                  </a:cubicBezTo>
                  <a:cubicBezTo>
                    <a:pt x="149911" y="15006"/>
                    <a:pt x="151243" y="13970"/>
                    <a:pt x="152723" y="12638"/>
                  </a:cubicBezTo>
                  <a:cubicBezTo>
                    <a:pt x="146212" y="7606"/>
                    <a:pt x="139108" y="3315"/>
                    <a:pt x="131709" y="59"/>
                  </a:cubicBezTo>
                  <a:cubicBezTo>
                    <a:pt x="131511" y="19"/>
                    <a:pt x="131323" y="1"/>
                    <a:pt x="131143" y="1"/>
                  </a:cubicBezTo>
                  <a:close/>
                </a:path>
              </a:pathLst>
            </a:custGeom>
            <a:solidFill>
              <a:srgbClr val="A8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1"/>
            <p:cNvSpPr/>
            <p:nvPr/>
          </p:nvSpPr>
          <p:spPr>
            <a:xfrm>
              <a:off x="2317175" y="2002850"/>
              <a:ext cx="3825475" cy="3149975"/>
            </a:xfrm>
            <a:custGeom>
              <a:avLst/>
              <a:gdLst/>
              <a:ahLst/>
              <a:cxnLst/>
              <a:rect l="l" t="t" r="r" b="b"/>
              <a:pathLst>
                <a:path w="153019" h="125999" extrusionOk="0">
                  <a:moveTo>
                    <a:pt x="147395" y="1"/>
                  </a:moveTo>
                  <a:cubicBezTo>
                    <a:pt x="146359" y="1037"/>
                    <a:pt x="145323" y="2221"/>
                    <a:pt x="144287" y="3405"/>
                  </a:cubicBezTo>
                  <a:cubicBezTo>
                    <a:pt x="137924" y="9768"/>
                    <a:pt x="130525" y="15096"/>
                    <a:pt x="122533" y="19239"/>
                  </a:cubicBezTo>
                  <a:cubicBezTo>
                    <a:pt x="113506" y="23975"/>
                    <a:pt x="105515" y="30338"/>
                    <a:pt x="99004" y="38182"/>
                  </a:cubicBezTo>
                  <a:cubicBezTo>
                    <a:pt x="94860" y="43509"/>
                    <a:pt x="90272" y="48393"/>
                    <a:pt x="85093" y="52684"/>
                  </a:cubicBezTo>
                  <a:cubicBezTo>
                    <a:pt x="81097" y="55644"/>
                    <a:pt x="76953" y="58456"/>
                    <a:pt x="72958" y="61416"/>
                  </a:cubicBezTo>
                  <a:cubicBezTo>
                    <a:pt x="64227" y="67779"/>
                    <a:pt x="56531" y="75030"/>
                    <a:pt x="48540" y="82134"/>
                  </a:cubicBezTo>
                  <a:cubicBezTo>
                    <a:pt x="41881" y="88201"/>
                    <a:pt x="34333" y="93529"/>
                    <a:pt x="26194" y="97673"/>
                  </a:cubicBezTo>
                  <a:cubicBezTo>
                    <a:pt x="21014" y="100188"/>
                    <a:pt x="15539" y="102260"/>
                    <a:pt x="10359" y="104480"/>
                  </a:cubicBezTo>
                  <a:cubicBezTo>
                    <a:pt x="6808" y="105960"/>
                    <a:pt x="3256" y="107588"/>
                    <a:pt x="0" y="109660"/>
                  </a:cubicBezTo>
                  <a:cubicBezTo>
                    <a:pt x="148" y="109955"/>
                    <a:pt x="444" y="110251"/>
                    <a:pt x="592" y="110547"/>
                  </a:cubicBezTo>
                  <a:cubicBezTo>
                    <a:pt x="9028" y="117059"/>
                    <a:pt x="18351" y="122238"/>
                    <a:pt x="28562" y="125790"/>
                  </a:cubicBezTo>
                  <a:cubicBezTo>
                    <a:pt x="28846" y="125932"/>
                    <a:pt x="29161" y="125999"/>
                    <a:pt x="29483" y="125999"/>
                  </a:cubicBezTo>
                  <a:cubicBezTo>
                    <a:pt x="30163" y="125999"/>
                    <a:pt x="30871" y="125701"/>
                    <a:pt x="31374" y="125198"/>
                  </a:cubicBezTo>
                  <a:cubicBezTo>
                    <a:pt x="35665" y="121794"/>
                    <a:pt x="40253" y="118835"/>
                    <a:pt x="44988" y="116171"/>
                  </a:cubicBezTo>
                  <a:cubicBezTo>
                    <a:pt x="51648" y="112767"/>
                    <a:pt x="57863" y="108328"/>
                    <a:pt x="63339" y="103296"/>
                  </a:cubicBezTo>
                  <a:cubicBezTo>
                    <a:pt x="72366" y="94565"/>
                    <a:pt x="82133" y="86869"/>
                    <a:pt x="92640" y="80210"/>
                  </a:cubicBezTo>
                  <a:cubicBezTo>
                    <a:pt x="97524" y="76954"/>
                    <a:pt x="102111" y="73255"/>
                    <a:pt x="106107" y="69111"/>
                  </a:cubicBezTo>
                  <a:cubicBezTo>
                    <a:pt x="115282" y="60084"/>
                    <a:pt x="123569" y="50317"/>
                    <a:pt x="131709" y="40549"/>
                  </a:cubicBezTo>
                  <a:cubicBezTo>
                    <a:pt x="136740" y="34038"/>
                    <a:pt x="142808" y="28562"/>
                    <a:pt x="149763" y="24271"/>
                  </a:cubicBezTo>
                  <a:cubicBezTo>
                    <a:pt x="150355" y="23975"/>
                    <a:pt x="150799" y="23383"/>
                    <a:pt x="151391" y="23087"/>
                  </a:cubicBezTo>
                  <a:cubicBezTo>
                    <a:pt x="152427" y="22643"/>
                    <a:pt x="153019" y="21311"/>
                    <a:pt x="152575" y="20275"/>
                  </a:cubicBezTo>
                  <a:cubicBezTo>
                    <a:pt x="151835" y="14060"/>
                    <a:pt x="150355" y="7992"/>
                    <a:pt x="148431" y="2073"/>
                  </a:cubicBezTo>
                  <a:cubicBezTo>
                    <a:pt x="148283" y="1333"/>
                    <a:pt x="148283" y="445"/>
                    <a:pt x="147395" y="1"/>
                  </a:cubicBezTo>
                  <a:close/>
                </a:path>
              </a:pathLst>
            </a:custGeom>
            <a:solidFill>
              <a:srgbClr val="A8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1"/>
            <p:cNvSpPr/>
            <p:nvPr/>
          </p:nvSpPr>
          <p:spPr>
            <a:xfrm>
              <a:off x="4196600" y="3619625"/>
              <a:ext cx="1823975" cy="1613075"/>
            </a:xfrm>
            <a:custGeom>
              <a:avLst/>
              <a:gdLst/>
              <a:ahLst/>
              <a:cxnLst/>
              <a:rect l="l" t="t" r="r" b="b"/>
              <a:pathLst>
                <a:path w="72959" h="64523" extrusionOk="0">
                  <a:moveTo>
                    <a:pt x="72958" y="0"/>
                  </a:moveTo>
                  <a:cubicBezTo>
                    <a:pt x="72514" y="0"/>
                    <a:pt x="72218" y="296"/>
                    <a:pt x="71922" y="444"/>
                  </a:cubicBezTo>
                  <a:cubicBezTo>
                    <a:pt x="65115" y="5920"/>
                    <a:pt x="58899" y="11839"/>
                    <a:pt x="53128" y="18351"/>
                  </a:cubicBezTo>
                  <a:cubicBezTo>
                    <a:pt x="48096" y="24566"/>
                    <a:pt x="42473" y="30190"/>
                    <a:pt x="36109" y="35221"/>
                  </a:cubicBezTo>
                  <a:cubicBezTo>
                    <a:pt x="30042" y="39809"/>
                    <a:pt x="23679" y="43657"/>
                    <a:pt x="17463" y="47652"/>
                  </a:cubicBezTo>
                  <a:cubicBezTo>
                    <a:pt x="14651" y="49280"/>
                    <a:pt x="12136" y="51204"/>
                    <a:pt x="9768" y="53276"/>
                  </a:cubicBezTo>
                  <a:cubicBezTo>
                    <a:pt x="6068" y="56532"/>
                    <a:pt x="2812" y="60379"/>
                    <a:pt x="1" y="64523"/>
                  </a:cubicBezTo>
                  <a:cubicBezTo>
                    <a:pt x="34630" y="59047"/>
                    <a:pt x="64375" y="30930"/>
                    <a:pt x="72958" y="0"/>
                  </a:cubicBezTo>
                  <a:close/>
                </a:path>
              </a:pathLst>
            </a:custGeom>
            <a:solidFill>
              <a:srgbClr val="A8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1"/>
            <p:cNvSpPr/>
            <p:nvPr/>
          </p:nvSpPr>
          <p:spPr>
            <a:xfrm>
              <a:off x="1044475" y="239475"/>
              <a:ext cx="5545850" cy="5155600"/>
            </a:xfrm>
            <a:custGeom>
              <a:avLst/>
              <a:gdLst/>
              <a:ahLst/>
              <a:cxnLst/>
              <a:rect l="l" t="t" r="r" b="b"/>
              <a:pathLst>
                <a:path w="221834" h="206224" extrusionOk="0">
                  <a:moveTo>
                    <a:pt x="108469" y="4671"/>
                  </a:moveTo>
                  <a:cubicBezTo>
                    <a:pt x="119615" y="4671"/>
                    <a:pt x="129783" y="6675"/>
                    <a:pt x="137777" y="9861"/>
                  </a:cubicBezTo>
                  <a:cubicBezTo>
                    <a:pt x="133485" y="12673"/>
                    <a:pt x="129341" y="15781"/>
                    <a:pt x="125494" y="19184"/>
                  </a:cubicBezTo>
                  <a:cubicBezTo>
                    <a:pt x="119870" y="23920"/>
                    <a:pt x="114395" y="29247"/>
                    <a:pt x="108919" y="34279"/>
                  </a:cubicBezTo>
                  <a:cubicBezTo>
                    <a:pt x="106699" y="36499"/>
                    <a:pt x="104332" y="38275"/>
                    <a:pt x="101520" y="39903"/>
                  </a:cubicBezTo>
                  <a:cubicBezTo>
                    <a:pt x="89681" y="46266"/>
                    <a:pt x="78582" y="54405"/>
                    <a:pt x="68815" y="63877"/>
                  </a:cubicBezTo>
                  <a:cubicBezTo>
                    <a:pt x="58604" y="73496"/>
                    <a:pt x="46913" y="81339"/>
                    <a:pt x="34038" y="87111"/>
                  </a:cubicBezTo>
                  <a:cubicBezTo>
                    <a:pt x="27082" y="90366"/>
                    <a:pt x="20127" y="93622"/>
                    <a:pt x="14208" y="98654"/>
                  </a:cubicBezTo>
                  <a:cubicBezTo>
                    <a:pt x="12432" y="91846"/>
                    <a:pt x="17611" y="70240"/>
                    <a:pt x="24123" y="57513"/>
                  </a:cubicBezTo>
                  <a:cubicBezTo>
                    <a:pt x="30486" y="44638"/>
                    <a:pt x="39513" y="33539"/>
                    <a:pt x="50760" y="24660"/>
                  </a:cubicBezTo>
                  <a:cubicBezTo>
                    <a:pt x="69086" y="10110"/>
                    <a:pt x="90105" y="4671"/>
                    <a:pt x="108469" y="4671"/>
                  </a:cubicBezTo>
                  <a:close/>
                  <a:moveTo>
                    <a:pt x="144529" y="12171"/>
                  </a:moveTo>
                  <a:cubicBezTo>
                    <a:pt x="144700" y="12171"/>
                    <a:pt x="144869" y="12189"/>
                    <a:pt x="145028" y="12229"/>
                  </a:cubicBezTo>
                  <a:cubicBezTo>
                    <a:pt x="152575" y="15485"/>
                    <a:pt x="159679" y="19776"/>
                    <a:pt x="166190" y="24808"/>
                  </a:cubicBezTo>
                  <a:cubicBezTo>
                    <a:pt x="164710" y="26140"/>
                    <a:pt x="163378" y="27176"/>
                    <a:pt x="162046" y="28360"/>
                  </a:cubicBezTo>
                  <a:cubicBezTo>
                    <a:pt x="157311" y="32799"/>
                    <a:pt x="153167" y="37831"/>
                    <a:pt x="149912" y="43454"/>
                  </a:cubicBezTo>
                  <a:cubicBezTo>
                    <a:pt x="146212" y="49374"/>
                    <a:pt x="142660" y="55293"/>
                    <a:pt x="138665" y="60917"/>
                  </a:cubicBezTo>
                  <a:cubicBezTo>
                    <a:pt x="132745" y="69500"/>
                    <a:pt x="125198" y="77047"/>
                    <a:pt x="116762" y="83263"/>
                  </a:cubicBezTo>
                  <a:cubicBezTo>
                    <a:pt x="111731" y="86963"/>
                    <a:pt x="106403" y="90366"/>
                    <a:pt x="101076" y="93918"/>
                  </a:cubicBezTo>
                  <a:cubicBezTo>
                    <a:pt x="89977" y="100873"/>
                    <a:pt x="79618" y="109161"/>
                    <a:pt x="70443" y="118484"/>
                  </a:cubicBezTo>
                  <a:cubicBezTo>
                    <a:pt x="63043" y="125587"/>
                    <a:pt x="54904" y="131951"/>
                    <a:pt x="46321" y="137574"/>
                  </a:cubicBezTo>
                  <a:cubicBezTo>
                    <a:pt x="40105" y="141570"/>
                    <a:pt x="34038" y="145713"/>
                    <a:pt x="28118" y="150153"/>
                  </a:cubicBezTo>
                  <a:cubicBezTo>
                    <a:pt x="27328" y="150746"/>
                    <a:pt x="26860" y="151075"/>
                    <a:pt x="26493" y="151075"/>
                  </a:cubicBezTo>
                  <a:cubicBezTo>
                    <a:pt x="26035" y="151075"/>
                    <a:pt x="25734" y="150563"/>
                    <a:pt x="25159" y="149413"/>
                  </a:cubicBezTo>
                  <a:cubicBezTo>
                    <a:pt x="18351" y="136390"/>
                    <a:pt x="14504" y="122036"/>
                    <a:pt x="13764" y="107237"/>
                  </a:cubicBezTo>
                  <a:cubicBezTo>
                    <a:pt x="13468" y="105609"/>
                    <a:pt x="14208" y="103981"/>
                    <a:pt x="15539" y="103093"/>
                  </a:cubicBezTo>
                  <a:cubicBezTo>
                    <a:pt x="20275" y="99393"/>
                    <a:pt x="25307" y="96286"/>
                    <a:pt x="30782" y="93770"/>
                  </a:cubicBezTo>
                  <a:cubicBezTo>
                    <a:pt x="40845" y="89182"/>
                    <a:pt x="50908" y="84447"/>
                    <a:pt x="59788" y="77639"/>
                  </a:cubicBezTo>
                  <a:cubicBezTo>
                    <a:pt x="65855" y="73200"/>
                    <a:pt x="71330" y="68020"/>
                    <a:pt x="76806" y="62989"/>
                  </a:cubicBezTo>
                  <a:cubicBezTo>
                    <a:pt x="84649" y="55885"/>
                    <a:pt x="93381" y="49670"/>
                    <a:pt x="102704" y="44490"/>
                  </a:cubicBezTo>
                  <a:cubicBezTo>
                    <a:pt x="107735" y="41530"/>
                    <a:pt x="112471" y="37979"/>
                    <a:pt x="116466" y="33687"/>
                  </a:cubicBezTo>
                  <a:cubicBezTo>
                    <a:pt x="121942" y="28360"/>
                    <a:pt x="127566" y="23180"/>
                    <a:pt x="133633" y="18444"/>
                  </a:cubicBezTo>
                  <a:cubicBezTo>
                    <a:pt x="136593" y="16077"/>
                    <a:pt x="139848" y="14005"/>
                    <a:pt x="143252" y="12525"/>
                  </a:cubicBezTo>
                  <a:cubicBezTo>
                    <a:pt x="143577" y="12308"/>
                    <a:pt x="144061" y="12171"/>
                    <a:pt x="144529" y="12171"/>
                  </a:cubicBezTo>
                  <a:close/>
                  <a:moveTo>
                    <a:pt x="169425" y="27668"/>
                  </a:moveTo>
                  <a:cubicBezTo>
                    <a:pt x="169812" y="27668"/>
                    <a:pt x="170119" y="27940"/>
                    <a:pt x="170482" y="28212"/>
                  </a:cubicBezTo>
                  <a:cubicBezTo>
                    <a:pt x="173885" y="31171"/>
                    <a:pt x="176993" y="34427"/>
                    <a:pt x="179953" y="37831"/>
                  </a:cubicBezTo>
                  <a:cubicBezTo>
                    <a:pt x="186168" y="45082"/>
                    <a:pt x="191348" y="53221"/>
                    <a:pt x="195343" y="61953"/>
                  </a:cubicBezTo>
                  <a:lnTo>
                    <a:pt x="195343" y="61805"/>
                  </a:lnTo>
                  <a:lnTo>
                    <a:pt x="195343" y="61805"/>
                  </a:lnTo>
                  <a:cubicBezTo>
                    <a:pt x="196527" y="63581"/>
                    <a:pt x="196231" y="65948"/>
                    <a:pt x="194752" y="67280"/>
                  </a:cubicBezTo>
                  <a:cubicBezTo>
                    <a:pt x="188832" y="74088"/>
                    <a:pt x="181729" y="79711"/>
                    <a:pt x="174033" y="84003"/>
                  </a:cubicBezTo>
                  <a:cubicBezTo>
                    <a:pt x="166782" y="87554"/>
                    <a:pt x="160123" y="91994"/>
                    <a:pt x="154203" y="97322"/>
                  </a:cubicBezTo>
                  <a:cubicBezTo>
                    <a:pt x="151539" y="99689"/>
                    <a:pt x="149024" y="102353"/>
                    <a:pt x="146804" y="105017"/>
                  </a:cubicBezTo>
                  <a:cubicBezTo>
                    <a:pt x="140292" y="113156"/>
                    <a:pt x="132597" y="120260"/>
                    <a:pt x="124014" y="126031"/>
                  </a:cubicBezTo>
                  <a:cubicBezTo>
                    <a:pt x="115875" y="131359"/>
                    <a:pt x="108771" y="138018"/>
                    <a:pt x="101520" y="144530"/>
                  </a:cubicBezTo>
                  <a:cubicBezTo>
                    <a:pt x="95600" y="150005"/>
                    <a:pt x="89385" y="155037"/>
                    <a:pt x="82725" y="159624"/>
                  </a:cubicBezTo>
                  <a:cubicBezTo>
                    <a:pt x="76658" y="163176"/>
                    <a:pt x="70147" y="166432"/>
                    <a:pt x="63635" y="168947"/>
                  </a:cubicBezTo>
                  <a:cubicBezTo>
                    <a:pt x="58456" y="171019"/>
                    <a:pt x="53424" y="173387"/>
                    <a:pt x="48689" y="176347"/>
                  </a:cubicBezTo>
                  <a:cubicBezTo>
                    <a:pt x="48257" y="176655"/>
                    <a:pt x="47748" y="176809"/>
                    <a:pt x="47248" y="176809"/>
                  </a:cubicBezTo>
                  <a:cubicBezTo>
                    <a:pt x="46548" y="176809"/>
                    <a:pt x="45864" y="176507"/>
                    <a:pt x="45433" y="175903"/>
                  </a:cubicBezTo>
                  <a:cubicBezTo>
                    <a:pt x="39513" y="170427"/>
                    <a:pt x="34334" y="164212"/>
                    <a:pt x="30042" y="157404"/>
                  </a:cubicBezTo>
                  <a:cubicBezTo>
                    <a:pt x="28858" y="155481"/>
                    <a:pt x="28858" y="155481"/>
                    <a:pt x="30486" y="154149"/>
                  </a:cubicBezTo>
                  <a:cubicBezTo>
                    <a:pt x="36110" y="149857"/>
                    <a:pt x="42177" y="145861"/>
                    <a:pt x="47949" y="141866"/>
                  </a:cubicBezTo>
                  <a:cubicBezTo>
                    <a:pt x="55052" y="137574"/>
                    <a:pt x="61711" y="132543"/>
                    <a:pt x="67927" y="127067"/>
                  </a:cubicBezTo>
                  <a:cubicBezTo>
                    <a:pt x="72070" y="123219"/>
                    <a:pt x="76214" y="119520"/>
                    <a:pt x="80358" y="115524"/>
                  </a:cubicBezTo>
                  <a:cubicBezTo>
                    <a:pt x="86573" y="109605"/>
                    <a:pt x="93381" y="104277"/>
                    <a:pt x="100632" y="99541"/>
                  </a:cubicBezTo>
                  <a:cubicBezTo>
                    <a:pt x="107735" y="94806"/>
                    <a:pt x="114987" y="90366"/>
                    <a:pt x="121794" y="85187"/>
                  </a:cubicBezTo>
                  <a:cubicBezTo>
                    <a:pt x="128749" y="79859"/>
                    <a:pt x="134965" y="73644"/>
                    <a:pt x="140292" y="66688"/>
                  </a:cubicBezTo>
                  <a:cubicBezTo>
                    <a:pt x="144288" y="61213"/>
                    <a:pt x="147988" y="55589"/>
                    <a:pt x="151391" y="49818"/>
                  </a:cubicBezTo>
                  <a:cubicBezTo>
                    <a:pt x="153315" y="46858"/>
                    <a:pt x="155091" y="43898"/>
                    <a:pt x="157163" y="40938"/>
                  </a:cubicBezTo>
                  <a:cubicBezTo>
                    <a:pt x="160271" y="36055"/>
                    <a:pt x="164118" y="31763"/>
                    <a:pt x="168558" y="28064"/>
                  </a:cubicBezTo>
                  <a:cubicBezTo>
                    <a:pt x="168902" y="27777"/>
                    <a:pt x="169180" y="27668"/>
                    <a:pt x="169425" y="27668"/>
                  </a:cubicBezTo>
                  <a:close/>
                  <a:moveTo>
                    <a:pt x="198303" y="70536"/>
                  </a:moveTo>
                  <a:cubicBezTo>
                    <a:pt x="199191" y="70980"/>
                    <a:pt x="199191" y="71868"/>
                    <a:pt x="199339" y="72608"/>
                  </a:cubicBezTo>
                  <a:lnTo>
                    <a:pt x="199339" y="72460"/>
                  </a:lnTo>
                  <a:cubicBezTo>
                    <a:pt x="201263" y="78379"/>
                    <a:pt x="202743" y="84595"/>
                    <a:pt x="203631" y="90810"/>
                  </a:cubicBezTo>
                  <a:cubicBezTo>
                    <a:pt x="203927" y="91846"/>
                    <a:pt x="203335" y="93178"/>
                    <a:pt x="202299" y="93622"/>
                  </a:cubicBezTo>
                  <a:cubicBezTo>
                    <a:pt x="201707" y="93918"/>
                    <a:pt x="201263" y="94510"/>
                    <a:pt x="200671" y="94806"/>
                  </a:cubicBezTo>
                  <a:cubicBezTo>
                    <a:pt x="193716" y="99097"/>
                    <a:pt x="187648" y="104573"/>
                    <a:pt x="182617" y="111084"/>
                  </a:cubicBezTo>
                  <a:cubicBezTo>
                    <a:pt x="174477" y="120852"/>
                    <a:pt x="166190" y="130619"/>
                    <a:pt x="157163" y="139646"/>
                  </a:cubicBezTo>
                  <a:cubicBezTo>
                    <a:pt x="153019" y="143790"/>
                    <a:pt x="148432" y="147489"/>
                    <a:pt x="143548" y="150745"/>
                  </a:cubicBezTo>
                  <a:cubicBezTo>
                    <a:pt x="133041" y="157404"/>
                    <a:pt x="123126" y="165248"/>
                    <a:pt x="114099" y="173831"/>
                  </a:cubicBezTo>
                  <a:cubicBezTo>
                    <a:pt x="108623" y="179011"/>
                    <a:pt x="102556" y="183302"/>
                    <a:pt x="95896" y="186854"/>
                  </a:cubicBezTo>
                  <a:cubicBezTo>
                    <a:pt x="91013" y="189370"/>
                    <a:pt x="86425" y="192477"/>
                    <a:pt x="82282" y="195881"/>
                  </a:cubicBezTo>
                  <a:cubicBezTo>
                    <a:pt x="81727" y="196344"/>
                    <a:pt x="81114" y="196575"/>
                    <a:pt x="80479" y="196575"/>
                  </a:cubicBezTo>
                  <a:cubicBezTo>
                    <a:pt x="80099" y="196575"/>
                    <a:pt x="79710" y="196492"/>
                    <a:pt x="79322" y="196325"/>
                  </a:cubicBezTo>
                  <a:cubicBezTo>
                    <a:pt x="69259" y="192921"/>
                    <a:pt x="59788" y="187742"/>
                    <a:pt x="51500" y="181082"/>
                  </a:cubicBezTo>
                  <a:cubicBezTo>
                    <a:pt x="51204" y="180786"/>
                    <a:pt x="51056" y="180490"/>
                    <a:pt x="50908" y="180195"/>
                  </a:cubicBezTo>
                  <a:cubicBezTo>
                    <a:pt x="54164" y="178271"/>
                    <a:pt x="57568" y="176495"/>
                    <a:pt x="61119" y="175015"/>
                  </a:cubicBezTo>
                  <a:cubicBezTo>
                    <a:pt x="66447" y="172795"/>
                    <a:pt x="71774" y="170723"/>
                    <a:pt x="76954" y="168208"/>
                  </a:cubicBezTo>
                  <a:cubicBezTo>
                    <a:pt x="85093" y="164064"/>
                    <a:pt x="92641" y="158736"/>
                    <a:pt x="99448" y="152669"/>
                  </a:cubicBezTo>
                  <a:cubicBezTo>
                    <a:pt x="107291" y="145565"/>
                    <a:pt x="115135" y="138314"/>
                    <a:pt x="123718" y="131951"/>
                  </a:cubicBezTo>
                  <a:cubicBezTo>
                    <a:pt x="127713" y="128991"/>
                    <a:pt x="131857" y="126179"/>
                    <a:pt x="135853" y="123219"/>
                  </a:cubicBezTo>
                  <a:cubicBezTo>
                    <a:pt x="141032" y="118928"/>
                    <a:pt x="145768" y="114044"/>
                    <a:pt x="149912" y="108717"/>
                  </a:cubicBezTo>
                  <a:cubicBezTo>
                    <a:pt x="156423" y="100873"/>
                    <a:pt x="164414" y="94362"/>
                    <a:pt x="173441" y="89626"/>
                  </a:cubicBezTo>
                  <a:cubicBezTo>
                    <a:pt x="181433" y="85631"/>
                    <a:pt x="188832" y="80303"/>
                    <a:pt x="195195" y="73940"/>
                  </a:cubicBezTo>
                  <a:cubicBezTo>
                    <a:pt x="196231" y="72904"/>
                    <a:pt x="197267" y="71720"/>
                    <a:pt x="198303" y="70536"/>
                  </a:cubicBezTo>
                  <a:close/>
                  <a:moveTo>
                    <a:pt x="199043" y="135206"/>
                  </a:moveTo>
                  <a:cubicBezTo>
                    <a:pt x="190460" y="166136"/>
                    <a:pt x="160715" y="194401"/>
                    <a:pt x="126086" y="199729"/>
                  </a:cubicBezTo>
                  <a:cubicBezTo>
                    <a:pt x="128897" y="195585"/>
                    <a:pt x="132153" y="191738"/>
                    <a:pt x="135853" y="188482"/>
                  </a:cubicBezTo>
                  <a:cubicBezTo>
                    <a:pt x="138221" y="186410"/>
                    <a:pt x="140736" y="184486"/>
                    <a:pt x="143548" y="182858"/>
                  </a:cubicBezTo>
                  <a:cubicBezTo>
                    <a:pt x="149764" y="178863"/>
                    <a:pt x="156127" y="175015"/>
                    <a:pt x="162194" y="170427"/>
                  </a:cubicBezTo>
                  <a:cubicBezTo>
                    <a:pt x="168558" y="165396"/>
                    <a:pt x="174181" y="159772"/>
                    <a:pt x="179213" y="153557"/>
                  </a:cubicBezTo>
                  <a:cubicBezTo>
                    <a:pt x="184984" y="147045"/>
                    <a:pt x="191200" y="141126"/>
                    <a:pt x="198007" y="135650"/>
                  </a:cubicBezTo>
                  <a:cubicBezTo>
                    <a:pt x="198303" y="135502"/>
                    <a:pt x="198599" y="135206"/>
                    <a:pt x="199043" y="135206"/>
                  </a:cubicBezTo>
                  <a:close/>
                  <a:moveTo>
                    <a:pt x="203779" y="98062"/>
                  </a:moveTo>
                  <a:cubicBezTo>
                    <a:pt x="204485" y="98485"/>
                    <a:pt x="204247" y="99179"/>
                    <a:pt x="204224" y="99885"/>
                  </a:cubicBezTo>
                  <a:lnTo>
                    <a:pt x="204224" y="99885"/>
                  </a:lnTo>
                  <a:cubicBezTo>
                    <a:pt x="204224" y="99869"/>
                    <a:pt x="204223" y="99853"/>
                    <a:pt x="204223" y="99837"/>
                  </a:cubicBezTo>
                  <a:lnTo>
                    <a:pt x="204223" y="99837"/>
                  </a:lnTo>
                  <a:lnTo>
                    <a:pt x="204223" y="99985"/>
                  </a:lnTo>
                  <a:cubicBezTo>
                    <a:pt x="204223" y="99952"/>
                    <a:pt x="204223" y="99918"/>
                    <a:pt x="204224" y="99885"/>
                  </a:cubicBezTo>
                  <a:lnTo>
                    <a:pt x="204224" y="99885"/>
                  </a:lnTo>
                  <a:cubicBezTo>
                    <a:pt x="204516" y="108008"/>
                    <a:pt x="203924" y="116132"/>
                    <a:pt x="202299" y="124255"/>
                  </a:cubicBezTo>
                  <a:cubicBezTo>
                    <a:pt x="202003" y="125735"/>
                    <a:pt x="201115" y="127215"/>
                    <a:pt x="199931" y="128251"/>
                  </a:cubicBezTo>
                  <a:cubicBezTo>
                    <a:pt x="192680" y="133727"/>
                    <a:pt x="185872" y="139646"/>
                    <a:pt x="179509" y="146157"/>
                  </a:cubicBezTo>
                  <a:cubicBezTo>
                    <a:pt x="176549" y="149117"/>
                    <a:pt x="174033" y="152373"/>
                    <a:pt x="171074" y="155629"/>
                  </a:cubicBezTo>
                  <a:cubicBezTo>
                    <a:pt x="165894" y="161400"/>
                    <a:pt x="159975" y="166432"/>
                    <a:pt x="153463" y="170723"/>
                  </a:cubicBezTo>
                  <a:cubicBezTo>
                    <a:pt x="149320" y="173535"/>
                    <a:pt x="145028" y="176347"/>
                    <a:pt x="140736" y="179011"/>
                  </a:cubicBezTo>
                  <a:cubicBezTo>
                    <a:pt x="134373" y="182710"/>
                    <a:pt x="129045" y="187742"/>
                    <a:pt x="124754" y="193809"/>
                  </a:cubicBezTo>
                  <a:cubicBezTo>
                    <a:pt x="124310" y="194401"/>
                    <a:pt x="123866" y="194993"/>
                    <a:pt x="123422" y="195585"/>
                  </a:cubicBezTo>
                  <a:cubicBezTo>
                    <a:pt x="118538" y="201949"/>
                    <a:pt x="121054" y="200765"/>
                    <a:pt x="112619" y="201209"/>
                  </a:cubicBezTo>
                  <a:cubicBezTo>
                    <a:pt x="111498" y="201251"/>
                    <a:pt x="110378" y="201272"/>
                    <a:pt x="109258" y="201272"/>
                  </a:cubicBezTo>
                  <a:cubicBezTo>
                    <a:pt x="102538" y="201272"/>
                    <a:pt x="95833" y="200511"/>
                    <a:pt x="89237" y="198989"/>
                  </a:cubicBezTo>
                  <a:cubicBezTo>
                    <a:pt x="88349" y="198989"/>
                    <a:pt x="87461" y="198545"/>
                    <a:pt x="86869" y="197953"/>
                  </a:cubicBezTo>
                  <a:cubicBezTo>
                    <a:pt x="90421" y="195289"/>
                    <a:pt x="94120" y="192921"/>
                    <a:pt x="97968" y="190850"/>
                  </a:cubicBezTo>
                  <a:cubicBezTo>
                    <a:pt x="105663" y="186854"/>
                    <a:pt x="112619" y="181822"/>
                    <a:pt x="118834" y="175755"/>
                  </a:cubicBezTo>
                  <a:cubicBezTo>
                    <a:pt x="127418" y="167764"/>
                    <a:pt x="136593" y="160660"/>
                    <a:pt x="146212" y="154297"/>
                  </a:cubicBezTo>
                  <a:cubicBezTo>
                    <a:pt x="154943" y="148821"/>
                    <a:pt x="162046" y="141422"/>
                    <a:pt x="168854" y="134022"/>
                  </a:cubicBezTo>
                  <a:cubicBezTo>
                    <a:pt x="176549" y="125587"/>
                    <a:pt x="183801" y="116708"/>
                    <a:pt x="191348" y="108125"/>
                  </a:cubicBezTo>
                  <a:cubicBezTo>
                    <a:pt x="194900" y="104129"/>
                    <a:pt x="199043" y="100725"/>
                    <a:pt x="203779" y="98062"/>
                  </a:cubicBezTo>
                  <a:close/>
                  <a:moveTo>
                    <a:pt x="108305" y="1"/>
                  </a:moveTo>
                  <a:cubicBezTo>
                    <a:pt x="81452" y="1"/>
                    <a:pt x="54727" y="10977"/>
                    <a:pt x="35370" y="32503"/>
                  </a:cubicBezTo>
                  <a:cubicBezTo>
                    <a:pt x="4144" y="66984"/>
                    <a:pt x="1" y="119372"/>
                    <a:pt x="27970" y="163324"/>
                  </a:cubicBezTo>
                  <a:cubicBezTo>
                    <a:pt x="33594" y="171315"/>
                    <a:pt x="40253" y="178271"/>
                    <a:pt x="47949" y="184338"/>
                  </a:cubicBezTo>
                  <a:cubicBezTo>
                    <a:pt x="66429" y="199028"/>
                    <a:pt x="88253" y="206224"/>
                    <a:pt x="109866" y="206224"/>
                  </a:cubicBezTo>
                  <a:cubicBezTo>
                    <a:pt x="135503" y="206224"/>
                    <a:pt x="160843" y="196099"/>
                    <a:pt x="179953" y="176347"/>
                  </a:cubicBezTo>
                  <a:cubicBezTo>
                    <a:pt x="221833" y="133135"/>
                    <a:pt x="218133" y="62545"/>
                    <a:pt x="172110" y="23624"/>
                  </a:cubicBezTo>
                  <a:cubicBezTo>
                    <a:pt x="153637" y="7790"/>
                    <a:pt x="130926" y="1"/>
                    <a:pt x="1083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 name="Google Shape;266;p41"/>
          <p:cNvSpPr/>
          <p:nvPr/>
        </p:nvSpPr>
        <p:spPr>
          <a:xfrm>
            <a:off x="2929938" y="1851154"/>
            <a:ext cx="1110300" cy="1110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41"/>
          <p:cNvGrpSpPr/>
          <p:nvPr/>
        </p:nvGrpSpPr>
        <p:grpSpPr>
          <a:xfrm>
            <a:off x="3053175" y="1962321"/>
            <a:ext cx="918947" cy="884122"/>
            <a:chOff x="1190625" y="237950"/>
            <a:chExt cx="5364550" cy="5161250"/>
          </a:xfrm>
        </p:grpSpPr>
        <p:sp>
          <p:nvSpPr>
            <p:cNvPr id="268" name="Google Shape;268;p41"/>
            <p:cNvSpPr/>
            <p:nvPr/>
          </p:nvSpPr>
          <p:spPr>
            <a:xfrm>
              <a:off x="1190625" y="237950"/>
              <a:ext cx="5364550" cy="5161250"/>
            </a:xfrm>
            <a:custGeom>
              <a:avLst/>
              <a:gdLst/>
              <a:ahLst/>
              <a:cxnLst/>
              <a:rect l="l" t="t" r="r" b="b"/>
              <a:pathLst>
                <a:path w="214582" h="206450" extrusionOk="0">
                  <a:moveTo>
                    <a:pt x="103489" y="4841"/>
                  </a:moveTo>
                  <a:cubicBezTo>
                    <a:pt x="112267" y="4841"/>
                    <a:pt x="120980" y="5992"/>
                    <a:pt x="129489" y="8294"/>
                  </a:cubicBezTo>
                  <a:cubicBezTo>
                    <a:pt x="142216" y="11846"/>
                    <a:pt x="157606" y="19689"/>
                    <a:pt x="164414" y="26349"/>
                  </a:cubicBezTo>
                  <a:cubicBezTo>
                    <a:pt x="163694" y="26361"/>
                    <a:pt x="162973" y="26367"/>
                    <a:pt x="162253" y="26367"/>
                  </a:cubicBezTo>
                  <a:cubicBezTo>
                    <a:pt x="154392" y="26367"/>
                    <a:pt x="146552" y="25633"/>
                    <a:pt x="138960" y="24277"/>
                  </a:cubicBezTo>
                  <a:cubicBezTo>
                    <a:pt x="135998" y="23704"/>
                    <a:pt x="132973" y="23377"/>
                    <a:pt x="129927" y="23377"/>
                  </a:cubicBezTo>
                  <a:cubicBezTo>
                    <a:pt x="128256" y="23377"/>
                    <a:pt x="126579" y="23475"/>
                    <a:pt x="124901" y="23685"/>
                  </a:cubicBezTo>
                  <a:cubicBezTo>
                    <a:pt x="122963" y="23913"/>
                    <a:pt x="121025" y="24031"/>
                    <a:pt x="119096" y="24031"/>
                  </a:cubicBezTo>
                  <a:cubicBezTo>
                    <a:pt x="116016" y="24031"/>
                    <a:pt x="112957" y="23730"/>
                    <a:pt x="109955" y="23093"/>
                  </a:cubicBezTo>
                  <a:cubicBezTo>
                    <a:pt x="102759" y="21424"/>
                    <a:pt x="95343" y="20564"/>
                    <a:pt x="87913" y="20564"/>
                  </a:cubicBezTo>
                  <a:cubicBezTo>
                    <a:pt x="84800" y="20564"/>
                    <a:pt x="81684" y="20715"/>
                    <a:pt x="78581" y="21021"/>
                  </a:cubicBezTo>
                  <a:cubicBezTo>
                    <a:pt x="77594" y="21089"/>
                    <a:pt x="76606" y="21126"/>
                    <a:pt x="75622" y="21126"/>
                  </a:cubicBezTo>
                  <a:cubicBezTo>
                    <a:pt x="72330" y="21126"/>
                    <a:pt x="69078" y="20715"/>
                    <a:pt x="66002" y="19689"/>
                  </a:cubicBezTo>
                  <a:cubicBezTo>
                    <a:pt x="62758" y="18651"/>
                    <a:pt x="59400" y="18182"/>
                    <a:pt x="56028" y="18182"/>
                  </a:cubicBezTo>
                  <a:cubicBezTo>
                    <a:pt x="55555" y="18182"/>
                    <a:pt x="55081" y="18191"/>
                    <a:pt x="54607" y="18209"/>
                  </a:cubicBezTo>
                  <a:cubicBezTo>
                    <a:pt x="58159" y="14066"/>
                    <a:pt x="79173" y="6814"/>
                    <a:pt x="90864" y="5631"/>
                  </a:cubicBezTo>
                  <a:cubicBezTo>
                    <a:pt x="95077" y="5104"/>
                    <a:pt x="99291" y="4841"/>
                    <a:pt x="103489" y="4841"/>
                  </a:cubicBezTo>
                  <a:close/>
                  <a:moveTo>
                    <a:pt x="52275" y="22576"/>
                  </a:moveTo>
                  <a:cubicBezTo>
                    <a:pt x="56844" y="22576"/>
                    <a:pt x="61378" y="23213"/>
                    <a:pt x="65706" y="24573"/>
                  </a:cubicBezTo>
                  <a:cubicBezTo>
                    <a:pt x="69099" y="25471"/>
                    <a:pt x="72626" y="25965"/>
                    <a:pt x="76151" y="25965"/>
                  </a:cubicBezTo>
                  <a:cubicBezTo>
                    <a:pt x="77855" y="25965"/>
                    <a:pt x="79558" y="25850"/>
                    <a:pt x="81245" y="25609"/>
                  </a:cubicBezTo>
                  <a:cubicBezTo>
                    <a:pt x="83720" y="25409"/>
                    <a:pt x="86194" y="25307"/>
                    <a:pt x="88666" y="25307"/>
                  </a:cubicBezTo>
                  <a:cubicBezTo>
                    <a:pt x="95359" y="25307"/>
                    <a:pt x="102030" y="26059"/>
                    <a:pt x="108623" y="27681"/>
                  </a:cubicBezTo>
                  <a:cubicBezTo>
                    <a:pt x="112068" y="28387"/>
                    <a:pt x="115565" y="28725"/>
                    <a:pt x="119053" y="28725"/>
                  </a:cubicBezTo>
                  <a:cubicBezTo>
                    <a:pt x="121408" y="28725"/>
                    <a:pt x="123759" y="28571"/>
                    <a:pt x="126085" y="28273"/>
                  </a:cubicBezTo>
                  <a:cubicBezTo>
                    <a:pt x="127466" y="28113"/>
                    <a:pt x="128847" y="28030"/>
                    <a:pt x="130221" y="28030"/>
                  </a:cubicBezTo>
                  <a:cubicBezTo>
                    <a:pt x="132676" y="28030"/>
                    <a:pt x="135108" y="28295"/>
                    <a:pt x="137480" y="28865"/>
                  </a:cubicBezTo>
                  <a:cubicBezTo>
                    <a:pt x="144880" y="30196"/>
                    <a:pt x="152279" y="30936"/>
                    <a:pt x="159678" y="31084"/>
                  </a:cubicBezTo>
                  <a:cubicBezTo>
                    <a:pt x="162934" y="31232"/>
                    <a:pt x="166190" y="31232"/>
                    <a:pt x="169445" y="31232"/>
                  </a:cubicBezTo>
                  <a:cubicBezTo>
                    <a:pt x="170037" y="31232"/>
                    <a:pt x="170629" y="31380"/>
                    <a:pt x="170925" y="31824"/>
                  </a:cubicBezTo>
                  <a:cubicBezTo>
                    <a:pt x="177585" y="38040"/>
                    <a:pt x="183208" y="45291"/>
                    <a:pt x="187796" y="53134"/>
                  </a:cubicBezTo>
                  <a:cubicBezTo>
                    <a:pt x="187204" y="53430"/>
                    <a:pt x="186464" y="53726"/>
                    <a:pt x="185576" y="53726"/>
                  </a:cubicBezTo>
                  <a:cubicBezTo>
                    <a:pt x="179805" y="54022"/>
                    <a:pt x="174033" y="54318"/>
                    <a:pt x="168114" y="54466"/>
                  </a:cubicBezTo>
                  <a:cubicBezTo>
                    <a:pt x="166968" y="54510"/>
                    <a:pt x="165826" y="54531"/>
                    <a:pt x="164686" y="54531"/>
                  </a:cubicBezTo>
                  <a:cubicBezTo>
                    <a:pt x="154189" y="54531"/>
                    <a:pt x="143897" y="52769"/>
                    <a:pt x="133485" y="50767"/>
                  </a:cubicBezTo>
                  <a:cubicBezTo>
                    <a:pt x="129566" y="49907"/>
                    <a:pt x="125525" y="49417"/>
                    <a:pt x="121440" y="49417"/>
                  </a:cubicBezTo>
                  <a:cubicBezTo>
                    <a:pt x="119199" y="49417"/>
                    <a:pt x="116944" y="49564"/>
                    <a:pt x="114690" y="49879"/>
                  </a:cubicBezTo>
                  <a:cubicBezTo>
                    <a:pt x="112174" y="50175"/>
                    <a:pt x="109659" y="51063"/>
                    <a:pt x="107143" y="51655"/>
                  </a:cubicBezTo>
                  <a:cubicBezTo>
                    <a:pt x="104015" y="52216"/>
                    <a:pt x="100887" y="52473"/>
                    <a:pt x="97783" y="52473"/>
                  </a:cubicBezTo>
                  <a:cubicBezTo>
                    <a:pt x="95159" y="52473"/>
                    <a:pt x="92552" y="52289"/>
                    <a:pt x="89976" y="51951"/>
                  </a:cubicBezTo>
                  <a:cubicBezTo>
                    <a:pt x="85854" y="51570"/>
                    <a:pt x="81704" y="51380"/>
                    <a:pt x="77562" y="51380"/>
                  </a:cubicBezTo>
                  <a:cubicBezTo>
                    <a:pt x="72040" y="51380"/>
                    <a:pt x="66531" y="51718"/>
                    <a:pt x="61119" y="52395"/>
                  </a:cubicBezTo>
                  <a:cubicBezTo>
                    <a:pt x="59710" y="52566"/>
                    <a:pt x="58309" y="52650"/>
                    <a:pt x="56918" y="52650"/>
                  </a:cubicBezTo>
                  <a:cubicBezTo>
                    <a:pt x="52319" y="52650"/>
                    <a:pt x="47826" y="51731"/>
                    <a:pt x="43508" y="50027"/>
                  </a:cubicBezTo>
                  <a:cubicBezTo>
                    <a:pt x="39069" y="48103"/>
                    <a:pt x="34333" y="47067"/>
                    <a:pt x="29597" y="46919"/>
                  </a:cubicBezTo>
                  <a:cubicBezTo>
                    <a:pt x="27526" y="46919"/>
                    <a:pt x="25454" y="46623"/>
                    <a:pt x="23382" y="46475"/>
                  </a:cubicBezTo>
                  <a:cubicBezTo>
                    <a:pt x="22938" y="45587"/>
                    <a:pt x="23678" y="45143"/>
                    <a:pt x="24122" y="44699"/>
                  </a:cubicBezTo>
                  <a:cubicBezTo>
                    <a:pt x="29597" y="37152"/>
                    <a:pt x="36257" y="30344"/>
                    <a:pt x="43656" y="24721"/>
                  </a:cubicBezTo>
                  <a:cubicBezTo>
                    <a:pt x="45432" y="23389"/>
                    <a:pt x="47504" y="22649"/>
                    <a:pt x="49576" y="22649"/>
                  </a:cubicBezTo>
                  <a:cubicBezTo>
                    <a:pt x="50476" y="22600"/>
                    <a:pt x="51376" y="22576"/>
                    <a:pt x="52275" y="22576"/>
                  </a:cubicBezTo>
                  <a:close/>
                  <a:moveTo>
                    <a:pt x="26490" y="51359"/>
                  </a:moveTo>
                  <a:cubicBezTo>
                    <a:pt x="32557" y="51655"/>
                    <a:pt x="38625" y="52986"/>
                    <a:pt x="44396" y="55354"/>
                  </a:cubicBezTo>
                  <a:cubicBezTo>
                    <a:pt x="48244" y="56744"/>
                    <a:pt x="52323" y="57438"/>
                    <a:pt x="56411" y="57438"/>
                  </a:cubicBezTo>
                  <a:cubicBezTo>
                    <a:pt x="57983" y="57438"/>
                    <a:pt x="59557" y="57336"/>
                    <a:pt x="61119" y="57130"/>
                  </a:cubicBezTo>
                  <a:cubicBezTo>
                    <a:pt x="64078" y="56982"/>
                    <a:pt x="67038" y="56686"/>
                    <a:pt x="69998" y="56242"/>
                  </a:cubicBezTo>
                  <a:cubicBezTo>
                    <a:pt x="72711" y="56048"/>
                    <a:pt x="75396" y="55939"/>
                    <a:pt x="78077" y="55939"/>
                  </a:cubicBezTo>
                  <a:cubicBezTo>
                    <a:pt x="81538" y="55939"/>
                    <a:pt x="84994" y="56121"/>
                    <a:pt x="88496" y="56538"/>
                  </a:cubicBezTo>
                  <a:cubicBezTo>
                    <a:pt x="92091" y="56778"/>
                    <a:pt x="95686" y="57061"/>
                    <a:pt x="99281" y="57061"/>
                  </a:cubicBezTo>
                  <a:cubicBezTo>
                    <a:pt x="102346" y="57061"/>
                    <a:pt x="105410" y="56855"/>
                    <a:pt x="108475" y="56242"/>
                  </a:cubicBezTo>
                  <a:cubicBezTo>
                    <a:pt x="111138" y="55650"/>
                    <a:pt x="113506" y="54762"/>
                    <a:pt x="116170" y="54466"/>
                  </a:cubicBezTo>
                  <a:cubicBezTo>
                    <a:pt x="117759" y="54250"/>
                    <a:pt x="119340" y="54156"/>
                    <a:pt x="120916" y="54156"/>
                  </a:cubicBezTo>
                  <a:cubicBezTo>
                    <a:pt x="125797" y="54156"/>
                    <a:pt x="130634" y="55051"/>
                    <a:pt x="135556" y="55946"/>
                  </a:cubicBezTo>
                  <a:cubicBezTo>
                    <a:pt x="145606" y="58126"/>
                    <a:pt x="155953" y="59215"/>
                    <a:pt x="166273" y="59215"/>
                  </a:cubicBezTo>
                  <a:cubicBezTo>
                    <a:pt x="168566" y="59215"/>
                    <a:pt x="170858" y="59162"/>
                    <a:pt x="173145" y="59054"/>
                  </a:cubicBezTo>
                  <a:cubicBezTo>
                    <a:pt x="178325" y="58610"/>
                    <a:pt x="183504" y="58314"/>
                    <a:pt x="188684" y="57870"/>
                  </a:cubicBezTo>
                  <a:cubicBezTo>
                    <a:pt x="188887" y="57819"/>
                    <a:pt x="189090" y="57795"/>
                    <a:pt x="189289" y="57795"/>
                  </a:cubicBezTo>
                  <a:cubicBezTo>
                    <a:pt x="190248" y="57795"/>
                    <a:pt x="191102" y="58369"/>
                    <a:pt x="191348" y="59350"/>
                  </a:cubicBezTo>
                  <a:cubicBezTo>
                    <a:pt x="194603" y="66009"/>
                    <a:pt x="197267" y="73113"/>
                    <a:pt x="199043" y="80364"/>
                  </a:cubicBezTo>
                  <a:cubicBezTo>
                    <a:pt x="199043" y="80808"/>
                    <a:pt x="199043" y="81104"/>
                    <a:pt x="199043" y="81548"/>
                  </a:cubicBezTo>
                  <a:lnTo>
                    <a:pt x="192679" y="81548"/>
                  </a:lnTo>
                  <a:cubicBezTo>
                    <a:pt x="192258" y="81537"/>
                    <a:pt x="191836" y="81531"/>
                    <a:pt x="191413" y="81531"/>
                  </a:cubicBezTo>
                  <a:cubicBezTo>
                    <a:pt x="186340" y="81531"/>
                    <a:pt x="181159" y="82288"/>
                    <a:pt x="176105" y="82288"/>
                  </a:cubicBezTo>
                  <a:lnTo>
                    <a:pt x="154499" y="82288"/>
                  </a:lnTo>
                  <a:cubicBezTo>
                    <a:pt x="149023" y="82288"/>
                    <a:pt x="143696" y="81548"/>
                    <a:pt x="138516" y="80068"/>
                  </a:cubicBezTo>
                  <a:cubicBezTo>
                    <a:pt x="133189" y="78403"/>
                    <a:pt x="127695" y="77571"/>
                    <a:pt x="122159" y="77571"/>
                  </a:cubicBezTo>
                  <a:cubicBezTo>
                    <a:pt x="120314" y="77571"/>
                    <a:pt x="118464" y="77663"/>
                    <a:pt x="116614" y="77848"/>
                  </a:cubicBezTo>
                  <a:cubicBezTo>
                    <a:pt x="104183" y="79032"/>
                    <a:pt x="91604" y="79180"/>
                    <a:pt x="79025" y="79624"/>
                  </a:cubicBezTo>
                  <a:cubicBezTo>
                    <a:pt x="75622" y="79772"/>
                    <a:pt x="72218" y="79920"/>
                    <a:pt x="68814" y="79920"/>
                  </a:cubicBezTo>
                  <a:cubicBezTo>
                    <a:pt x="67787" y="79981"/>
                    <a:pt x="66760" y="80010"/>
                    <a:pt x="65732" y="80010"/>
                  </a:cubicBezTo>
                  <a:cubicBezTo>
                    <a:pt x="61728" y="80010"/>
                    <a:pt x="57724" y="79561"/>
                    <a:pt x="53719" y="78736"/>
                  </a:cubicBezTo>
                  <a:cubicBezTo>
                    <a:pt x="50252" y="77987"/>
                    <a:pt x="46725" y="77593"/>
                    <a:pt x="43177" y="77593"/>
                  </a:cubicBezTo>
                  <a:cubicBezTo>
                    <a:pt x="41122" y="77593"/>
                    <a:pt x="39059" y="77725"/>
                    <a:pt x="36997" y="77996"/>
                  </a:cubicBezTo>
                  <a:cubicBezTo>
                    <a:pt x="35401" y="78152"/>
                    <a:pt x="33785" y="78226"/>
                    <a:pt x="32160" y="78226"/>
                  </a:cubicBezTo>
                  <a:cubicBezTo>
                    <a:pt x="27603" y="78226"/>
                    <a:pt x="22970" y="77646"/>
                    <a:pt x="18498" y="76664"/>
                  </a:cubicBezTo>
                  <a:cubicBezTo>
                    <a:pt x="15391" y="75924"/>
                    <a:pt x="12135" y="75481"/>
                    <a:pt x="8879" y="75185"/>
                  </a:cubicBezTo>
                  <a:cubicBezTo>
                    <a:pt x="11099" y="67637"/>
                    <a:pt x="14059" y="60534"/>
                    <a:pt x="18054" y="53726"/>
                  </a:cubicBezTo>
                  <a:cubicBezTo>
                    <a:pt x="18350" y="53134"/>
                    <a:pt x="18794" y="52395"/>
                    <a:pt x="19682" y="52247"/>
                  </a:cubicBezTo>
                  <a:cubicBezTo>
                    <a:pt x="21902" y="51803"/>
                    <a:pt x="24122" y="51507"/>
                    <a:pt x="26490" y="51359"/>
                  </a:cubicBezTo>
                  <a:close/>
                  <a:moveTo>
                    <a:pt x="120610" y="95792"/>
                  </a:moveTo>
                  <a:cubicBezTo>
                    <a:pt x="124642" y="95792"/>
                    <a:pt x="128675" y="96273"/>
                    <a:pt x="132597" y="97235"/>
                  </a:cubicBezTo>
                  <a:cubicBezTo>
                    <a:pt x="134994" y="97767"/>
                    <a:pt x="137391" y="98034"/>
                    <a:pt x="139821" y="98034"/>
                  </a:cubicBezTo>
                  <a:cubicBezTo>
                    <a:pt x="141440" y="98034"/>
                    <a:pt x="143074" y="97915"/>
                    <a:pt x="144732" y="97679"/>
                  </a:cubicBezTo>
                  <a:cubicBezTo>
                    <a:pt x="146723" y="97473"/>
                    <a:pt x="148747" y="97362"/>
                    <a:pt x="150788" y="97362"/>
                  </a:cubicBezTo>
                  <a:cubicBezTo>
                    <a:pt x="153144" y="97362"/>
                    <a:pt x="155523" y="97509"/>
                    <a:pt x="157902" y="97827"/>
                  </a:cubicBezTo>
                  <a:cubicBezTo>
                    <a:pt x="160622" y="97993"/>
                    <a:pt x="163341" y="98076"/>
                    <a:pt x="166060" y="98076"/>
                  </a:cubicBezTo>
                  <a:cubicBezTo>
                    <a:pt x="170592" y="98076"/>
                    <a:pt x="175124" y="97845"/>
                    <a:pt x="179657" y="97383"/>
                  </a:cubicBezTo>
                  <a:cubicBezTo>
                    <a:pt x="186168" y="96939"/>
                    <a:pt x="192679" y="96347"/>
                    <a:pt x="199191" y="95903"/>
                  </a:cubicBezTo>
                  <a:cubicBezTo>
                    <a:pt x="199644" y="95868"/>
                    <a:pt x="200007" y="95833"/>
                    <a:pt x="200297" y="95833"/>
                  </a:cubicBezTo>
                  <a:cubicBezTo>
                    <a:pt x="201238" y="95833"/>
                    <a:pt x="201411" y="96200"/>
                    <a:pt x="201411" y="98123"/>
                  </a:cubicBezTo>
                  <a:cubicBezTo>
                    <a:pt x="201411" y="100490"/>
                    <a:pt x="201559" y="103006"/>
                    <a:pt x="201707" y="105522"/>
                  </a:cubicBezTo>
                  <a:cubicBezTo>
                    <a:pt x="201707" y="106854"/>
                    <a:pt x="201115" y="107446"/>
                    <a:pt x="199783" y="107594"/>
                  </a:cubicBezTo>
                  <a:cubicBezTo>
                    <a:pt x="194603" y="108186"/>
                    <a:pt x="189572" y="108778"/>
                    <a:pt x="184392" y="109814"/>
                  </a:cubicBezTo>
                  <a:cubicBezTo>
                    <a:pt x="181389" y="110474"/>
                    <a:pt x="178434" y="110721"/>
                    <a:pt x="175498" y="110721"/>
                  </a:cubicBezTo>
                  <a:cubicBezTo>
                    <a:pt x="171202" y="110721"/>
                    <a:pt x="166946" y="110193"/>
                    <a:pt x="162638" y="109666"/>
                  </a:cubicBezTo>
                  <a:cubicBezTo>
                    <a:pt x="157195" y="108888"/>
                    <a:pt x="151651" y="108514"/>
                    <a:pt x="146095" y="108514"/>
                  </a:cubicBezTo>
                  <a:cubicBezTo>
                    <a:pt x="142134" y="108514"/>
                    <a:pt x="138166" y="108704"/>
                    <a:pt x="134224" y="109074"/>
                  </a:cubicBezTo>
                  <a:cubicBezTo>
                    <a:pt x="130937" y="109439"/>
                    <a:pt x="127548" y="109704"/>
                    <a:pt x="124143" y="109704"/>
                  </a:cubicBezTo>
                  <a:cubicBezTo>
                    <a:pt x="123409" y="109704"/>
                    <a:pt x="122675" y="109692"/>
                    <a:pt x="121942" y="109666"/>
                  </a:cubicBezTo>
                  <a:cubicBezTo>
                    <a:pt x="120615" y="109624"/>
                    <a:pt x="119291" y="109603"/>
                    <a:pt x="117970" y="109603"/>
                  </a:cubicBezTo>
                  <a:cubicBezTo>
                    <a:pt x="109859" y="109603"/>
                    <a:pt x="101841" y="110400"/>
                    <a:pt x="93824" y="112181"/>
                  </a:cubicBezTo>
                  <a:cubicBezTo>
                    <a:pt x="90544" y="112884"/>
                    <a:pt x="87223" y="113257"/>
                    <a:pt x="83904" y="113257"/>
                  </a:cubicBezTo>
                  <a:cubicBezTo>
                    <a:pt x="80934" y="113257"/>
                    <a:pt x="77965" y="112958"/>
                    <a:pt x="75030" y="112329"/>
                  </a:cubicBezTo>
                  <a:cubicBezTo>
                    <a:pt x="69586" y="111321"/>
                    <a:pt x="64006" y="110794"/>
                    <a:pt x="58428" y="110794"/>
                  </a:cubicBezTo>
                  <a:cubicBezTo>
                    <a:pt x="55817" y="110794"/>
                    <a:pt x="53207" y="110910"/>
                    <a:pt x="50612" y="111145"/>
                  </a:cubicBezTo>
                  <a:cubicBezTo>
                    <a:pt x="49822" y="111219"/>
                    <a:pt x="49029" y="111256"/>
                    <a:pt x="48235" y="111256"/>
                  </a:cubicBezTo>
                  <a:cubicBezTo>
                    <a:pt x="44265" y="111256"/>
                    <a:pt x="40277" y="110332"/>
                    <a:pt x="36701" y="108482"/>
                  </a:cubicBezTo>
                  <a:cubicBezTo>
                    <a:pt x="34925" y="107742"/>
                    <a:pt x="33593" y="106262"/>
                    <a:pt x="33297" y="104338"/>
                  </a:cubicBezTo>
                  <a:cubicBezTo>
                    <a:pt x="34925" y="103302"/>
                    <a:pt x="36849" y="102710"/>
                    <a:pt x="38773" y="102710"/>
                  </a:cubicBezTo>
                  <a:cubicBezTo>
                    <a:pt x="47800" y="102710"/>
                    <a:pt x="56679" y="101378"/>
                    <a:pt x="65706" y="100638"/>
                  </a:cubicBezTo>
                  <a:cubicBezTo>
                    <a:pt x="67799" y="100534"/>
                    <a:pt x="69892" y="100429"/>
                    <a:pt x="71985" y="100429"/>
                  </a:cubicBezTo>
                  <a:cubicBezTo>
                    <a:pt x="72852" y="100429"/>
                    <a:pt x="73719" y="100447"/>
                    <a:pt x="74586" y="100490"/>
                  </a:cubicBezTo>
                  <a:cubicBezTo>
                    <a:pt x="75844" y="100523"/>
                    <a:pt x="77102" y="100540"/>
                    <a:pt x="78361" y="100540"/>
                  </a:cubicBezTo>
                  <a:cubicBezTo>
                    <a:pt x="88496" y="100540"/>
                    <a:pt x="98618" y="99473"/>
                    <a:pt x="108623" y="97235"/>
                  </a:cubicBezTo>
                  <a:cubicBezTo>
                    <a:pt x="112544" y="96273"/>
                    <a:pt x="116577" y="95792"/>
                    <a:pt x="120610" y="95792"/>
                  </a:cubicBezTo>
                  <a:close/>
                  <a:moveTo>
                    <a:pt x="8747" y="79570"/>
                  </a:moveTo>
                  <a:cubicBezTo>
                    <a:pt x="9049" y="79570"/>
                    <a:pt x="9429" y="79594"/>
                    <a:pt x="9915" y="79624"/>
                  </a:cubicBezTo>
                  <a:cubicBezTo>
                    <a:pt x="12875" y="79920"/>
                    <a:pt x="15687" y="80512"/>
                    <a:pt x="18646" y="81252"/>
                  </a:cubicBezTo>
                  <a:cubicBezTo>
                    <a:pt x="22817" y="82350"/>
                    <a:pt x="27151" y="82959"/>
                    <a:pt x="31526" y="82959"/>
                  </a:cubicBezTo>
                  <a:cubicBezTo>
                    <a:pt x="33050" y="82959"/>
                    <a:pt x="34580" y="82885"/>
                    <a:pt x="36109" y="82732"/>
                  </a:cubicBezTo>
                  <a:cubicBezTo>
                    <a:pt x="38174" y="82540"/>
                    <a:pt x="40255" y="82441"/>
                    <a:pt x="42336" y="82441"/>
                  </a:cubicBezTo>
                  <a:cubicBezTo>
                    <a:pt x="46668" y="82441"/>
                    <a:pt x="51001" y="82868"/>
                    <a:pt x="55199" y="83768"/>
                  </a:cubicBezTo>
                  <a:cubicBezTo>
                    <a:pt x="59446" y="84493"/>
                    <a:pt x="63766" y="84856"/>
                    <a:pt x="68057" y="84856"/>
                  </a:cubicBezTo>
                  <a:cubicBezTo>
                    <a:pt x="69896" y="84856"/>
                    <a:pt x="71729" y="84789"/>
                    <a:pt x="73550" y="84656"/>
                  </a:cubicBezTo>
                  <a:cubicBezTo>
                    <a:pt x="85537" y="84212"/>
                    <a:pt x="97376" y="83768"/>
                    <a:pt x="109363" y="83176"/>
                  </a:cubicBezTo>
                  <a:cubicBezTo>
                    <a:pt x="112322" y="83176"/>
                    <a:pt x="115430" y="82880"/>
                    <a:pt x="118538" y="82584"/>
                  </a:cubicBezTo>
                  <a:cubicBezTo>
                    <a:pt x="120151" y="82372"/>
                    <a:pt x="121777" y="82269"/>
                    <a:pt x="123404" y="82269"/>
                  </a:cubicBezTo>
                  <a:cubicBezTo>
                    <a:pt x="127449" y="82269"/>
                    <a:pt x="131504" y="82903"/>
                    <a:pt x="135408" y="84064"/>
                  </a:cubicBezTo>
                  <a:cubicBezTo>
                    <a:pt x="141872" y="86127"/>
                    <a:pt x="148591" y="87039"/>
                    <a:pt x="155328" y="87039"/>
                  </a:cubicBezTo>
                  <a:cubicBezTo>
                    <a:pt x="155841" y="87039"/>
                    <a:pt x="156354" y="87034"/>
                    <a:pt x="156867" y="87024"/>
                  </a:cubicBezTo>
                  <a:cubicBezTo>
                    <a:pt x="159162" y="86909"/>
                    <a:pt x="161457" y="86873"/>
                    <a:pt x="163750" y="86873"/>
                  </a:cubicBezTo>
                  <a:cubicBezTo>
                    <a:pt x="167512" y="86873"/>
                    <a:pt x="171267" y="86969"/>
                    <a:pt x="175004" y="86969"/>
                  </a:cubicBezTo>
                  <a:cubicBezTo>
                    <a:pt x="177800" y="86969"/>
                    <a:pt x="180586" y="86915"/>
                    <a:pt x="183356" y="86728"/>
                  </a:cubicBezTo>
                  <a:cubicBezTo>
                    <a:pt x="188240" y="86284"/>
                    <a:pt x="192975" y="86284"/>
                    <a:pt x="197711" y="86284"/>
                  </a:cubicBezTo>
                  <a:cubicBezTo>
                    <a:pt x="200227" y="86284"/>
                    <a:pt x="200227" y="86284"/>
                    <a:pt x="200671" y="88799"/>
                  </a:cubicBezTo>
                  <a:cubicBezTo>
                    <a:pt x="200671" y="89243"/>
                    <a:pt x="200671" y="89687"/>
                    <a:pt x="200819" y="90131"/>
                  </a:cubicBezTo>
                  <a:cubicBezTo>
                    <a:pt x="200967" y="91167"/>
                    <a:pt x="200671" y="91463"/>
                    <a:pt x="199635" y="91611"/>
                  </a:cubicBezTo>
                  <a:cubicBezTo>
                    <a:pt x="196083" y="91759"/>
                    <a:pt x="192679" y="92203"/>
                    <a:pt x="189276" y="92351"/>
                  </a:cubicBezTo>
                  <a:cubicBezTo>
                    <a:pt x="183504" y="92647"/>
                    <a:pt x="177733" y="92795"/>
                    <a:pt x="171961" y="93239"/>
                  </a:cubicBezTo>
                  <a:cubicBezTo>
                    <a:pt x="169593" y="93338"/>
                    <a:pt x="167209" y="93387"/>
                    <a:pt x="164819" y="93387"/>
                  </a:cubicBezTo>
                  <a:cubicBezTo>
                    <a:pt x="160040" y="93387"/>
                    <a:pt x="155239" y="93190"/>
                    <a:pt x="150503" y="92795"/>
                  </a:cubicBezTo>
                  <a:cubicBezTo>
                    <a:pt x="149763" y="92721"/>
                    <a:pt x="149060" y="92684"/>
                    <a:pt x="148376" y="92684"/>
                  </a:cubicBezTo>
                  <a:cubicBezTo>
                    <a:pt x="147691" y="92684"/>
                    <a:pt x="147025" y="92721"/>
                    <a:pt x="146359" y="92795"/>
                  </a:cubicBezTo>
                  <a:cubicBezTo>
                    <a:pt x="144275" y="93084"/>
                    <a:pt x="142146" y="93238"/>
                    <a:pt x="140007" y="93238"/>
                  </a:cubicBezTo>
                  <a:cubicBezTo>
                    <a:pt x="136678" y="93238"/>
                    <a:pt x="133324" y="92866"/>
                    <a:pt x="130081" y="92055"/>
                  </a:cubicBezTo>
                  <a:cubicBezTo>
                    <a:pt x="126817" y="91427"/>
                    <a:pt x="123526" y="91119"/>
                    <a:pt x="120243" y="91119"/>
                  </a:cubicBezTo>
                  <a:cubicBezTo>
                    <a:pt x="115785" y="91119"/>
                    <a:pt x="111341" y="91687"/>
                    <a:pt x="106995" y="92795"/>
                  </a:cubicBezTo>
                  <a:cubicBezTo>
                    <a:pt x="98188" y="94767"/>
                    <a:pt x="89148" y="95804"/>
                    <a:pt x="80082" y="95804"/>
                  </a:cubicBezTo>
                  <a:cubicBezTo>
                    <a:pt x="78941" y="95804"/>
                    <a:pt x="77799" y="95788"/>
                    <a:pt x="76657" y="95755"/>
                  </a:cubicBezTo>
                  <a:cubicBezTo>
                    <a:pt x="68222" y="95755"/>
                    <a:pt x="59787" y="96199"/>
                    <a:pt x="51500" y="97531"/>
                  </a:cubicBezTo>
                  <a:cubicBezTo>
                    <a:pt x="47948" y="97827"/>
                    <a:pt x="44544" y="97975"/>
                    <a:pt x="41140" y="97975"/>
                  </a:cubicBezTo>
                  <a:cubicBezTo>
                    <a:pt x="40823" y="97959"/>
                    <a:pt x="40508" y="97952"/>
                    <a:pt x="40194" y="97952"/>
                  </a:cubicBezTo>
                  <a:cubicBezTo>
                    <a:pt x="37432" y="97952"/>
                    <a:pt x="34801" y="98524"/>
                    <a:pt x="32409" y="99454"/>
                  </a:cubicBezTo>
                  <a:cubicBezTo>
                    <a:pt x="28414" y="101082"/>
                    <a:pt x="27378" y="103746"/>
                    <a:pt x="29301" y="107594"/>
                  </a:cubicBezTo>
                  <a:cubicBezTo>
                    <a:pt x="30485" y="109814"/>
                    <a:pt x="32261" y="111441"/>
                    <a:pt x="34333" y="112625"/>
                  </a:cubicBezTo>
                  <a:cubicBezTo>
                    <a:pt x="38415" y="114794"/>
                    <a:pt x="42936" y="115973"/>
                    <a:pt x="47423" y="115973"/>
                  </a:cubicBezTo>
                  <a:cubicBezTo>
                    <a:pt x="48142" y="115973"/>
                    <a:pt x="48860" y="115942"/>
                    <a:pt x="49576" y="115881"/>
                  </a:cubicBezTo>
                  <a:cubicBezTo>
                    <a:pt x="52146" y="115715"/>
                    <a:pt x="54716" y="115631"/>
                    <a:pt x="57283" y="115631"/>
                  </a:cubicBezTo>
                  <a:cubicBezTo>
                    <a:pt x="63879" y="115631"/>
                    <a:pt x="70455" y="116189"/>
                    <a:pt x="76953" y="117361"/>
                  </a:cubicBezTo>
                  <a:cubicBezTo>
                    <a:pt x="79484" y="117773"/>
                    <a:pt x="82038" y="117974"/>
                    <a:pt x="84587" y="117974"/>
                  </a:cubicBezTo>
                  <a:cubicBezTo>
                    <a:pt x="88449" y="117974"/>
                    <a:pt x="92300" y="117512"/>
                    <a:pt x="96044" y="116621"/>
                  </a:cubicBezTo>
                  <a:cubicBezTo>
                    <a:pt x="102691" y="115129"/>
                    <a:pt x="109587" y="114383"/>
                    <a:pt x="116503" y="114383"/>
                  </a:cubicBezTo>
                  <a:cubicBezTo>
                    <a:pt x="117132" y="114383"/>
                    <a:pt x="117761" y="114389"/>
                    <a:pt x="118390" y="114401"/>
                  </a:cubicBezTo>
                  <a:cubicBezTo>
                    <a:pt x="124605" y="114401"/>
                    <a:pt x="130821" y="114105"/>
                    <a:pt x="137036" y="113513"/>
                  </a:cubicBezTo>
                  <a:cubicBezTo>
                    <a:pt x="140009" y="113277"/>
                    <a:pt x="142982" y="113162"/>
                    <a:pt x="145950" y="113162"/>
                  </a:cubicBezTo>
                  <a:cubicBezTo>
                    <a:pt x="152290" y="113162"/>
                    <a:pt x="158608" y="113689"/>
                    <a:pt x="164858" y="114697"/>
                  </a:cubicBezTo>
                  <a:cubicBezTo>
                    <a:pt x="168081" y="115223"/>
                    <a:pt x="171333" y="115486"/>
                    <a:pt x="174575" y="115486"/>
                  </a:cubicBezTo>
                  <a:cubicBezTo>
                    <a:pt x="178628" y="115486"/>
                    <a:pt x="182666" y="115075"/>
                    <a:pt x="186612" y="114253"/>
                  </a:cubicBezTo>
                  <a:cubicBezTo>
                    <a:pt x="191348" y="113217"/>
                    <a:pt x="196083" y="113217"/>
                    <a:pt x="201263" y="112033"/>
                  </a:cubicBezTo>
                  <a:lnTo>
                    <a:pt x="201263" y="112033"/>
                  </a:lnTo>
                  <a:cubicBezTo>
                    <a:pt x="200967" y="114401"/>
                    <a:pt x="200819" y="116325"/>
                    <a:pt x="200523" y="118249"/>
                  </a:cubicBezTo>
                  <a:cubicBezTo>
                    <a:pt x="200523" y="118841"/>
                    <a:pt x="200227" y="119433"/>
                    <a:pt x="199191" y="119433"/>
                  </a:cubicBezTo>
                  <a:cubicBezTo>
                    <a:pt x="198640" y="119407"/>
                    <a:pt x="198090" y="119394"/>
                    <a:pt x="197540" y="119394"/>
                  </a:cubicBezTo>
                  <a:cubicBezTo>
                    <a:pt x="191876" y="119394"/>
                    <a:pt x="186223" y="120695"/>
                    <a:pt x="180692" y="121505"/>
                  </a:cubicBezTo>
                  <a:cubicBezTo>
                    <a:pt x="171059" y="122995"/>
                    <a:pt x="161337" y="123775"/>
                    <a:pt x="151594" y="123775"/>
                  </a:cubicBezTo>
                  <a:cubicBezTo>
                    <a:pt x="148765" y="123775"/>
                    <a:pt x="145934" y="123710"/>
                    <a:pt x="143104" y="123576"/>
                  </a:cubicBezTo>
                  <a:cubicBezTo>
                    <a:pt x="141716" y="123521"/>
                    <a:pt x="140329" y="123493"/>
                    <a:pt x="138942" y="123493"/>
                  </a:cubicBezTo>
                  <a:cubicBezTo>
                    <a:pt x="129235" y="123493"/>
                    <a:pt x="119555" y="124853"/>
                    <a:pt x="110103" y="127572"/>
                  </a:cubicBezTo>
                  <a:cubicBezTo>
                    <a:pt x="98856" y="130384"/>
                    <a:pt x="87313" y="132160"/>
                    <a:pt x="75769" y="132900"/>
                  </a:cubicBezTo>
                  <a:cubicBezTo>
                    <a:pt x="71774" y="133196"/>
                    <a:pt x="67630" y="133492"/>
                    <a:pt x="63635" y="133936"/>
                  </a:cubicBezTo>
                  <a:cubicBezTo>
                    <a:pt x="61411" y="134183"/>
                    <a:pt x="59135" y="134301"/>
                    <a:pt x="56851" y="134301"/>
                  </a:cubicBezTo>
                  <a:cubicBezTo>
                    <a:pt x="53664" y="134301"/>
                    <a:pt x="50460" y="134071"/>
                    <a:pt x="47356" y="133640"/>
                  </a:cubicBezTo>
                  <a:cubicBezTo>
                    <a:pt x="41288" y="132604"/>
                    <a:pt x="35073" y="132308"/>
                    <a:pt x="29006" y="131716"/>
                  </a:cubicBezTo>
                  <a:cubicBezTo>
                    <a:pt x="25898" y="131420"/>
                    <a:pt x="22790" y="130976"/>
                    <a:pt x="19682" y="129940"/>
                  </a:cubicBezTo>
                  <a:cubicBezTo>
                    <a:pt x="16427" y="128904"/>
                    <a:pt x="13023" y="128164"/>
                    <a:pt x="9619" y="127868"/>
                  </a:cubicBezTo>
                  <a:cubicBezTo>
                    <a:pt x="8435" y="127868"/>
                    <a:pt x="7399" y="126980"/>
                    <a:pt x="7251" y="125796"/>
                  </a:cubicBezTo>
                  <a:cubicBezTo>
                    <a:pt x="6215" y="121209"/>
                    <a:pt x="5476" y="116621"/>
                    <a:pt x="5032" y="111885"/>
                  </a:cubicBezTo>
                  <a:cubicBezTo>
                    <a:pt x="4144" y="101822"/>
                    <a:pt x="4884" y="91611"/>
                    <a:pt x="7103" y="81696"/>
                  </a:cubicBezTo>
                  <a:cubicBezTo>
                    <a:pt x="7574" y="79932"/>
                    <a:pt x="7577" y="79570"/>
                    <a:pt x="8747" y="79570"/>
                  </a:cubicBezTo>
                  <a:close/>
                  <a:moveTo>
                    <a:pt x="192975" y="142963"/>
                  </a:moveTo>
                  <a:lnTo>
                    <a:pt x="192975" y="142963"/>
                  </a:lnTo>
                  <a:cubicBezTo>
                    <a:pt x="192679" y="144147"/>
                    <a:pt x="192383" y="145331"/>
                    <a:pt x="191644" y="146366"/>
                  </a:cubicBezTo>
                  <a:cubicBezTo>
                    <a:pt x="189424" y="150954"/>
                    <a:pt x="186908" y="155246"/>
                    <a:pt x="184096" y="159389"/>
                  </a:cubicBezTo>
                  <a:cubicBezTo>
                    <a:pt x="183698" y="160186"/>
                    <a:pt x="182824" y="160744"/>
                    <a:pt x="181900" y="160744"/>
                  </a:cubicBezTo>
                  <a:cubicBezTo>
                    <a:pt x="181794" y="160744"/>
                    <a:pt x="181687" y="160736"/>
                    <a:pt x="181580" y="160721"/>
                  </a:cubicBezTo>
                  <a:cubicBezTo>
                    <a:pt x="179213" y="160721"/>
                    <a:pt x="176845" y="160425"/>
                    <a:pt x="174477" y="159685"/>
                  </a:cubicBezTo>
                  <a:cubicBezTo>
                    <a:pt x="177585" y="155394"/>
                    <a:pt x="179657" y="150658"/>
                    <a:pt x="182912" y="146662"/>
                  </a:cubicBezTo>
                  <a:cubicBezTo>
                    <a:pt x="185428" y="143703"/>
                    <a:pt x="189276" y="143555"/>
                    <a:pt x="192975" y="142963"/>
                  </a:cubicBezTo>
                  <a:close/>
                  <a:moveTo>
                    <a:pt x="137332" y="151694"/>
                  </a:moveTo>
                  <a:cubicBezTo>
                    <a:pt x="141032" y="151694"/>
                    <a:pt x="144732" y="151694"/>
                    <a:pt x="148283" y="151842"/>
                  </a:cubicBezTo>
                  <a:cubicBezTo>
                    <a:pt x="149763" y="151990"/>
                    <a:pt x="151095" y="152138"/>
                    <a:pt x="152575" y="152434"/>
                  </a:cubicBezTo>
                  <a:cubicBezTo>
                    <a:pt x="154795" y="153026"/>
                    <a:pt x="155091" y="153914"/>
                    <a:pt x="153463" y="155542"/>
                  </a:cubicBezTo>
                  <a:cubicBezTo>
                    <a:pt x="150799" y="158353"/>
                    <a:pt x="147543" y="160425"/>
                    <a:pt x="143844" y="161757"/>
                  </a:cubicBezTo>
                  <a:cubicBezTo>
                    <a:pt x="133929" y="165753"/>
                    <a:pt x="123273" y="168121"/>
                    <a:pt x="112618" y="168417"/>
                  </a:cubicBezTo>
                  <a:cubicBezTo>
                    <a:pt x="107439" y="168565"/>
                    <a:pt x="102259" y="169008"/>
                    <a:pt x="97080" y="169748"/>
                  </a:cubicBezTo>
                  <a:cubicBezTo>
                    <a:pt x="89532" y="170784"/>
                    <a:pt x="81689" y="170636"/>
                    <a:pt x="74142" y="171376"/>
                  </a:cubicBezTo>
                  <a:cubicBezTo>
                    <a:pt x="64078" y="172412"/>
                    <a:pt x="54015" y="172560"/>
                    <a:pt x="43952" y="173744"/>
                  </a:cubicBezTo>
                  <a:cubicBezTo>
                    <a:pt x="41732" y="173892"/>
                    <a:pt x="39661" y="174336"/>
                    <a:pt x="37441" y="174780"/>
                  </a:cubicBezTo>
                  <a:cubicBezTo>
                    <a:pt x="37231" y="174815"/>
                    <a:pt x="37013" y="174833"/>
                    <a:pt x="36793" y="174833"/>
                  </a:cubicBezTo>
                  <a:cubicBezTo>
                    <a:pt x="36080" y="174833"/>
                    <a:pt x="35342" y="174640"/>
                    <a:pt x="34777" y="174188"/>
                  </a:cubicBezTo>
                  <a:cubicBezTo>
                    <a:pt x="28562" y="168121"/>
                    <a:pt x="23086" y="161165"/>
                    <a:pt x="18794" y="153618"/>
                  </a:cubicBezTo>
                  <a:cubicBezTo>
                    <a:pt x="24122" y="153618"/>
                    <a:pt x="29301" y="153914"/>
                    <a:pt x="34481" y="154506"/>
                  </a:cubicBezTo>
                  <a:cubicBezTo>
                    <a:pt x="43656" y="155246"/>
                    <a:pt x="52683" y="156282"/>
                    <a:pt x="61859" y="156430"/>
                  </a:cubicBezTo>
                  <a:cubicBezTo>
                    <a:pt x="62930" y="156448"/>
                    <a:pt x="64004" y="156458"/>
                    <a:pt x="65080" y="156458"/>
                  </a:cubicBezTo>
                  <a:cubicBezTo>
                    <a:pt x="72474" y="156458"/>
                    <a:pt x="79967" y="156021"/>
                    <a:pt x="87460" y="155246"/>
                  </a:cubicBezTo>
                  <a:cubicBezTo>
                    <a:pt x="95748" y="154506"/>
                    <a:pt x="104035" y="153766"/>
                    <a:pt x="112322" y="153026"/>
                  </a:cubicBezTo>
                  <a:cubicBezTo>
                    <a:pt x="120610" y="152286"/>
                    <a:pt x="129045" y="151694"/>
                    <a:pt x="137332" y="151694"/>
                  </a:cubicBezTo>
                  <a:close/>
                  <a:moveTo>
                    <a:pt x="197786" y="123687"/>
                  </a:moveTo>
                  <a:cubicBezTo>
                    <a:pt x="198303" y="123687"/>
                    <a:pt x="198821" y="123700"/>
                    <a:pt x="199339" y="123724"/>
                  </a:cubicBezTo>
                  <a:cubicBezTo>
                    <a:pt x="198451" y="128312"/>
                    <a:pt x="197267" y="132752"/>
                    <a:pt x="195639" y="137191"/>
                  </a:cubicBezTo>
                  <a:cubicBezTo>
                    <a:pt x="195343" y="138375"/>
                    <a:pt x="194455" y="138375"/>
                    <a:pt x="193419" y="138523"/>
                  </a:cubicBezTo>
                  <a:cubicBezTo>
                    <a:pt x="191052" y="138819"/>
                    <a:pt x="188684" y="139263"/>
                    <a:pt x="186316" y="139855"/>
                  </a:cubicBezTo>
                  <a:cubicBezTo>
                    <a:pt x="182764" y="140595"/>
                    <a:pt x="179805" y="142667"/>
                    <a:pt x="177881" y="145774"/>
                  </a:cubicBezTo>
                  <a:cubicBezTo>
                    <a:pt x="175365" y="149474"/>
                    <a:pt x="172997" y="153174"/>
                    <a:pt x="170777" y="156874"/>
                  </a:cubicBezTo>
                  <a:cubicBezTo>
                    <a:pt x="168558" y="160721"/>
                    <a:pt x="169741" y="163237"/>
                    <a:pt x="173737" y="164569"/>
                  </a:cubicBezTo>
                  <a:cubicBezTo>
                    <a:pt x="175661" y="165013"/>
                    <a:pt x="177585" y="165309"/>
                    <a:pt x="179509" y="165457"/>
                  </a:cubicBezTo>
                  <a:cubicBezTo>
                    <a:pt x="175661" y="170192"/>
                    <a:pt x="171369" y="174632"/>
                    <a:pt x="166634" y="178628"/>
                  </a:cubicBezTo>
                  <a:cubicBezTo>
                    <a:pt x="165894" y="179220"/>
                    <a:pt x="165006" y="179664"/>
                    <a:pt x="163970" y="179664"/>
                  </a:cubicBezTo>
                  <a:cubicBezTo>
                    <a:pt x="157458" y="180256"/>
                    <a:pt x="151095" y="181439"/>
                    <a:pt x="144584" y="182031"/>
                  </a:cubicBezTo>
                  <a:cubicBezTo>
                    <a:pt x="134668" y="182771"/>
                    <a:pt x="124605" y="183511"/>
                    <a:pt x="114690" y="184695"/>
                  </a:cubicBezTo>
                  <a:cubicBezTo>
                    <a:pt x="102111" y="186175"/>
                    <a:pt x="89532" y="186323"/>
                    <a:pt x="76805" y="187211"/>
                  </a:cubicBezTo>
                  <a:cubicBezTo>
                    <a:pt x="70590" y="187655"/>
                    <a:pt x="64374" y="188395"/>
                    <a:pt x="58159" y="189135"/>
                  </a:cubicBezTo>
                  <a:cubicBezTo>
                    <a:pt x="57752" y="189209"/>
                    <a:pt x="57336" y="189246"/>
                    <a:pt x="56917" y="189246"/>
                  </a:cubicBezTo>
                  <a:cubicBezTo>
                    <a:pt x="55662" y="189246"/>
                    <a:pt x="54385" y="188913"/>
                    <a:pt x="53275" y="188247"/>
                  </a:cubicBezTo>
                  <a:cubicBezTo>
                    <a:pt x="48836" y="185583"/>
                    <a:pt x="44692" y="182475"/>
                    <a:pt x="40697" y="179220"/>
                  </a:cubicBezTo>
                  <a:cubicBezTo>
                    <a:pt x="41880" y="178628"/>
                    <a:pt x="43064" y="178332"/>
                    <a:pt x="44396" y="178332"/>
                  </a:cubicBezTo>
                  <a:cubicBezTo>
                    <a:pt x="49724" y="177888"/>
                    <a:pt x="54903" y="177740"/>
                    <a:pt x="60231" y="177296"/>
                  </a:cubicBezTo>
                  <a:cubicBezTo>
                    <a:pt x="75178" y="175816"/>
                    <a:pt x="90272" y="175520"/>
                    <a:pt x="105219" y="173596"/>
                  </a:cubicBezTo>
                  <a:cubicBezTo>
                    <a:pt x="109955" y="173004"/>
                    <a:pt x="114838" y="173152"/>
                    <a:pt x="119574" y="172708"/>
                  </a:cubicBezTo>
                  <a:cubicBezTo>
                    <a:pt x="129341" y="171672"/>
                    <a:pt x="138960" y="169156"/>
                    <a:pt x="147987" y="165161"/>
                  </a:cubicBezTo>
                  <a:cubicBezTo>
                    <a:pt x="151391" y="163533"/>
                    <a:pt x="154499" y="161313"/>
                    <a:pt x="157163" y="158649"/>
                  </a:cubicBezTo>
                  <a:cubicBezTo>
                    <a:pt x="158938" y="157170"/>
                    <a:pt x="159678" y="154802"/>
                    <a:pt x="159086" y="152434"/>
                  </a:cubicBezTo>
                  <a:cubicBezTo>
                    <a:pt x="158346" y="150066"/>
                    <a:pt x="156275" y="148142"/>
                    <a:pt x="153759" y="147846"/>
                  </a:cubicBezTo>
                  <a:cubicBezTo>
                    <a:pt x="150552" y="147230"/>
                    <a:pt x="147346" y="146921"/>
                    <a:pt x="144140" y="146921"/>
                  </a:cubicBezTo>
                  <a:cubicBezTo>
                    <a:pt x="143498" y="146921"/>
                    <a:pt x="142857" y="146934"/>
                    <a:pt x="142216" y="146958"/>
                  </a:cubicBezTo>
                  <a:cubicBezTo>
                    <a:pt x="133041" y="146958"/>
                    <a:pt x="123717" y="147254"/>
                    <a:pt x="114690" y="148142"/>
                  </a:cubicBezTo>
                  <a:cubicBezTo>
                    <a:pt x="106107" y="148882"/>
                    <a:pt x="97672" y="149474"/>
                    <a:pt x="89088" y="150214"/>
                  </a:cubicBezTo>
                  <a:cubicBezTo>
                    <a:pt x="80717" y="151144"/>
                    <a:pt x="72345" y="151716"/>
                    <a:pt x="63974" y="151716"/>
                  </a:cubicBezTo>
                  <a:cubicBezTo>
                    <a:pt x="63022" y="151716"/>
                    <a:pt x="62071" y="151709"/>
                    <a:pt x="61119" y="151694"/>
                  </a:cubicBezTo>
                  <a:cubicBezTo>
                    <a:pt x="52535" y="151398"/>
                    <a:pt x="43952" y="150510"/>
                    <a:pt x="35517" y="149918"/>
                  </a:cubicBezTo>
                  <a:cubicBezTo>
                    <a:pt x="30494" y="149522"/>
                    <a:pt x="25354" y="149007"/>
                    <a:pt x="20306" y="149007"/>
                  </a:cubicBezTo>
                  <a:cubicBezTo>
                    <a:pt x="19702" y="149007"/>
                    <a:pt x="19099" y="149014"/>
                    <a:pt x="18498" y="149030"/>
                  </a:cubicBezTo>
                  <a:cubicBezTo>
                    <a:pt x="18307" y="149068"/>
                    <a:pt x="18114" y="149087"/>
                    <a:pt x="17920" y="149087"/>
                  </a:cubicBezTo>
                  <a:cubicBezTo>
                    <a:pt x="16618" y="149087"/>
                    <a:pt x="15333" y="148247"/>
                    <a:pt x="14947" y="146958"/>
                  </a:cubicBezTo>
                  <a:cubicBezTo>
                    <a:pt x="12727" y="142519"/>
                    <a:pt x="10951" y="137931"/>
                    <a:pt x="9323" y="133196"/>
                  </a:cubicBezTo>
                  <a:cubicBezTo>
                    <a:pt x="9668" y="132782"/>
                    <a:pt x="9981" y="132657"/>
                    <a:pt x="10276" y="132657"/>
                  </a:cubicBezTo>
                  <a:cubicBezTo>
                    <a:pt x="10615" y="132657"/>
                    <a:pt x="10931" y="132821"/>
                    <a:pt x="11247" y="132900"/>
                  </a:cubicBezTo>
                  <a:cubicBezTo>
                    <a:pt x="12431" y="133048"/>
                    <a:pt x="13615" y="133196"/>
                    <a:pt x="14947" y="133640"/>
                  </a:cubicBezTo>
                  <a:cubicBezTo>
                    <a:pt x="21754" y="135711"/>
                    <a:pt x="29006" y="136895"/>
                    <a:pt x="36109" y="137043"/>
                  </a:cubicBezTo>
                  <a:cubicBezTo>
                    <a:pt x="39809" y="137191"/>
                    <a:pt x="43508" y="137783"/>
                    <a:pt x="47208" y="138375"/>
                  </a:cubicBezTo>
                  <a:cubicBezTo>
                    <a:pt x="50168" y="138770"/>
                    <a:pt x="53127" y="138967"/>
                    <a:pt x="56043" y="138967"/>
                  </a:cubicBezTo>
                  <a:cubicBezTo>
                    <a:pt x="57501" y="138967"/>
                    <a:pt x="58948" y="138918"/>
                    <a:pt x="60379" y="138819"/>
                  </a:cubicBezTo>
                  <a:cubicBezTo>
                    <a:pt x="67186" y="138227"/>
                    <a:pt x="73846" y="137783"/>
                    <a:pt x="80505" y="137191"/>
                  </a:cubicBezTo>
                  <a:cubicBezTo>
                    <a:pt x="92344" y="136155"/>
                    <a:pt x="104183" y="134083"/>
                    <a:pt x="115726" y="130976"/>
                  </a:cubicBezTo>
                  <a:cubicBezTo>
                    <a:pt x="122600" y="129051"/>
                    <a:pt x="129728" y="128148"/>
                    <a:pt x="136876" y="128148"/>
                  </a:cubicBezTo>
                  <a:cubicBezTo>
                    <a:pt x="137422" y="128148"/>
                    <a:pt x="137969" y="128153"/>
                    <a:pt x="138516" y="128164"/>
                  </a:cubicBezTo>
                  <a:cubicBezTo>
                    <a:pt x="143844" y="128312"/>
                    <a:pt x="149171" y="128312"/>
                    <a:pt x="154351" y="128312"/>
                  </a:cubicBezTo>
                  <a:cubicBezTo>
                    <a:pt x="166338" y="128164"/>
                    <a:pt x="178325" y="126980"/>
                    <a:pt x="190164" y="124612"/>
                  </a:cubicBezTo>
                  <a:cubicBezTo>
                    <a:pt x="192630" y="123996"/>
                    <a:pt x="195199" y="123687"/>
                    <a:pt x="197786" y="123687"/>
                  </a:cubicBezTo>
                  <a:close/>
                  <a:moveTo>
                    <a:pt x="156571" y="185435"/>
                  </a:moveTo>
                  <a:lnTo>
                    <a:pt x="156571" y="185435"/>
                  </a:lnTo>
                  <a:cubicBezTo>
                    <a:pt x="151687" y="191355"/>
                    <a:pt x="126825" y="200234"/>
                    <a:pt x="111286" y="201418"/>
                  </a:cubicBezTo>
                  <a:cubicBezTo>
                    <a:pt x="108687" y="201632"/>
                    <a:pt x="106079" y="201739"/>
                    <a:pt x="103472" y="201739"/>
                  </a:cubicBezTo>
                  <a:cubicBezTo>
                    <a:pt x="89903" y="201739"/>
                    <a:pt x="76344" y="198841"/>
                    <a:pt x="63931" y="193130"/>
                  </a:cubicBezTo>
                  <a:cubicBezTo>
                    <a:pt x="94860" y="191207"/>
                    <a:pt x="125789" y="188839"/>
                    <a:pt x="156571" y="185435"/>
                  </a:cubicBezTo>
                  <a:close/>
                  <a:moveTo>
                    <a:pt x="103271" y="1"/>
                  </a:moveTo>
                  <a:cubicBezTo>
                    <a:pt x="90013" y="1"/>
                    <a:pt x="76648" y="2568"/>
                    <a:pt x="63931" y="7850"/>
                  </a:cubicBezTo>
                  <a:cubicBezTo>
                    <a:pt x="25306" y="23685"/>
                    <a:pt x="148" y="61274"/>
                    <a:pt x="0" y="103006"/>
                  </a:cubicBezTo>
                  <a:cubicBezTo>
                    <a:pt x="0" y="159981"/>
                    <a:pt x="46172" y="206301"/>
                    <a:pt x="103147" y="206449"/>
                  </a:cubicBezTo>
                  <a:cubicBezTo>
                    <a:pt x="144880" y="206449"/>
                    <a:pt x="182616" y="181291"/>
                    <a:pt x="198599" y="142815"/>
                  </a:cubicBezTo>
                  <a:cubicBezTo>
                    <a:pt x="214582" y="104190"/>
                    <a:pt x="205702" y="59794"/>
                    <a:pt x="176253" y="30344"/>
                  </a:cubicBezTo>
                  <a:cubicBezTo>
                    <a:pt x="156537" y="10530"/>
                    <a:pt x="130123" y="1"/>
                    <a:pt x="1032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1"/>
            <p:cNvSpPr/>
            <p:nvPr/>
          </p:nvSpPr>
          <p:spPr>
            <a:xfrm>
              <a:off x="1294200" y="2228550"/>
              <a:ext cx="4924300" cy="1366925"/>
            </a:xfrm>
            <a:custGeom>
              <a:avLst/>
              <a:gdLst/>
              <a:ahLst/>
              <a:cxnLst/>
              <a:rect l="l" t="t" r="r" b="b"/>
              <a:pathLst>
                <a:path w="196972" h="54677" extrusionOk="0">
                  <a:moveTo>
                    <a:pt x="5624" y="0"/>
                  </a:moveTo>
                  <a:cubicBezTo>
                    <a:pt x="3404" y="0"/>
                    <a:pt x="3552" y="0"/>
                    <a:pt x="2960" y="2072"/>
                  </a:cubicBezTo>
                  <a:cubicBezTo>
                    <a:pt x="741" y="11987"/>
                    <a:pt x="1" y="22050"/>
                    <a:pt x="889" y="32113"/>
                  </a:cubicBezTo>
                  <a:cubicBezTo>
                    <a:pt x="1333" y="36849"/>
                    <a:pt x="2072" y="41585"/>
                    <a:pt x="3108" y="46172"/>
                  </a:cubicBezTo>
                  <a:cubicBezTo>
                    <a:pt x="3256" y="47356"/>
                    <a:pt x="4144" y="48244"/>
                    <a:pt x="5328" y="48244"/>
                  </a:cubicBezTo>
                  <a:cubicBezTo>
                    <a:pt x="8732" y="48540"/>
                    <a:pt x="12136" y="49280"/>
                    <a:pt x="15539" y="50316"/>
                  </a:cubicBezTo>
                  <a:cubicBezTo>
                    <a:pt x="18499" y="51204"/>
                    <a:pt x="21607" y="51796"/>
                    <a:pt x="24715" y="52092"/>
                  </a:cubicBezTo>
                  <a:cubicBezTo>
                    <a:pt x="30782" y="52536"/>
                    <a:pt x="36997" y="52832"/>
                    <a:pt x="43065" y="54016"/>
                  </a:cubicBezTo>
                  <a:cubicBezTo>
                    <a:pt x="46169" y="54447"/>
                    <a:pt x="49373" y="54677"/>
                    <a:pt x="52560" y="54677"/>
                  </a:cubicBezTo>
                  <a:cubicBezTo>
                    <a:pt x="54844" y="54677"/>
                    <a:pt x="57120" y="54559"/>
                    <a:pt x="59344" y="54312"/>
                  </a:cubicBezTo>
                  <a:cubicBezTo>
                    <a:pt x="63339" y="53868"/>
                    <a:pt x="67483" y="53572"/>
                    <a:pt x="71479" y="53276"/>
                  </a:cubicBezTo>
                  <a:cubicBezTo>
                    <a:pt x="83022" y="52536"/>
                    <a:pt x="94565" y="50760"/>
                    <a:pt x="105812" y="47948"/>
                  </a:cubicBezTo>
                  <a:cubicBezTo>
                    <a:pt x="115264" y="45229"/>
                    <a:pt x="124944" y="43869"/>
                    <a:pt x="134651" y="43869"/>
                  </a:cubicBezTo>
                  <a:cubicBezTo>
                    <a:pt x="136038" y="43869"/>
                    <a:pt x="137425" y="43897"/>
                    <a:pt x="138813" y="43952"/>
                  </a:cubicBezTo>
                  <a:cubicBezTo>
                    <a:pt x="141430" y="44045"/>
                    <a:pt x="144048" y="44092"/>
                    <a:pt x="146664" y="44092"/>
                  </a:cubicBezTo>
                  <a:cubicBezTo>
                    <a:pt x="156621" y="44092"/>
                    <a:pt x="166557" y="43404"/>
                    <a:pt x="176401" y="41881"/>
                  </a:cubicBezTo>
                  <a:cubicBezTo>
                    <a:pt x="182018" y="40945"/>
                    <a:pt x="187513" y="39767"/>
                    <a:pt x="193106" y="39767"/>
                  </a:cubicBezTo>
                  <a:cubicBezTo>
                    <a:pt x="193703" y="39767"/>
                    <a:pt x="194301" y="39780"/>
                    <a:pt x="194900" y="39809"/>
                  </a:cubicBezTo>
                  <a:cubicBezTo>
                    <a:pt x="195936" y="39809"/>
                    <a:pt x="196084" y="39217"/>
                    <a:pt x="196232" y="38625"/>
                  </a:cubicBezTo>
                  <a:cubicBezTo>
                    <a:pt x="196528" y="36701"/>
                    <a:pt x="196676" y="34925"/>
                    <a:pt x="196972" y="32409"/>
                  </a:cubicBezTo>
                  <a:lnTo>
                    <a:pt x="196972" y="32409"/>
                  </a:lnTo>
                  <a:cubicBezTo>
                    <a:pt x="191792" y="33593"/>
                    <a:pt x="187057" y="33593"/>
                    <a:pt x="182321" y="34629"/>
                  </a:cubicBezTo>
                  <a:cubicBezTo>
                    <a:pt x="178375" y="35451"/>
                    <a:pt x="174383" y="35862"/>
                    <a:pt x="170370" y="35862"/>
                  </a:cubicBezTo>
                  <a:cubicBezTo>
                    <a:pt x="167161" y="35862"/>
                    <a:pt x="163938" y="35599"/>
                    <a:pt x="160715" y="35073"/>
                  </a:cubicBezTo>
                  <a:cubicBezTo>
                    <a:pt x="154465" y="34065"/>
                    <a:pt x="148147" y="33538"/>
                    <a:pt x="141807" y="33538"/>
                  </a:cubicBezTo>
                  <a:cubicBezTo>
                    <a:pt x="138839" y="33538"/>
                    <a:pt x="135866" y="33653"/>
                    <a:pt x="132893" y="33889"/>
                  </a:cubicBezTo>
                  <a:cubicBezTo>
                    <a:pt x="126678" y="34481"/>
                    <a:pt x="120462" y="34777"/>
                    <a:pt x="114247" y="34777"/>
                  </a:cubicBezTo>
                  <a:cubicBezTo>
                    <a:pt x="113618" y="34765"/>
                    <a:pt x="112989" y="34759"/>
                    <a:pt x="112360" y="34759"/>
                  </a:cubicBezTo>
                  <a:cubicBezTo>
                    <a:pt x="105444" y="34759"/>
                    <a:pt x="98548" y="35505"/>
                    <a:pt x="91901" y="36997"/>
                  </a:cubicBezTo>
                  <a:cubicBezTo>
                    <a:pt x="88157" y="37888"/>
                    <a:pt x="84252" y="38350"/>
                    <a:pt x="80348" y="38350"/>
                  </a:cubicBezTo>
                  <a:cubicBezTo>
                    <a:pt x="77770" y="38350"/>
                    <a:pt x="75193" y="38149"/>
                    <a:pt x="72662" y="37737"/>
                  </a:cubicBezTo>
                  <a:cubicBezTo>
                    <a:pt x="66331" y="36576"/>
                    <a:pt x="59849" y="35942"/>
                    <a:pt x="53324" y="35942"/>
                  </a:cubicBezTo>
                  <a:cubicBezTo>
                    <a:pt x="50698" y="35942"/>
                    <a:pt x="48065" y="36045"/>
                    <a:pt x="45433" y="36257"/>
                  </a:cubicBezTo>
                  <a:cubicBezTo>
                    <a:pt x="44912" y="36287"/>
                    <a:pt x="44390" y="36302"/>
                    <a:pt x="43867" y="36302"/>
                  </a:cubicBezTo>
                  <a:cubicBezTo>
                    <a:pt x="39188" y="36302"/>
                    <a:pt x="34450" y="35116"/>
                    <a:pt x="30190" y="32853"/>
                  </a:cubicBezTo>
                  <a:cubicBezTo>
                    <a:pt x="28118" y="31817"/>
                    <a:pt x="26342" y="30042"/>
                    <a:pt x="25158" y="27970"/>
                  </a:cubicBezTo>
                  <a:cubicBezTo>
                    <a:pt x="23235" y="24122"/>
                    <a:pt x="24271" y="21458"/>
                    <a:pt x="28118" y="19830"/>
                  </a:cubicBezTo>
                  <a:cubicBezTo>
                    <a:pt x="30930" y="18795"/>
                    <a:pt x="33890" y="18203"/>
                    <a:pt x="36849" y="18203"/>
                  </a:cubicBezTo>
                  <a:cubicBezTo>
                    <a:pt x="37737" y="18240"/>
                    <a:pt x="38616" y="18258"/>
                    <a:pt x="39488" y="18258"/>
                  </a:cubicBezTo>
                  <a:cubicBezTo>
                    <a:pt x="42103" y="18258"/>
                    <a:pt x="44656" y="18092"/>
                    <a:pt x="47209" y="17759"/>
                  </a:cubicBezTo>
                  <a:cubicBezTo>
                    <a:pt x="54792" y="16694"/>
                    <a:pt x="62375" y="16108"/>
                    <a:pt x="69958" y="16108"/>
                  </a:cubicBezTo>
                  <a:cubicBezTo>
                    <a:pt x="70810" y="16108"/>
                    <a:pt x="71662" y="16116"/>
                    <a:pt x="72514" y="16131"/>
                  </a:cubicBezTo>
                  <a:cubicBezTo>
                    <a:pt x="73649" y="16164"/>
                    <a:pt x="74784" y="16180"/>
                    <a:pt x="75918" y="16180"/>
                  </a:cubicBezTo>
                  <a:cubicBezTo>
                    <a:pt x="84991" y="16180"/>
                    <a:pt x="94038" y="15128"/>
                    <a:pt x="102852" y="13023"/>
                  </a:cubicBezTo>
                  <a:cubicBezTo>
                    <a:pt x="107037" y="11956"/>
                    <a:pt x="111312" y="11436"/>
                    <a:pt x="115604" y="11436"/>
                  </a:cubicBezTo>
                  <a:cubicBezTo>
                    <a:pt x="119052" y="11436"/>
                    <a:pt x="122509" y="11772"/>
                    <a:pt x="125938" y="12431"/>
                  </a:cubicBezTo>
                  <a:cubicBezTo>
                    <a:pt x="129164" y="13148"/>
                    <a:pt x="132499" y="13539"/>
                    <a:pt x="135810" y="13539"/>
                  </a:cubicBezTo>
                  <a:cubicBezTo>
                    <a:pt x="137968" y="13539"/>
                    <a:pt x="140115" y="13373"/>
                    <a:pt x="142216" y="13023"/>
                  </a:cubicBezTo>
                  <a:cubicBezTo>
                    <a:pt x="142882" y="12949"/>
                    <a:pt x="143548" y="12912"/>
                    <a:pt x="144233" y="12912"/>
                  </a:cubicBezTo>
                  <a:cubicBezTo>
                    <a:pt x="144917" y="12912"/>
                    <a:pt x="145620" y="12949"/>
                    <a:pt x="146360" y="13023"/>
                  </a:cubicBezTo>
                  <a:cubicBezTo>
                    <a:pt x="151214" y="13529"/>
                    <a:pt x="156138" y="13758"/>
                    <a:pt x="161083" y="13758"/>
                  </a:cubicBezTo>
                  <a:cubicBezTo>
                    <a:pt x="163374" y="13758"/>
                    <a:pt x="165670" y="13709"/>
                    <a:pt x="167966" y="13615"/>
                  </a:cubicBezTo>
                  <a:cubicBezTo>
                    <a:pt x="173590" y="13171"/>
                    <a:pt x="179361" y="13023"/>
                    <a:pt x="185133" y="12727"/>
                  </a:cubicBezTo>
                  <a:cubicBezTo>
                    <a:pt x="188536" y="12431"/>
                    <a:pt x="192088" y="12135"/>
                    <a:pt x="195492" y="11987"/>
                  </a:cubicBezTo>
                  <a:cubicBezTo>
                    <a:pt x="196528" y="11987"/>
                    <a:pt x="196824" y="11543"/>
                    <a:pt x="196676" y="10507"/>
                  </a:cubicBezTo>
                  <a:cubicBezTo>
                    <a:pt x="196676" y="10063"/>
                    <a:pt x="196528" y="9619"/>
                    <a:pt x="196528" y="9027"/>
                  </a:cubicBezTo>
                  <a:cubicBezTo>
                    <a:pt x="196084" y="6660"/>
                    <a:pt x="196084" y="6660"/>
                    <a:pt x="193716" y="6660"/>
                  </a:cubicBezTo>
                  <a:cubicBezTo>
                    <a:pt x="188832" y="6660"/>
                    <a:pt x="184097" y="6660"/>
                    <a:pt x="179213" y="7104"/>
                  </a:cubicBezTo>
                  <a:cubicBezTo>
                    <a:pt x="176167" y="7310"/>
                    <a:pt x="173102" y="7373"/>
                    <a:pt x="170026" y="7373"/>
                  </a:cubicBezTo>
                  <a:cubicBezTo>
                    <a:pt x="165327" y="7373"/>
                    <a:pt x="160601" y="7227"/>
                    <a:pt x="155870" y="7227"/>
                  </a:cubicBezTo>
                  <a:cubicBezTo>
                    <a:pt x="154822" y="7227"/>
                    <a:pt x="153773" y="7234"/>
                    <a:pt x="152724" y="7252"/>
                  </a:cubicBezTo>
                  <a:cubicBezTo>
                    <a:pt x="151824" y="7288"/>
                    <a:pt x="150925" y="7307"/>
                    <a:pt x="150025" y="7307"/>
                  </a:cubicBezTo>
                  <a:cubicBezTo>
                    <a:pt x="143676" y="7307"/>
                    <a:pt x="137340" y="6384"/>
                    <a:pt x="131117" y="4440"/>
                  </a:cubicBezTo>
                  <a:cubicBezTo>
                    <a:pt x="127213" y="3279"/>
                    <a:pt x="123158" y="2645"/>
                    <a:pt x="119113" y="2645"/>
                  </a:cubicBezTo>
                  <a:cubicBezTo>
                    <a:pt x="117486" y="2645"/>
                    <a:pt x="115860" y="2748"/>
                    <a:pt x="114247" y="2960"/>
                  </a:cubicBezTo>
                  <a:cubicBezTo>
                    <a:pt x="111139" y="3256"/>
                    <a:pt x="108179" y="3552"/>
                    <a:pt x="105072" y="3552"/>
                  </a:cubicBezTo>
                  <a:cubicBezTo>
                    <a:pt x="93085" y="4144"/>
                    <a:pt x="81246" y="4588"/>
                    <a:pt x="69259" y="5032"/>
                  </a:cubicBezTo>
                  <a:cubicBezTo>
                    <a:pt x="67438" y="5165"/>
                    <a:pt x="65605" y="5232"/>
                    <a:pt x="63766" y="5232"/>
                  </a:cubicBezTo>
                  <a:cubicBezTo>
                    <a:pt x="59475" y="5232"/>
                    <a:pt x="55156" y="4869"/>
                    <a:pt x="50908" y="4144"/>
                  </a:cubicBezTo>
                  <a:cubicBezTo>
                    <a:pt x="46710" y="3244"/>
                    <a:pt x="42377" y="2817"/>
                    <a:pt x="38045" y="2817"/>
                  </a:cubicBezTo>
                  <a:cubicBezTo>
                    <a:pt x="35964" y="2817"/>
                    <a:pt x="33883" y="2916"/>
                    <a:pt x="31818" y="3108"/>
                  </a:cubicBezTo>
                  <a:cubicBezTo>
                    <a:pt x="30289" y="3261"/>
                    <a:pt x="28759" y="3335"/>
                    <a:pt x="27235" y="3335"/>
                  </a:cubicBezTo>
                  <a:cubicBezTo>
                    <a:pt x="22860" y="3335"/>
                    <a:pt x="18526" y="2726"/>
                    <a:pt x="14355" y="1628"/>
                  </a:cubicBezTo>
                  <a:cubicBezTo>
                    <a:pt x="11396" y="888"/>
                    <a:pt x="8584" y="296"/>
                    <a:pt x="5624" y="0"/>
                  </a:cubicBezTo>
                  <a:close/>
                </a:path>
              </a:pathLst>
            </a:cu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1"/>
            <p:cNvSpPr/>
            <p:nvPr/>
          </p:nvSpPr>
          <p:spPr>
            <a:xfrm>
              <a:off x="1427400" y="3330125"/>
              <a:ext cx="4746700" cy="1638975"/>
            </a:xfrm>
            <a:custGeom>
              <a:avLst/>
              <a:gdLst/>
              <a:ahLst/>
              <a:cxnLst/>
              <a:rect l="l" t="t" r="r" b="b"/>
              <a:pathLst>
                <a:path w="189868" h="65559" extrusionOk="0">
                  <a:moveTo>
                    <a:pt x="188315" y="0"/>
                  </a:moveTo>
                  <a:cubicBezTo>
                    <a:pt x="185728" y="0"/>
                    <a:pt x="183159" y="309"/>
                    <a:pt x="180693" y="925"/>
                  </a:cubicBezTo>
                  <a:cubicBezTo>
                    <a:pt x="168854" y="3293"/>
                    <a:pt x="156867" y="4477"/>
                    <a:pt x="144880" y="4625"/>
                  </a:cubicBezTo>
                  <a:cubicBezTo>
                    <a:pt x="139552" y="4625"/>
                    <a:pt x="134373" y="4625"/>
                    <a:pt x="129045" y="4477"/>
                  </a:cubicBezTo>
                  <a:cubicBezTo>
                    <a:pt x="128498" y="4466"/>
                    <a:pt x="127951" y="4461"/>
                    <a:pt x="127405" y="4461"/>
                  </a:cubicBezTo>
                  <a:cubicBezTo>
                    <a:pt x="120257" y="4461"/>
                    <a:pt x="113129" y="5364"/>
                    <a:pt x="106255" y="7289"/>
                  </a:cubicBezTo>
                  <a:cubicBezTo>
                    <a:pt x="94712" y="10396"/>
                    <a:pt x="83021" y="12468"/>
                    <a:pt x="71182" y="13356"/>
                  </a:cubicBezTo>
                  <a:cubicBezTo>
                    <a:pt x="64375" y="13948"/>
                    <a:pt x="57715" y="14392"/>
                    <a:pt x="51056" y="15132"/>
                  </a:cubicBezTo>
                  <a:cubicBezTo>
                    <a:pt x="49650" y="15226"/>
                    <a:pt x="48244" y="15275"/>
                    <a:pt x="46843" y="15275"/>
                  </a:cubicBezTo>
                  <a:cubicBezTo>
                    <a:pt x="43820" y="15275"/>
                    <a:pt x="40818" y="15046"/>
                    <a:pt x="37885" y="14540"/>
                  </a:cubicBezTo>
                  <a:cubicBezTo>
                    <a:pt x="34185" y="14096"/>
                    <a:pt x="30486" y="13504"/>
                    <a:pt x="26786" y="13208"/>
                  </a:cubicBezTo>
                  <a:cubicBezTo>
                    <a:pt x="19535" y="13060"/>
                    <a:pt x="12431" y="12024"/>
                    <a:pt x="5476" y="9953"/>
                  </a:cubicBezTo>
                  <a:cubicBezTo>
                    <a:pt x="4292" y="9509"/>
                    <a:pt x="3108" y="9361"/>
                    <a:pt x="1776" y="9213"/>
                  </a:cubicBezTo>
                  <a:cubicBezTo>
                    <a:pt x="1438" y="9213"/>
                    <a:pt x="1100" y="9019"/>
                    <a:pt x="761" y="9019"/>
                  </a:cubicBezTo>
                  <a:cubicBezTo>
                    <a:pt x="508" y="9019"/>
                    <a:pt x="254" y="9128"/>
                    <a:pt x="0" y="9509"/>
                  </a:cubicBezTo>
                  <a:cubicBezTo>
                    <a:pt x="1480" y="14244"/>
                    <a:pt x="3404" y="18832"/>
                    <a:pt x="5476" y="23271"/>
                  </a:cubicBezTo>
                  <a:cubicBezTo>
                    <a:pt x="5991" y="24560"/>
                    <a:pt x="7180" y="25400"/>
                    <a:pt x="8456" y="25400"/>
                  </a:cubicBezTo>
                  <a:cubicBezTo>
                    <a:pt x="8645" y="25400"/>
                    <a:pt x="8836" y="25381"/>
                    <a:pt x="9027" y="25343"/>
                  </a:cubicBezTo>
                  <a:cubicBezTo>
                    <a:pt x="14651" y="25343"/>
                    <a:pt x="20274" y="25787"/>
                    <a:pt x="25898" y="26231"/>
                  </a:cubicBezTo>
                  <a:cubicBezTo>
                    <a:pt x="34481" y="26823"/>
                    <a:pt x="42917" y="27711"/>
                    <a:pt x="51500" y="28007"/>
                  </a:cubicBezTo>
                  <a:cubicBezTo>
                    <a:pt x="52467" y="28022"/>
                    <a:pt x="53432" y="28029"/>
                    <a:pt x="54396" y="28029"/>
                  </a:cubicBezTo>
                  <a:cubicBezTo>
                    <a:pt x="62874" y="28029"/>
                    <a:pt x="71246" y="27457"/>
                    <a:pt x="79617" y="26527"/>
                  </a:cubicBezTo>
                  <a:cubicBezTo>
                    <a:pt x="88201" y="25787"/>
                    <a:pt x="96636" y="25195"/>
                    <a:pt x="105219" y="24455"/>
                  </a:cubicBezTo>
                  <a:cubicBezTo>
                    <a:pt x="113229" y="23680"/>
                    <a:pt x="121239" y="23243"/>
                    <a:pt x="129249" y="23243"/>
                  </a:cubicBezTo>
                  <a:cubicBezTo>
                    <a:pt x="130414" y="23243"/>
                    <a:pt x="131579" y="23253"/>
                    <a:pt x="132745" y="23271"/>
                  </a:cubicBezTo>
                  <a:cubicBezTo>
                    <a:pt x="133386" y="23247"/>
                    <a:pt x="134027" y="23234"/>
                    <a:pt x="134669" y="23234"/>
                  </a:cubicBezTo>
                  <a:cubicBezTo>
                    <a:pt x="137875" y="23234"/>
                    <a:pt x="141081" y="23543"/>
                    <a:pt x="144288" y="24159"/>
                  </a:cubicBezTo>
                  <a:cubicBezTo>
                    <a:pt x="146804" y="24455"/>
                    <a:pt x="148875" y="26379"/>
                    <a:pt x="149615" y="28747"/>
                  </a:cubicBezTo>
                  <a:cubicBezTo>
                    <a:pt x="150207" y="31115"/>
                    <a:pt x="149467" y="33483"/>
                    <a:pt x="147544" y="34962"/>
                  </a:cubicBezTo>
                  <a:cubicBezTo>
                    <a:pt x="145028" y="37626"/>
                    <a:pt x="141920" y="39846"/>
                    <a:pt x="138516" y="41474"/>
                  </a:cubicBezTo>
                  <a:cubicBezTo>
                    <a:pt x="129489" y="45469"/>
                    <a:pt x="119870" y="47985"/>
                    <a:pt x="109955" y="49021"/>
                  </a:cubicBezTo>
                  <a:cubicBezTo>
                    <a:pt x="105219" y="49465"/>
                    <a:pt x="100336" y="49317"/>
                    <a:pt x="95600" y="49909"/>
                  </a:cubicBezTo>
                  <a:cubicBezTo>
                    <a:pt x="80653" y="51685"/>
                    <a:pt x="65559" y="51981"/>
                    <a:pt x="50612" y="53609"/>
                  </a:cubicBezTo>
                  <a:cubicBezTo>
                    <a:pt x="45284" y="54053"/>
                    <a:pt x="40105" y="54201"/>
                    <a:pt x="34777" y="54793"/>
                  </a:cubicBezTo>
                  <a:cubicBezTo>
                    <a:pt x="33445" y="54793"/>
                    <a:pt x="32261" y="55089"/>
                    <a:pt x="31078" y="55533"/>
                  </a:cubicBezTo>
                  <a:cubicBezTo>
                    <a:pt x="35073" y="58936"/>
                    <a:pt x="39365" y="61896"/>
                    <a:pt x="43804" y="64560"/>
                  </a:cubicBezTo>
                  <a:cubicBezTo>
                    <a:pt x="44914" y="65226"/>
                    <a:pt x="46191" y="65559"/>
                    <a:pt x="47446" y="65559"/>
                  </a:cubicBezTo>
                  <a:cubicBezTo>
                    <a:pt x="47865" y="65559"/>
                    <a:pt x="48281" y="65522"/>
                    <a:pt x="48688" y="65448"/>
                  </a:cubicBezTo>
                  <a:cubicBezTo>
                    <a:pt x="54903" y="64708"/>
                    <a:pt x="61119" y="63968"/>
                    <a:pt x="67334" y="63524"/>
                  </a:cubicBezTo>
                  <a:cubicBezTo>
                    <a:pt x="79913" y="62636"/>
                    <a:pt x="92640" y="62488"/>
                    <a:pt x="105219" y="61008"/>
                  </a:cubicBezTo>
                  <a:cubicBezTo>
                    <a:pt x="115134" y="59824"/>
                    <a:pt x="125197" y="59084"/>
                    <a:pt x="135113" y="58344"/>
                  </a:cubicBezTo>
                  <a:cubicBezTo>
                    <a:pt x="141624" y="57752"/>
                    <a:pt x="147987" y="56421"/>
                    <a:pt x="154499" y="55977"/>
                  </a:cubicBezTo>
                  <a:cubicBezTo>
                    <a:pt x="155535" y="55829"/>
                    <a:pt x="156423" y="55533"/>
                    <a:pt x="157163" y="54941"/>
                  </a:cubicBezTo>
                  <a:cubicBezTo>
                    <a:pt x="161898" y="50945"/>
                    <a:pt x="166190" y="46505"/>
                    <a:pt x="170038" y="41770"/>
                  </a:cubicBezTo>
                  <a:cubicBezTo>
                    <a:pt x="168114" y="41622"/>
                    <a:pt x="166190" y="41326"/>
                    <a:pt x="164266" y="40734"/>
                  </a:cubicBezTo>
                  <a:cubicBezTo>
                    <a:pt x="160270" y="39402"/>
                    <a:pt x="159235" y="36886"/>
                    <a:pt x="161306" y="33187"/>
                  </a:cubicBezTo>
                  <a:cubicBezTo>
                    <a:pt x="163378" y="29635"/>
                    <a:pt x="165894" y="25639"/>
                    <a:pt x="168410" y="21939"/>
                  </a:cubicBezTo>
                  <a:cubicBezTo>
                    <a:pt x="170334" y="18980"/>
                    <a:pt x="173293" y="16908"/>
                    <a:pt x="176845" y="16020"/>
                  </a:cubicBezTo>
                  <a:cubicBezTo>
                    <a:pt x="179213" y="15576"/>
                    <a:pt x="181581" y="15132"/>
                    <a:pt x="183948" y="14836"/>
                  </a:cubicBezTo>
                  <a:cubicBezTo>
                    <a:pt x="184984" y="14688"/>
                    <a:pt x="185872" y="14688"/>
                    <a:pt x="186168" y="13504"/>
                  </a:cubicBezTo>
                  <a:cubicBezTo>
                    <a:pt x="187796" y="9065"/>
                    <a:pt x="188980" y="4625"/>
                    <a:pt x="189868" y="37"/>
                  </a:cubicBezTo>
                  <a:cubicBezTo>
                    <a:pt x="189350" y="13"/>
                    <a:pt x="188832" y="0"/>
                    <a:pt x="188315" y="0"/>
                  </a:cubicBezTo>
                  <a:close/>
                </a:path>
              </a:pathLst>
            </a:cu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1"/>
            <p:cNvSpPr/>
            <p:nvPr/>
          </p:nvSpPr>
          <p:spPr>
            <a:xfrm>
              <a:off x="1764075" y="798625"/>
              <a:ext cx="4125150" cy="798900"/>
            </a:xfrm>
            <a:custGeom>
              <a:avLst/>
              <a:gdLst/>
              <a:ahLst/>
              <a:cxnLst/>
              <a:rect l="l" t="t" r="r" b="b"/>
              <a:pathLst>
                <a:path w="165006" h="31956" extrusionOk="0">
                  <a:moveTo>
                    <a:pt x="29424" y="1"/>
                  </a:moveTo>
                  <a:cubicBezTo>
                    <a:pt x="28542" y="1"/>
                    <a:pt x="27662" y="25"/>
                    <a:pt x="26786" y="74"/>
                  </a:cubicBezTo>
                  <a:cubicBezTo>
                    <a:pt x="24566" y="74"/>
                    <a:pt x="22494" y="814"/>
                    <a:pt x="20866" y="2146"/>
                  </a:cubicBezTo>
                  <a:cubicBezTo>
                    <a:pt x="13319" y="7769"/>
                    <a:pt x="6659" y="14577"/>
                    <a:pt x="1184" y="22272"/>
                  </a:cubicBezTo>
                  <a:cubicBezTo>
                    <a:pt x="740" y="22716"/>
                    <a:pt x="0" y="23160"/>
                    <a:pt x="444" y="24048"/>
                  </a:cubicBezTo>
                  <a:cubicBezTo>
                    <a:pt x="2368" y="24196"/>
                    <a:pt x="4588" y="24492"/>
                    <a:pt x="6659" y="24492"/>
                  </a:cubicBezTo>
                  <a:cubicBezTo>
                    <a:pt x="11395" y="24640"/>
                    <a:pt x="16131" y="25676"/>
                    <a:pt x="20570" y="27600"/>
                  </a:cubicBezTo>
                  <a:cubicBezTo>
                    <a:pt x="24888" y="29304"/>
                    <a:pt x="29381" y="30223"/>
                    <a:pt x="33980" y="30223"/>
                  </a:cubicBezTo>
                  <a:cubicBezTo>
                    <a:pt x="35371" y="30223"/>
                    <a:pt x="36772" y="30139"/>
                    <a:pt x="38181" y="29968"/>
                  </a:cubicBezTo>
                  <a:cubicBezTo>
                    <a:pt x="43710" y="29190"/>
                    <a:pt x="49340" y="28816"/>
                    <a:pt x="54983" y="28816"/>
                  </a:cubicBezTo>
                  <a:cubicBezTo>
                    <a:pt x="59006" y="28816"/>
                    <a:pt x="63035" y="29006"/>
                    <a:pt x="67038" y="29376"/>
                  </a:cubicBezTo>
                  <a:cubicBezTo>
                    <a:pt x="69682" y="29714"/>
                    <a:pt x="72325" y="29898"/>
                    <a:pt x="74955" y="29898"/>
                  </a:cubicBezTo>
                  <a:cubicBezTo>
                    <a:pt x="78066" y="29898"/>
                    <a:pt x="81157" y="29641"/>
                    <a:pt x="84205" y="29080"/>
                  </a:cubicBezTo>
                  <a:cubicBezTo>
                    <a:pt x="86869" y="28636"/>
                    <a:pt x="89236" y="27748"/>
                    <a:pt x="91900" y="27304"/>
                  </a:cubicBezTo>
                  <a:cubicBezTo>
                    <a:pt x="94102" y="26989"/>
                    <a:pt x="96322" y="26842"/>
                    <a:pt x="98548" y="26842"/>
                  </a:cubicBezTo>
                  <a:cubicBezTo>
                    <a:pt x="102606" y="26842"/>
                    <a:pt x="106681" y="27332"/>
                    <a:pt x="110695" y="28192"/>
                  </a:cubicBezTo>
                  <a:cubicBezTo>
                    <a:pt x="120973" y="30194"/>
                    <a:pt x="131373" y="31956"/>
                    <a:pt x="141893" y="31956"/>
                  </a:cubicBezTo>
                  <a:cubicBezTo>
                    <a:pt x="143035" y="31956"/>
                    <a:pt x="144178" y="31935"/>
                    <a:pt x="145324" y="31891"/>
                  </a:cubicBezTo>
                  <a:cubicBezTo>
                    <a:pt x="151095" y="31743"/>
                    <a:pt x="157015" y="31447"/>
                    <a:pt x="162786" y="31151"/>
                  </a:cubicBezTo>
                  <a:cubicBezTo>
                    <a:pt x="163526" y="31151"/>
                    <a:pt x="164414" y="30855"/>
                    <a:pt x="165006" y="30559"/>
                  </a:cubicBezTo>
                  <a:cubicBezTo>
                    <a:pt x="160418" y="22716"/>
                    <a:pt x="154647" y="15465"/>
                    <a:pt x="148135" y="9249"/>
                  </a:cubicBezTo>
                  <a:cubicBezTo>
                    <a:pt x="147691" y="8805"/>
                    <a:pt x="147247" y="8657"/>
                    <a:pt x="146655" y="8657"/>
                  </a:cubicBezTo>
                  <a:cubicBezTo>
                    <a:pt x="143400" y="8657"/>
                    <a:pt x="140144" y="8657"/>
                    <a:pt x="136888" y="8509"/>
                  </a:cubicBezTo>
                  <a:cubicBezTo>
                    <a:pt x="129489" y="8361"/>
                    <a:pt x="121942" y="7621"/>
                    <a:pt x="114690" y="6290"/>
                  </a:cubicBezTo>
                  <a:cubicBezTo>
                    <a:pt x="112223" y="5720"/>
                    <a:pt x="109757" y="5455"/>
                    <a:pt x="107329" y="5455"/>
                  </a:cubicBezTo>
                  <a:cubicBezTo>
                    <a:pt x="105970" y="5455"/>
                    <a:pt x="104623" y="5538"/>
                    <a:pt x="103295" y="5698"/>
                  </a:cubicBezTo>
                  <a:cubicBezTo>
                    <a:pt x="100909" y="5996"/>
                    <a:pt x="98523" y="6150"/>
                    <a:pt x="96156" y="6150"/>
                  </a:cubicBezTo>
                  <a:cubicBezTo>
                    <a:pt x="92651" y="6150"/>
                    <a:pt x="89189" y="5812"/>
                    <a:pt x="85833" y="5106"/>
                  </a:cubicBezTo>
                  <a:cubicBezTo>
                    <a:pt x="79240" y="3485"/>
                    <a:pt x="72490" y="2732"/>
                    <a:pt x="65754" y="2732"/>
                  </a:cubicBezTo>
                  <a:cubicBezTo>
                    <a:pt x="63267" y="2732"/>
                    <a:pt x="60782" y="2834"/>
                    <a:pt x="58307" y="3034"/>
                  </a:cubicBezTo>
                  <a:cubicBezTo>
                    <a:pt x="56620" y="3275"/>
                    <a:pt x="54932" y="3390"/>
                    <a:pt x="53250" y="3390"/>
                  </a:cubicBezTo>
                  <a:cubicBezTo>
                    <a:pt x="49769" y="3390"/>
                    <a:pt x="46309" y="2896"/>
                    <a:pt x="42916" y="1998"/>
                  </a:cubicBezTo>
                  <a:cubicBezTo>
                    <a:pt x="38465" y="638"/>
                    <a:pt x="33910" y="1"/>
                    <a:pt x="29424" y="1"/>
                  </a:cubicBezTo>
                  <a:close/>
                </a:path>
              </a:pathLst>
            </a:custGeom>
            <a:solidFill>
              <a:srgbClr val="FFDC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72;p41"/>
          <p:cNvSpPr txBox="1">
            <a:spLocks noGrp="1"/>
          </p:cNvSpPr>
          <p:nvPr>
            <p:ph type="title"/>
          </p:nvPr>
        </p:nvSpPr>
        <p:spPr>
          <a:xfrm>
            <a:off x="680075" y="690777"/>
            <a:ext cx="7742700" cy="74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highlight>
                  <a:schemeClr val="accent6"/>
                </a:highlight>
              </a:rPr>
              <a:t>MAYBE YOU NEED</a:t>
            </a:r>
            <a:endParaRPr>
              <a:highlight>
                <a:schemeClr val="accent6"/>
              </a:highlight>
            </a:endParaRPr>
          </a:p>
          <a:p>
            <a:pPr marL="0" lvl="0" indent="0" algn="ctr" rtl="0">
              <a:spcBef>
                <a:spcPts val="0"/>
              </a:spcBef>
              <a:spcAft>
                <a:spcPts val="0"/>
              </a:spcAft>
              <a:buNone/>
            </a:pPr>
            <a:r>
              <a:rPr lang="en">
                <a:latin typeface="Montserrat Black"/>
                <a:ea typeface="Montserrat Black"/>
                <a:cs typeface="Montserrat Black"/>
                <a:sym typeface="Montserrat Black"/>
              </a:rPr>
              <a:t>DIVIDE THE CONTENT</a:t>
            </a:r>
            <a:endParaRPr>
              <a:latin typeface="Montserrat Black"/>
              <a:ea typeface="Montserrat Black"/>
              <a:cs typeface="Montserrat Black"/>
              <a:sym typeface="Montserrat Black"/>
            </a:endParaRPr>
          </a:p>
        </p:txBody>
      </p:sp>
      <p:sp>
        <p:nvSpPr>
          <p:cNvPr id="273" name="Google Shape;273;p41"/>
          <p:cNvSpPr txBox="1">
            <a:spLocks noGrp="1"/>
          </p:cNvSpPr>
          <p:nvPr>
            <p:ph type="subTitle" idx="1"/>
          </p:nvPr>
        </p:nvSpPr>
        <p:spPr>
          <a:xfrm>
            <a:off x="859325" y="2612463"/>
            <a:ext cx="31128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a:t>
            </a:r>
            <a:endParaRPr/>
          </a:p>
        </p:txBody>
      </p:sp>
      <p:sp>
        <p:nvSpPr>
          <p:cNvPr id="274" name="Google Shape;274;p41"/>
          <p:cNvSpPr txBox="1">
            <a:spLocks noGrp="1"/>
          </p:cNvSpPr>
          <p:nvPr>
            <p:ph type="body" idx="2"/>
          </p:nvPr>
        </p:nvSpPr>
        <p:spPr>
          <a:xfrm>
            <a:off x="878375" y="2994175"/>
            <a:ext cx="3074700" cy="96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 and the smallest one in the Solar System—it’s only a bit larger than the Moon </a:t>
            </a:r>
            <a:endParaRPr/>
          </a:p>
        </p:txBody>
      </p:sp>
      <p:sp>
        <p:nvSpPr>
          <p:cNvPr id="275" name="Google Shape;275;p41"/>
          <p:cNvSpPr txBox="1">
            <a:spLocks noGrp="1"/>
          </p:cNvSpPr>
          <p:nvPr>
            <p:ph type="subTitle" idx="3"/>
          </p:nvPr>
        </p:nvSpPr>
        <p:spPr>
          <a:xfrm>
            <a:off x="5083150" y="2612463"/>
            <a:ext cx="31128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a:t>
            </a:r>
            <a:endParaRPr/>
          </a:p>
        </p:txBody>
      </p:sp>
      <p:sp>
        <p:nvSpPr>
          <p:cNvPr id="276" name="Google Shape;276;p41"/>
          <p:cNvSpPr txBox="1">
            <a:spLocks noGrp="1"/>
          </p:cNvSpPr>
          <p:nvPr>
            <p:ph type="body" idx="4"/>
          </p:nvPr>
        </p:nvSpPr>
        <p:spPr>
          <a:xfrm>
            <a:off x="5102200" y="2993871"/>
            <a:ext cx="3074700" cy="96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Venus has a beautiful name and is the second planet from the Sun. It’s terribly hot—even hotter than Mercury </a:t>
            </a:r>
            <a:endParaRPr/>
          </a:p>
        </p:txBody>
      </p:sp>
    </p:spTree>
  </p:cSld>
  <p:clrMapOvr>
    <a:masterClrMapping/>
  </p:clrMapOvr>
</p:sld>
</file>

<file path=ppt/theme/theme1.xml><?xml version="1.0" encoding="utf-8"?>
<a:theme xmlns:a="http://schemas.openxmlformats.org/drawingml/2006/main" name="Happy Slide Deck by Slidesgo">
  <a:themeElements>
    <a:clrScheme name="Simple Light">
      <a:dk1>
        <a:srgbClr val="000000"/>
      </a:dk1>
      <a:lt1>
        <a:srgbClr val="FFFFFF"/>
      </a:lt1>
      <a:dk2>
        <a:srgbClr val="212121"/>
      </a:dk2>
      <a:lt2>
        <a:srgbClr val="212121"/>
      </a:lt2>
      <a:accent1>
        <a:srgbClr val="FFD809"/>
      </a:accent1>
      <a:accent2>
        <a:srgbClr val="212121"/>
      </a:accent2>
      <a:accent3>
        <a:srgbClr val="FFDC09"/>
      </a:accent3>
      <a:accent4>
        <a:srgbClr val="00C3B1"/>
      </a:accent4>
      <a:accent5>
        <a:srgbClr val="77C7D1"/>
      </a:accent5>
      <a:accent6>
        <a:srgbClr val="A8DCDC"/>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77C7D1"/>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1896</Words>
  <Application>Microsoft Office PowerPoint</Application>
  <PresentationFormat>On-screen Show (16:9)</PresentationFormat>
  <Paragraphs>331</Paragraphs>
  <Slides>53</Slides>
  <Notes>52</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53</vt:i4>
      </vt:variant>
    </vt:vector>
  </HeadingPairs>
  <TitlesOfParts>
    <vt:vector size="67" baseType="lpstr">
      <vt:lpstr>Calibri</vt:lpstr>
      <vt:lpstr>Montserrat Black</vt:lpstr>
      <vt:lpstr>Montserrat</vt:lpstr>
      <vt:lpstr>Amatic SC</vt:lpstr>
      <vt:lpstr>Lato</vt:lpstr>
      <vt:lpstr>Roboto</vt:lpstr>
      <vt:lpstr>Roboto Light</vt:lpstr>
      <vt:lpstr>Proxima Nova Semibold</vt:lpstr>
      <vt:lpstr>Barlow</vt:lpstr>
      <vt:lpstr>Proxima Nova</vt:lpstr>
      <vt:lpstr>Roboto Medium</vt:lpstr>
      <vt:lpstr>Arial</vt:lpstr>
      <vt:lpstr>Happy Slide Deck by Slidesgo</vt:lpstr>
      <vt:lpstr>Slidesgo Final Pages</vt:lpstr>
      <vt:lpstr>WORLD HAPPINESS</vt:lpstr>
      <vt:lpstr>OUR TEAM</vt:lpstr>
      <vt:lpstr>PowerPoint Presentation</vt:lpstr>
      <vt:lpstr>CONTENTS OF THIS TEMPLATE</vt:lpstr>
      <vt:lpstr>WHOA!</vt:lpstr>
      <vt:lpstr>—SOMEONE FAMOUS</vt:lpstr>
      <vt:lpstr>1</vt:lpstr>
      <vt:lpstr>THE SLIDE TITLE GOES HERE</vt:lpstr>
      <vt:lpstr>MAYBE YOU NEED DIVIDE THE CONTENT</vt:lpstr>
      <vt:lpstr>YOU COULD USE THREE COLUMNS, WHY NOT?</vt:lpstr>
      <vt:lpstr>A PICTURE ALWAYS REINFORCES THE CONCEPT</vt:lpstr>
      <vt:lpstr>A PICTURE IS WORTH A THOUSAND WORDS</vt:lpstr>
      <vt:lpstr>AWESOME WORDS</vt:lpstr>
      <vt:lpstr>THIS IS A GRAPH</vt:lpstr>
      <vt:lpstr>REVIEWING IS A GOOD IDEA</vt:lpstr>
      <vt:lpstr>INFOGRAPHICS MAKE YOUR IDEA UNDERSTANDABLE...</vt:lpstr>
      <vt:lpstr>...AND THE SAME GOES FOR TABLES</vt:lpstr>
      <vt:lpstr>THIS IS A MAP</vt:lpstr>
      <vt:lpstr>A TIMELINE ALWAYS  WORKS WELL</vt:lpstr>
      <vt:lpstr>4,498,300,000</vt:lpstr>
      <vt:lpstr>333,000.00</vt:lpstr>
      <vt:lpstr>OUR TEAM</vt:lpstr>
      <vt:lpstr>DESKTOP SOFTWARE</vt:lpstr>
      <vt:lpstr>TABLET APP</vt:lpstr>
      <vt:lpstr>MOBILE WEB</vt:lpstr>
      <vt:lpstr>DETAILS MATTER A LOT SHOW YOUR  TEAM</vt:lpstr>
      <vt:lpstr>INSERT A VIDEO AND ENTER ITS NAME  HERE</vt:lpstr>
      <vt:lpstr>SHARE YOUR  PHOTOS</vt:lpstr>
      <vt:lpstr>VIDEO + IMAGE</vt:lpstr>
      <vt:lpstr>BUSINESS PROCEDURE</vt:lpstr>
      <vt:lpstr>DESCRIPTIONS</vt:lpstr>
      <vt:lpstr>PRODUCTIVITY</vt:lpstr>
      <vt:lpstr>THANKS</vt:lpstr>
      <vt:lpstr>ALTERNATIVE RESOURCES</vt:lpstr>
      <vt:lpstr>RESOURCES</vt:lpstr>
      <vt:lpstr>RESOURCES</vt:lpstr>
      <vt:lpstr>Instructions for use</vt:lpstr>
      <vt:lpstr>Fonts &amp; colors used</vt:lpstr>
      <vt:lpstr>Stories by Freepik</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PowerPoint Presentation</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HAPPY</dc:title>
  <dc:creator>Morgan Tighe</dc:creator>
  <cp:lastModifiedBy>Morgan Tighe</cp:lastModifiedBy>
  <cp:revision>6</cp:revision>
  <dcterms:modified xsi:type="dcterms:W3CDTF">2020-12-02T03:09:09Z</dcterms:modified>
</cp:coreProperties>
</file>